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33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7" r:id="rId12"/>
    <p:sldId id="268" r:id="rId13"/>
    <p:sldId id="315" r:id="rId14"/>
    <p:sldId id="271" r:id="rId15"/>
    <p:sldId id="272" r:id="rId16"/>
    <p:sldId id="273" r:id="rId17"/>
    <p:sldId id="317" r:id="rId18"/>
    <p:sldId id="318" r:id="rId19"/>
    <p:sldId id="276" r:id="rId20"/>
    <p:sldId id="277" r:id="rId21"/>
    <p:sldId id="316" r:id="rId22"/>
    <p:sldId id="319" r:id="rId23"/>
    <p:sldId id="278" r:id="rId24"/>
    <p:sldId id="281" r:id="rId25"/>
    <p:sldId id="282" r:id="rId26"/>
    <p:sldId id="283" r:id="rId27"/>
    <p:sldId id="284" r:id="rId28"/>
    <p:sldId id="285" r:id="rId29"/>
    <p:sldId id="287" r:id="rId30"/>
    <p:sldId id="288" r:id="rId31"/>
    <p:sldId id="289" r:id="rId32"/>
  </p:sldIdLst>
  <p:sldSz cx="9144000" cy="5143500" type="screen16x9"/>
  <p:notesSz cx="6858000" cy="9144000"/>
  <p:embeddedFontLst>
    <p:embeddedFont>
      <p:font typeface="Changa One" panose="020B0604020202020204" charset="0"/>
      <p:regular r:id="rId34"/>
      <p:italic r:id="rId35"/>
    </p:embeddedFont>
    <p:embeddedFont>
      <p:font typeface="Quicksand" panose="020B0604020202020204" charset="0"/>
      <p:regular r:id="rId36"/>
      <p:bold r:id="rId37"/>
    </p:embeddedFont>
    <p:embeddedFont>
      <p:font typeface="Quicksand SemiBold" panose="020B0604020202020204" charset="0"/>
      <p:regular r:id="rId38"/>
      <p:bold r:id="rId39"/>
    </p:embeddedFont>
    <p:embeddedFont>
      <p:font typeface="Raleway" pitchFamily="2" charset="0"/>
      <p:regular r:id="rId40"/>
      <p:bold r:id="rId41"/>
      <p:italic r:id="rId42"/>
      <p:boldItalic r:id="rId43"/>
    </p:embeddedFont>
    <p:embeddedFont>
      <p:font typeface="Raleway ExtraBold" pitchFamily="2" charset="0"/>
      <p:bold r:id="rId44"/>
      <p:boldItalic r:id="rId45"/>
    </p:embeddedFont>
    <p:embeddedFont>
      <p:font typeface="Raleway SemiBold" pitchFamily="2" charset="0"/>
      <p:bold r:id="rId46"/>
      <p:boldItalic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BC60EF-3BE9-48E3-86B3-2E90624B3E9B}" v="1" dt="2022-07-25T13:51:04.487"/>
    <p1510:client id="{A88058D2-7570-49F7-B346-C1D27E9F157E}" v="6" dt="2022-07-25T13:36:36.924"/>
    <p1510:client id="{AAB4BB77-6688-489A-AAEE-43C45FDFD1AD}" v="3" dt="2022-07-25T14:21:02.126"/>
  </p1510:revLst>
</p1510:revInfo>
</file>

<file path=ppt/tableStyles.xml><?xml version="1.0" encoding="utf-8"?>
<a:tblStyleLst xmlns:a="http://schemas.openxmlformats.org/drawingml/2006/main" def="{149C0B28-BC15-4421-AEBE-8C507373D846}">
  <a:tblStyle styleId="{149C0B28-BC15-4421-AEBE-8C507373D8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3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font" Target="fonts/font1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" name="Google Shape;2549;ga2849c28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0" name="Google Shape;2550;ga2849c28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Google Shape;3078;g5416e28fca_0_3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9" name="Google Shape;3079;g5416e28fca_0_3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Google Shape;3225;g5416e28fca_0_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6" name="Google Shape;3226;g5416e28fca_0_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9" name="Google Shape;3239;g5416e28fca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0" name="Google Shape;3240;g5416e28fca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9" name="Google Shape;3239;g5416e28fca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0" name="Google Shape;3240;g5416e28fca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254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Google Shape;3530;g5416e28fca_0_1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1" name="Google Shape;3531;g5416e28fca_0_1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6" name="Google Shape;3546;g5416e28fca_0_15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7" name="Google Shape;3547;g5416e28fca_0_15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6" name="Google Shape;3596;g5416e28fca_0_1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7" name="Google Shape;3597;g5416e28fca_0_1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6" name="Google Shape;3596;g5416e28fca_0_1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7" name="Google Shape;3597;g5416e28fca_0_1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1347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6" name="Google Shape;3596;g5416e28fca_0_1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7" name="Google Shape;3597;g5416e28fca_0_1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76778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7" name="Google Shape;3767;g5416e28fca_0_2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8" name="Google Shape;3768;g5416e28fca_0_2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" name="Google Shape;2579;g9ff3456adb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0" name="Google Shape;2580;g9ff3456adb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3" name="Google Shape;3783;g5416e28fca_0_2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4" name="Google Shape;3784;g5416e28fca_0_2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3" name="Google Shape;3783;g5416e28fca_0_2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4" name="Google Shape;3784;g5416e28fca_0_2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58626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3" name="Google Shape;3783;g5416e28fca_0_2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4" name="Google Shape;3784;g5416e28fca_0_2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3768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8" name="Google Shape;3838;g5416e28fca_0_26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9" name="Google Shape;3839;g5416e28fca_0_26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Google Shape;4103;g5416e28fca_0_3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4" name="Google Shape;4104;g5416e28fca_0_3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9" name="Google Shape;4119;g5416e28fca_0_3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0" name="Google Shape;4120;g5416e28fca_0_3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4" name="Google Shape;4214;g5416e28fca_0_3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5" name="Google Shape;4215;g5416e28fca_0_3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2" name="Google Shape;4312;g5416e28fca_0_3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3" name="Google Shape;4313;g5416e28fca_0_3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2" name="Google Shape;4402;g5416e28fca_0_3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3" name="Google Shape;4403;g5416e28fca_0_3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2" name="Google Shape;4472;g5416e28fca_0_4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3" name="Google Shape;4473;g5416e28fca_0_4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" name="Google Shape;2612;ga12b640f4e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3" name="Google Shape;2613;ga12b640f4e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7" name="Google Shape;4507;g5416e28fca_0_50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8" name="Google Shape;4508;g5416e28fca_0_50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4" name="Google Shape;4584;g5416e28fca_0_4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5" name="Google Shape;4585;g5416e28fca_0_4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7" name="Google Shape;2787;ga97dc3e45d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8" name="Google Shape;2788;ga97dc3e45d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7" name="Google Shape;2827;ga97dc3e45d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8" name="Google Shape;2828;ga97dc3e45d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" name="Google Shape;2843;ga97dc3e45d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4" name="Google Shape;2844;ga97dc3e45d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1" name="Google Shape;2951;ga98b676d21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2" name="Google Shape;2952;ga98b676d21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4" name="Google Shape;3014;g5416e28fca_0_5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5" name="Google Shape;3015;g5416e28fca_0_5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5416e28fca_0_7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5416e28fca_0_7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stories.freepik.com%2F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10" name="Google Shape;10;p2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2"/>
          <p:cNvSpPr/>
          <p:nvPr/>
        </p:nvSpPr>
        <p:spPr>
          <a:xfrm>
            <a:off x="1521200" y="-204000"/>
            <a:ext cx="6101700" cy="480750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"/>
          <p:cNvSpPr/>
          <p:nvPr/>
        </p:nvSpPr>
        <p:spPr>
          <a:xfrm>
            <a:off x="1760369" y="-97300"/>
            <a:ext cx="5623200" cy="4491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"/>
          <p:cNvSpPr/>
          <p:nvPr/>
        </p:nvSpPr>
        <p:spPr>
          <a:xfrm>
            <a:off x="-25" y="-12175"/>
            <a:ext cx="572400" cy="5155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2"/>
          <p:cNvSpPr/>
          <p:nvPr/>
        </p:nvSpPr>
        <p:spPr>
          <a:xfrm>
            <a:off x="467487" y="-12175"/>
            <a:ext cx="104700" cy="5155800"/>
          </a:xfrm>
          <a:prstGeom prst="rect">
            <a:avLst/>
          </a:prstGeom>
          <a:solidFill>
            <a:srgbClr val="313D4D">
              <a:alpha val="106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86;p2"/>
          <p:cNvGrpSpPr/>
          <p:nvPr/>
        </p:nvGrpSpPr>
        <p:grpSpPr>
          <a:xfrm>
            <a:off x="8174000" y="-12175"/>
            <a:ext cx="249900" cy="5155800"/>
            <a:chOff x="8174000" y="-12175"/>
            <a:chExt cx="249900" cy="5155800"/>
          </a:xfrm>
        </p:grpSpPr>
        <p:sp>
          <p:nvSpPr>
            <p:cNvPr id="87" name="Google Shape;87;p2"/>
            <p:cNvSpPr/>
            <p:nvPr/>
          </p:nvSpPr>
          <p:spPr>
            <a:xfrm>
              <a:off x="8174000" y="-12175"/>
              <a:ext cx="249900" cy="515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" name="Google Shape;88;p2"/>
            <p:cNvCxnSpPr>
              <a:stCxn id="87" idx="0"/>
              <a:endCxn id="87" idx="2"/>
            </p:cNvCxnSpPr>
            <p:nvPr/>
          </p:nvCxnSpPr>
          <p:spPr>
            <a:xfrm>
              <a:off x="8298950" y="-12175"/>
              <a:ext cx="0" cy="515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" name="Google Shape;89;p2"/>
            <p:cNvCxnSpPr/>
            <p:nvPr/>
          </p:nvCxnSpPr>
          <p:spPr>
            <a:xfrm>
              <a:off x="8219150" y="-12175"/>
              <a:ext cx="0" cy="515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0" name="Google Shape;90;p2"/>
            <p:cNvCxnSpPr/>
            <p:nvPr/>
          </p:nvCxnSpPr>
          <p:spPr>
            <a:xfrm>
              <a:off x="8378750" y="-12175"/>
              <a:ext cx="0" cy="515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1" name="Google Shape;91;p2"/>
          <p:cNvSpPr txBox="1">
            <a:spLocks noGrp="1"/>
          </p:cNvSpPr>
          <p:nvPr>
            <p:ph type="ctrTitle"/>
          </p:nvPr>
        </p:nvSpPr>
        <p:spPr>
          <a:xfrm>
            <a:off x="2656200" y="1063300"/>
            <a:ext cx="3831600" cy="15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2" name="Google Shape;92;p2"/>
          <p:cNvSpPr txBox="1">
            <a:spLocks noGrp="1"/>
          </p:cNvSpPr>
          <p:nvPr>
            <p:ph type="subTitle" idx="1"/>
          </p:nvPr>
        </p:nvSpPr>
        <p:spPr>
          <a:xfrm>
            <a:off x="2949900" y="2594375"/>
            <a:ext cx="32442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93" name="Google Shape;93;p2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94" name="Google Shape;94;p2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5" name="Google Shape;855;p13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856" name="Google Shape;856;p13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3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3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3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3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3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3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3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3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3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3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3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3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3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3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3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3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3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3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3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3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3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3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3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3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3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3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3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3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3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3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3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3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3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3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3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3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3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3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3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3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3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3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3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3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3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3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3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3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3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3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3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3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3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3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3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3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3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3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3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3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3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3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3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3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3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3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3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3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3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3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3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" name="Google Shape;928;p13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29" name="Google Shape;929;p13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0" name="Google Shape;930;p13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Font typeface="Raleway ExtraBold"/>
              <a:buNone/>
              <a:defRPr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1" name="Google Shape;931;p13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13">
            <a:hlinkClick r:id="rId2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907775"/>
            <a:ext cx="2355600" cy="36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33" name="Google Shape;933;p13"/>
          <p:cNvSpPr txBox="1">
            <a:spLocks noGrp="1"/>
          </p:cNvSpPr>
          <p:nvPr>
            <p:ph type="subTitle" idx="2"/>
          </p:nvPr>
        </p:nvSpPr>
        <p:spPr>
          <a:xfrm>
            <a:off x="720000" y="2269700"/>
            <a:ext cx="2355600" cy="58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34" name="Google Shape;934;p13"/>
          <p:cNvSpPr txBox="1">
            <a:spLocks noGrp="1"/>
          </p:cNvSpPr>
          <p:nvPr>
            <p:ph type="subTitle" idx="3"/>
          </p:nvPr>
        </p:nvSpPr>
        <p:spPr>
          <a:xfrm>
            <a:off x="3394200" y="1907775"/>
            <a:ext cx="2355600" cy="36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35" name="Google Shape;935;p13"/>
          <p:cNvSpPr txBox="1">
            <a:spLocks noGrp="1"/>
          </p:cNvSpPr>
          <p:nvPr>
            <p:ph type="subTitle" idx="4"/>
          </p:nvPr>
        </p:nvSpPr>
        <p:spPr>
          <a:xfrm>
            <a:off x="3394200" y="2269700"/>
            <a:ext cx="2355600" cy="58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36" name="Google Shape;936;p13"/>
          <p:cNvSpPr txBox="1">
            <a:spLocks noGrp="1"/>
          </p:cNvSpPr>
          <p:nvPr>
            <p:ph type="subTitle" idx="5"/>
          </p:nvPr>
        </p:nvSpPr>
        <p:spPr>
          <a:xfrm>
            <a:off x="6068400" y="1907775"/>
            <a:ext cx="2355600" cy="36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37" name="Google Shape;937;p13"/>
          <p:cNvSpPr txBox="1">
            <a:spLocks noGrp="1"/>
          </p:cNvSpPr>
          <p:nvPr>
            <p:ph type="subTitle" idx="6"/>
          </p:nvPr>
        </p:nvSpPr>
        <p:spPr>
          <a:xfrm>
            <a:off x="6068400" y="2269700"/>
            <a:ext cx="2355600" cy="58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38" name="Google Shape;938;p13"/>
          <p:cNvSpPr txBox="1">
            <a:spLocks noGrp="1"/>
          </p:cNvSpPr>
          <p:nvPr>
            <p:ph type="subTitle" idx="7"/>
          </p:nvPr>
        </p:nvSpPr>
        <p:spPr>
          <a:xfrm>
            <a:off x="720000" y="3652200"/>
            <a:ext cx="2355600" cy="36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39" name="Google Shape;939;p13"/>
          <p:cNvSpPr txBox="1">
            <a:spLocks noGrp="1"/>
          </p:cNvSpPr>
          <p:nvPr>
            <p:ph type="subTitle" idx="8"/>
          </p:nvPr>
        </p:nvSpPr>
        <p:spPr>
          <a:xfrm>
            <a:off x="720000" y="4014000"/>
            <a:ext cx="2355600" cy="58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40" name="Google Shape;940;p13"/>
          <p:cNvSpPr txBox="1">
            <a:spLocks noGrp="1"/>
          </p:cNvSpPr>
          <p:nvPr>
            <p:ph type="subTitle" idx="9"/>
          </p:nvPr>
        </p:nvSpPr>
        <p:spPr>
          <a:xfrm>
            <a:off x="3394200" y="3652200"/>
            <a:ext cx="2355600" cy="36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41" name="Google Shape;941;p13"/>
          <p:cNvSpPr txBox="1">
            <a:spLocks noGrp="1"/>
          </p:cNvSpPr>
          <p:nvPr>
            <p:ph type="subTitle" idx="13"/>
          </p:nvPr>
        </p:nvSpPr>
        <p:spPr>
          <a:xfrm>
            <a:off x="3394200" y="4014000"/>
            <a:ext cx="2355600" cy="58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42" name="Google Shape;942;p13"/>
          <p:cNvSpPr txBox="1">
            <a:spLocks noGrp="1"/>
          </p:cNvSpPr>
          <p:nvPr>
            <p:ph type="subTitle" idx="14"/>
          </p:nvPr>
        </p:nvSpPr>
        <p:spPr>
          <a:xfrm>
            <a:off x="6068400" y="3652200"/>
            <a:ext cx="2355600" cy="36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43" name="Google Shape;943;p13"/>
          <p:cNvSpPr txBox="1">
            <a:spLocks noGrp="1"/>
          </p:cNvSpPr>
          <p:nvPr>
            <p:ph type="subTitle" idx="15"/>
          </p:nvPr>
        </p:nvSpPr>
        <p:spPr>
          <a:xfrm>
            <a:off x="6068400" y="4014000"/>
            <a:ext cx="2355600" cy="58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944" name="Google Shape;944;p13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945" name="Google Shape;945;p13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3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3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3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3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3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3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3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3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3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3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7" name="Google Shape;957;p14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958" name="Google Shape;958;p14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4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4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4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4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4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4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4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4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4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4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4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4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4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4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4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4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4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4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4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4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4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4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4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4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4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4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4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4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4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4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4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4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4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4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4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4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4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4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4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4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4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4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4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4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4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4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4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4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4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4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4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4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4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4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14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14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14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14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14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14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14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14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14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14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14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14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14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14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14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14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14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0" name="Google Shape;1030;p14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31" name="Google Shape;1031;p14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2" name="Google Shape;1032;p14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14"/>
          <p:cNvSpPr txBox="1">
            <a:spLocks noGrp="1"/>
          </p:cNvSpPr>
          <p:nvPr>
            <p:ph type="title"/>
          </p:nvPr>
        </p:nvSpPr>
        <p:spPr>
          <a:xfrm>
            <a:off x="1669650" y="3193188"/>
            <a:ext cx="5804700" cy="3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Quicksand"/>
                <a:ea typeface="Quicksand"/>
                <a:cs typeface="Quicksand"/>
                <a:sym typeface="Quicksan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Quicksand"/>
                <a:ea typeface="Quicksand"/>
                <a:cs typeface="Quicksand"/>
                <a:sym typeface="Quicksan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Quicksand"/>
                <a:ea typeface="Quicksand"/>
                <a:cs typeface="Quicksand"/>
                <a:sym typeface="Quicksan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Quicksand"/>
                <a:ea typeface="Quicksand"/>
                <a:cs typeface="Quicksand"/>
                <a:sym typeface="Quicksan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Quicksand"/>
                <a:ea typeface="Quicksand"/>
                <a:cs typeface="Quicksand"/>
                <a:sym typeface="Quicksan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Quicksand"/>
                <a:ea typeface="Quicksand"/>
                <a:cs typeface="Quicksand"/>
                <a:sym typeface="Quicksan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Quicksand"/>
                <a:ea typeface="Quicksand"/>
                <a:cs typeface="Quicksand"/>
                <a:sym typeface="Quicksan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1034" name="Google Shape;1034;p14"/>
          <p:cNvSpPr txBox="1">
            <a:spLocks noGrp="1"/>
          </p:cNvSpPr>
          <p:nvPr>
            <p:ph type="title" idx="2"/>
          </p:nvPr>
        </p:nvSpPr>
        <p:spPr>
          <a:xfrm>
            <a:off x="1669650" y="1577713"/>
            <a:ext cx="5804700" cy="16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aleway SemiBold"/>
              <a:buNone/>
              <a:defRPr sz="2400">
                <a:latin typeface="Quicksand"/>
                <a:ea typeface="Quicksand"/>
                <a:cs typeface="Quicksand"/>
                <a:sym typeface="Quicksan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Quicksand"/>
                <a:ea typeface="Quicksand"/>
                <a:cs typeface="Quicksand"/>
                <a:sym typeface="Quicksan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Quicksand"/>
                <a:ea typeface="Quicksand"/>
                <a:cs typeface="Quicksand"/>
                <a:sym typeface="Quicksan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Quicksand"/>
                <a:ea typeface="Quicksand"/>
                <a:cs typeface="Quicksand"/>
                <a:sym typeface="Quicksan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Quicksand"/>
                <a:ea typeface="Quicksand"/>
                <a:cs typeface="Quicksand"/>
                <a:sym typeface="Quicksan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Quicksand"/>
                <a:ea typeface="Quicksand"/>
                <a:cs typeface="Quicksand"/>
                <a:sym typeface="Quicksan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Quicksand"/>
                <a:ea typeface="Quicksand"/>
                <a:cs typeface="Quicksand"/>
                <a:sym typeface="Quicksan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Quicksand"/>
                <a:ea typeface="Quicksand"/>
                <a:cs typeface="Quicksand"/>
                <a:sym typeface="Quicksan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grpSp>
        <p:nvGrpSpPr>
          <p:cNvPr id="1035" name="Google Shape;1035;p14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1036" name="Google Shape;1036;p14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14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14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14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14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14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14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14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14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14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14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2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15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1049" name="Google Shape;1049;p15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15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15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15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15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15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5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15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15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15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15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15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15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15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15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15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15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5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5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5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5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5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5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5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5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5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5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5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5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5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5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5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5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5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5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5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5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5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5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5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5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5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5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5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5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5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5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5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5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5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5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5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5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5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5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5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5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5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5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5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5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5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5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5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5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5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5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5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5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5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5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5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" name="Google Shape;1121;p15"/>
          <p:cNvSpPr/>
          <p:nvPr/>
        </p:nvSpPr>
        <p:spPr>
          <a:xfrm rot="10800000">
            <a:off x="4572001" y="-1"/>
            <a:ext cx="282500" cy="512852"/>
          </a:xfrm>
          <a:custGeom>
            <a:avLst/>
            <a:gdLst/>
            <a:ahLst/>
            <a:cxnLst/>
            <a:rect l="l" t="t" r="r" b="b"/>
            <a:pathLst>
              <a:path w="1788" h="3246" extrusionOk="0">
                <a:moveTo>
                  <a:pt x="894" y="1"/>
                </a:moveTo>
                <a:cubicBezTo>
                  <a:pt x="408" y="1"/>
                  <a:pt x="0" y="408"/>
                  <a:pt x="0" y="894"/>
                </a:cubicBezTo>
                <a:lnTo>
                  <a:pt x="0" y="2853"/>
                </a:lnTo>
                <a:lnTo>
                  <a:pt x="235" y="2853"/>
                </a:lnTo>
                <a:lnTo>
                  <a:pt x="235" y="894"/>
                </a:lnTo>
                <a:cubicBezTo>
                  <a:pt x="235" y="534"/>
                  <a:pt x="533" y="251"/>
                  <a:pt x="894" y="251"/>
                </a:cubicBezTo>
                <a:cubicBezTo>
                  <a:pt x="1254" y="251"/>
                  <a:pt x="1552" y="534"/>
                  <a:pt x="1552" y="894"/>
                </a:cubicBezTo>
                <a:lnTo>
                  <a:pt x="1552" y="3245"/>
                </a:lnTo>
                <a:lnTo>
                  <a:pt x="1787" y="3245"/>
                </a:lnTo>
                <a:lnTo>
                  <a:pt x="1787" y="894"/>
                </a:lnTo>
                <a:cubicBezTo>
                  <a:pt x="1787" y="408"/>
                  <a:pt x="1379" y="1"/>
                  <a:pt x="89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15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23" name="Google Shape;1123;p15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4" name="Google Shape;1124;p15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6232800" cy="56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5" name="Google Shape;1125;p15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15"/>
          <p:cNvSpPr txBox="1">
            <a:spLocks noGrp="1"/>
          </p:cNvSpPr>
          <p:nvPr>
            <p:ph type="subTitle" idx="1"/>
          </p:nvPr>
        </p:nvSpPr>
        <p:spPr>
          <a:xfrm>
            <a:off x="3327208" y="1834825"/>
            <a:ext cx="4857000" cy="276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1127" name="Google Shape;1127;p15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1128" name="Google Shape;1128;p15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5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5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5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5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5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5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5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5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5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15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0" name="Google Shape;1140;p16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1141" name="Google Shape;1141;p16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6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6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6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6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6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6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16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16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16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6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6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6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6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6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6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6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6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6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6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6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6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6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6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6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6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6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6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6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6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6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6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6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6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6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6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6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6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6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6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6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6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6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6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6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6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6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6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6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6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6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6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6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6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6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6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6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6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6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6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6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6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6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6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6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6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6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6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6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6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6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6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3" name="Google Shape;1213;p16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14" name="Google Shape;1214;p16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15" name="Google Shape;1215;p16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16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6213300" cy="56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17" name="Google Shape;1217;p16"/>
          <p:cNvSpPr txBox="1">
            <a:spLocks noGrp="1"/>
          </p:cNvSpPr>
          <p:nvPr>
            <p:ph type="subTitle" idx="1"/>
          </p:nvPr>
        </p:nvSpPr>
        <p:spPr>
          <a:xfrm>
            <a:off x="769125" y="2492800"/>
            <a:ext cx="2256600" cy="50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>
                <a:solidFill>
                  <a:schemeClr val="dk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18" name="Google Shape;1218;p16"/>
          <p:cNvSpPr txBox="1">
            <a:spLocks noGrp="1"/>
          </p:cNvSpPr>
          <p:nvPr>
            <p:ph type="subTitle" idx="2"/>
          </p:nvPr>
        </p:nvSpPr>
        <p:spPr>
          <a:xfrm>
            <a:off x="769125" y="2994100"/>
            <a:ext cx="2256600" cy="10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19" name="Google Shape;1219;p16"/>
          <p:cNvSpPr txBox="1">
            <a:spLocks noGrp="1"/>
          </p:cNvSpPr>
          <p:nvPr>
            <p:ph type="subTitle" idx="3"/>
          </p:nvPr>
        </p:nvSpPr>
        <p:spPr>
          <a:xfrm>
            <a:off x="6124050" y="2492800"/>
            <a:ext cx="2256600" cy="50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>
                <a:solidFill>
                  <a:schemeClr val="dk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20" name="Google Shape;1220;p16"/>
          <p:cNvSpPr txBox="1">
            <a:spLocks noGrp="1"/>
          </p:cNvSpPr>
          <p:nvPr>
            <p:ph type="subTitle" idx="4"/>
          </p:nvPr>
        </p:nvSpPr>
        <p:spPr>
          <a:xfrm>
            <a:off x="6124050" y="2994100"/>
            <a:ext cx="2256600" cy="10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21" name="Google Shape;1221;p16"/>
          <p:cNvSpPr txBox="1">
            <a:spLocks noGrp="1"/>
          </p:cNvSpPr>
          <p:nvPr>
            <p:ph type="subTitle" idx="5"/>
          </p:nvPr>
        </p:nvSpPr>
        <p:spPr>
          <a:xfrm>
            <a:off x="3443700" y="2492800"/>
            <a:ext cx="2256600" cy="50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>
                <a:solidFill>
                  <a:schemeClr val="dk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22" name="Google Shape;1222;p16"/>
          <p:cNvSpPr txBox="1">
            <a:spLocks noGrp="1"/>
          </p:cNvSpPr>
          <p:nvPr>
            <p:ph type="subTitle" idx="6"/>
          </p:nvPr>
        </p:nvSpPr>
        <p:spPr>
          <a:xfrm>
            <a:off x="3443700" y="2994100"/>
            <a:ext cx="2256600" cy="10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223" name="Google Shape;1223;p16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1224" name="Google Shape;1224;p16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6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6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6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6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6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6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6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6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6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6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4"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6" name="Google Shape;1236;p17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1237" name="Google Shape;1237;p17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7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7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7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7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7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7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7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7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7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7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7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7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7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7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7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7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7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7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7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7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7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7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7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7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7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7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7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7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7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7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7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7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7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7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7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7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7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7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7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7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7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7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7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7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7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7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7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7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7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7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7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7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7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7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7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7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7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7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7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7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7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7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7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7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7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7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7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7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" name="Google Shape;1309;p17"/>
          <p:cNvSpPr/>
          <p:nvPr/>
        </p:nvSpPr>
        <p:spPr>
          <a:xfrm>
            <a:off x="1521200" y="-204000"/>
            <a:ext cx="6101700" cy="48075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0" name="Google Shape;1310;p17"/>
          <p:cNvSpPr/>
          <p:nvPr/>
        </p:nvSpPr>
        <p:spPr>
          <a:xfrm>
            <a:off x="1760369" y="-97300"/>
            <a:ext cx="5623200" cy="4491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1" name="Google Shape;1311;p17"/>
          <p:cNvSpPr txBox="1">
            <a:spLocks noGrp="1"/>
          </p:cNvSpPr>
          <p:nvPr>
            <p:ph type="title"/>
          </p:nvPr>
        </p:nvSpPr>
        <p:spPr>
          <a:xfrm>
            <a:off x="2792900" y="2051125"/>
            <a:ext cx="3558300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12" name="Google Shape;1312;p17"/>
          <p:cNvSpPr txBox="1">
            <a:spLocks noGrp="1"/>
          </p:cNvSpPr>
          <p:nvPr>
            <p:ph type="subTitle" idx="1"/>
          </p:nvPr>
        </p:nvSpPr>
        <p:spPr>
          <a:xfrm>
            <a:off x="2792900" y="3178225"/>
            <a:ext cx="35583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313" name="Google Shape;1313;p17"/>
          <p:cNvSpPr txBox="1">
            <a:spLocks noGrp="1"/>
          </p:cNvSpPr>
          <p:nvPr>
            <p:ph type="title" idx="2" hasCustomPrompt="1"/>
          </p:nvPr>
        </p:nvSpPr>
        <p:spPr>
          <a:xfrm>
            <a:off x="2793050" y="1061725"/>
            <a:ext cx="35583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314" name="Google Shape;1314;p17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5" name="Google Shape;1315;p17"/>
          <p:cNvSpPr/>
          <p:nvPr/>
        </p:nvSpPr>
        <p:spPr>
          <a:xfrm>
            <a:off x="-8700" y="-12175"/>
            <a:ext cx="581100" cy="51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6" name="Google Shape;1316;p17"/>
          <p:cNvSpPr/>
          <p:nvPr/>
        </p:nvSpPr>
        <p:spPr>
          <a:xfrm rot="5400000">
            <a:off x="8926950" y="645650"/>
            <a:ext cx="60600" cy="373500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000000">
              <a:alpha val="11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7" name="Google Shape;1317;p17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1318" name="Google Shape;1318;p17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6"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2" name="Google Shape;1432;p19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1433" name="Google Shape;1433;p19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9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9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9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9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9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9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9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9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9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9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9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9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9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9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9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9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9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9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9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9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9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9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9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9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9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9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9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9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9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9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9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9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9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9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9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9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9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9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9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9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9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9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9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9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9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9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9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9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9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9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9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9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9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9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9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9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9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9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9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9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9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9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9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9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9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9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9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9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9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9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9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5" name="Google Shape;1505;p19"/>
          <p:cNvSpPr/>
          <p:nvPr/>
        </p:nvSpPr>
        <p:spPr>
          <a:xfrm>
            <a:off x="1521200" y="-204000"/>
            <a:ext cx="6101700" cy="48075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19"/>
          <p:cNvSpPr/>
          <p:nvPr/>
        </p:nvSpPr>
        <p:spPr>
          <a:xfrm>
            <a:off x="1760369" y="-97300"/>
            <a:ext cx="5623200" cy="4491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7" name="Google Shape;1507;p19"/>
          <p:cNvSpPr txBox="1">
            <a:spLocks noGrp="1"/>
          </p:cNvSpPr>
          <p:nvPr>
            <p:ph type="title"/>
          </p:nvPr>
        </p:nvSpPr>
        <p:spPr>
          <a:xfrm>
            <a:off x="2250425" y="2051125"/>
            <a:ext cx="4643100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08" name="Google Shape;1508;p19"/>
          <p:cNvSpPr txBox="1">
            <a:spLocks noGrp="1"/>
          </p:cNvSpPr>
          <p:nvPr>
            <p:ph type="subTitle" idx="1"/>
          </p:nvPr>
        </p:nvSpPr>
        <p:spPr>
          <a:xfrm>
            <a:off x="2792900" y="3178225"/>
            <a:ext cx="35583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09" name="Google Shape;1509;p19"/>
          <p:cNvSpPr txBox="1">
            <a:spLocks noGrp="1"/>
          </p:cNvSpPr>
          <p:nvPr>
            <p:ph type="title" idx="2" hasCustomPrompt="1"/>
          </p:nvPr>
        </p:nvSpPr>
        <p:spPr>
          <a:xfrm>
            <a:off x="2643375" y="1061725"/>
            <a:ext cx="38574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510" name="Google Shape;1510;p19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1" name="Google Shape;1511;p19"/>
          <p:cNvSpPr/>
          <p:nvPr/>
        </p:nvSpPr>
        <p:spPr>
          <a:xfrm>
            <a:off x="-8700" y="-12175"/>
            <a:ext cx="581100" cy="515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2" name="Google Shape;1512;p19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1513" name="Google Shape;1513;p19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9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9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9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9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9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9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9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9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9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9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8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0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1526" name="Google Shape;1526;p20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0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0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0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0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0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0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0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0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0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0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0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0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0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0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0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0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0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0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0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0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0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0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0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0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0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0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0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0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0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0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0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0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0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0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0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0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0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0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0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0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0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0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0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0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0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0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0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0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0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0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0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0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0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0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0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0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0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0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0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0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0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0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0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0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0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0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0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0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0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0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8" name="Google Shape;1598;p20"/>
          <p:cNvSpPr/>
          <p:nvPr/>
        </p:nvSpPr>
        <p:spPr>
          <a:xfrm>
            <a:off x="1521200" y="-204000"/>
            <a:ext cx="6101700" cy="4807500"/>
          </a:xfrm>
          <a:prstGeom prst="roundRect">
            <a:avLst>
              <a:gd name="adj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9" name="Google Shape;1599;p20"/>
          <p:cNvSpPr/>
          <p:nvPr/>
        </p:nvSpPr>
        <p:spPr>
          <a:xfrm>
            <a:off x="1760369" y="-97300"/>
            <a:ext cx="5623200" cy="4491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0" name="Google Shape;1600;p20"/>
          <p:cNvSpPr txBox="1">
            <a:spLocks noGrp="1"/>
          </p:cNvSpPr>
          <p:nvPr>
            <p:ph type="title"/>
          </p:nvPr>
        </p:nvSpPr>
        <p:spPr>
          <a:xfrm>
            <a:off x="2643213" y="2051125"/>
            <a:ext cx="3857400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01" name="Google Shape;1601;p20"/>
          <p:cNvSpPr txBox="1">
            <a:spLocks noGrp="1"/>
          </p:cNvSpPr>
          <p:nvPr>
            <p:ph type="subTitle" idx="1"/>
          </p:nvPr>
        </p:nvSpPr>
        <p:spPr>
          <a:xfrm>
            <a:off x="2958375" y="3178225"/>
            <a:ext cx="32274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02" name="Google Shape;1602;p20"/>
          <p:cNvSpPr txBox="1">
            <a:spLocks noGrp="1"/>
          </p:cNvSpPr>
          <p:nvPr>
            <p:ph type="title" idx="2" hasCustomPrompt="1"/>
          </p:nvPr>
        </p:nvSpPr>
        <p:spPr>
          <a:xfrm>
            <a:off x="2643375" y="1061725"/>
            <a:ext cx="38574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603" name="Google Shape;1603;p20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p20"/>
          <p:cNvSpPr/>
          <p:nvPr/>
        </p:nvSpPr>
        <p:spPr>
          <a:xfrm>
            <a:off x="-8700" y="-12175"/>
            <a:ext cx="581100" cy="51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5" name="Google Shape;1605;p20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1606" name="Google Shape;1606;p20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0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0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0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0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0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0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0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0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0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0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1"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4" name="Google Shape;1714;p22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1715" name="Google Shape;1715;p22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2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2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2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2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2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2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2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2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2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2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2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2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2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2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2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2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2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2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2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2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2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2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2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2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2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2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2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2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2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2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2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2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2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2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2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2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2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2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2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2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2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2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2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2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2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2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2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2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2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2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2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2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2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2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2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2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2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2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2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2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2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2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2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2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2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2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2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2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2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7" name="Google Shape;1787;p22"/>
          <p:cNvSpPr/>
          <p:nvPr/>
        </p:nvSpPr>
        <p:spPr>
          <a:xfrm>
            <a:off x="1521200" y="-204000"/>
            <a:ext cx="6101700" cy="4807500"/>
          </a:xfrm>
          <a:prstGeom prst="roundRect">
            <a:avLst>
              <a:gd name="adj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8" name="Google Shape;1788;p22"/>
          <p:cNvSpPr/>
          <p:nvPr/>
        </p:nvSpPr>
        <p:spPr>
          <a:xfrm>
            <a:off x="1760369" y="-97300"/>
            <a:ext cx="5623200" cy="4491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9" name="Google Shape;1789;p22"/>
          <p:cNvSpPr txBox="1">
            <a:spLocks noGrp="1"/>
          </p:cNvSpPr>
          <p:nvPr>
            <p:ph type="title"/>
          </p:nvPr>
        </p:nvSpPr>
        <p:spPr>
          <a:xfrm>
            <a:off x="2958375" y="2051125"/>
            <a:ext cx="3227400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90" name="Google Shape;1790;p22"/>
          <p:cNvSpPr txBox="1">
            <a:spLocks noGrp="1"/>
          </p:cNvSpPr>
          <p:nvPr>
            <p:ph type="subTitle" idx="1"/>
          </p:nvPr>
        </p:nvSpPr>
        <p:spPr>
          <a:xfrm>
            <a:off x="2958375" y="3178225"/>
            <a:ext cx="32274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91" name="Google Shape;1791;p22"/>
          <p:cNvSpPr txBox="1">
            <a:spLocks noGrp="1"/>
          </p:cNvSpPr>
          <p:nvPr>
            <p:ph type="title" idx="2" hasCustomPrompt="1"/>
          </p:nvPr>
        </p:nvSpPr>
        <p:spPr>
          <a:xfrm>
            <a:off x="2958375" y="1061725"/>
            <a:ext cx="32274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792" name="Google Shape;1792;p22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3" name="Google Shape;1793;p22"/>
          <p:cNvSpPr/>
          <p:nvPr/>
        </p:nvSpPr>
        <p:spPr>
          <a:xfrm>
            <a:off x="-8700" y="-12175"/>
            <a:ext cx="581100" cy="51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4" name="Google Shape;1794;p22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1795" name="Google Shape;1795;p22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2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2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2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2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2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2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2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2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2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2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2">
    <p:spTree>
      <p:nvGrpSpPr>
        <p:cNvPr id="1" name="Shape 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7" name="Google Shape;1807;p23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1808" name="Google Shape;1808;p23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3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3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3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3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3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3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3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3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3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3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3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3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3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3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3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3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3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3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3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3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3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3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3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3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3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3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3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3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3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3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3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3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3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3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3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3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3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3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3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3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3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3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3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3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3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3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3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3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3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3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80" name="Google Shape;1880;p23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81" name="Google Shape;1881;p23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2" name="Google Shape;1882;p23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3" name="Google Shape;1883;p23"/>
          <p:cNvSpPr/>
          <p:nvPr/>
        </p:nvSpPr>
        <p:spPr>
          <a:xfrm rot="10800000">
            <a:off x="4572001" y="-1"/>
            <a:ext cx="282500" cy="512852"/>
          </a:xfrm>
          <a:custGeom>
            <a:avLst/>
            <a:gdLst/>
            <a:ahLst/>
            <a:cxnLst/>
            <a:rect l="l" t="t" r="r" b="b"/>
            <a:pathLst>
              <a:path w="1788" h="3246" extrusionOk="0">
                <a:moveTo>
                  <a:pt x="894" y="1"/>
                </a:moveTo>
                <a:cubicBezTo>
                  <a:pt x="408" y="1"/>
                  <a:pt x="0" y="408"/>
                  <a:pt x="0" y="894"/>
                </a:cubicBezTo>
                <a:lnTo>
                  <a:pt x="0" y="2853"/>
                </a:lnTo>
                <a:lnTo>
                  <a:pt x="235" y="2853"/>
                </a:lnTo>
                <a:lnTo>
                  <a:pt x="235" y="894"/>
                </a:lnTo>
                <a:cubicBezTo>
                  <a:pt x="235" y="534"/>
                  <a:pt x="533" y="251"/>
                  <a:pt x="894" y="251"/>
                </a:cubicBezTo>
                <a:cubicBezTo>
                  <a:pt x="1254" y="251"/>
                  <a:pt x="1552" y="534"/>
                  <a:pt x="1552" y="894"/>
                </a:cubicBezTo>
                <a:lnTo>
                  <a:pt x="1552" y="3245"/>
                </a:lnTo>
                <a:lnTo>
                  <a:pt x="1787" y="3245"/>
                </a:lnTo>
                <a:lnTo>
                  <a:pt x="1787" y="894"/>
                </a:lnTo>
                <a:cubicBezTo>
                  <a:pt x="1787" y="408"/>
                  <a:pt x="1379" y="1"/>
                  <a:pt x="89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4" name="Google Shape;1884;p23"/>
          <p:cNvSpPr txBox="1">
            <a:spLocks noGrp="1"/>
          </p:cNvSpPr>
          <p:nvPr>
            <p:ph type="subTitle" idx="1"/>
          </p:nvPr>
        </p:nvSpPr>
        <p:spPr>
          <a:xfrm>
            <a:off x="4775775" y="2593313"/>
            <a:ext cx="2913600" cy="159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85" name="Google Shape;1885;p23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86" name="Google Shape;1886;p23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1887" name="Google Shape;1887;p23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3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3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3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3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3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3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3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3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3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3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107" name="Google Shape;107;p3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3"/>
          <p:cNvSpPr/>
          <p:nvPr/>
        </p:nvSpPr>
        <p:spPr>
          <a:xfrm>
            <a:off x="1521200" y="-204000"/>
            <a:ext cx="6101700" cy="480750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3"/>
          <p:cNvSpPr/>
          <p:nvPr/>
        </p:nvSpPr>
        <p:spPr>
          <a:xfrm>
            <a:off x="1760369" y="-97300"/>
            <a:ext cx="5623200" cy="4491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"/>
          <p:cNvSpPr txBox="1">
            <a:spLocks noGrp="1"/>
          </p:cNvSpPr>
          <p:nvPr>
            <p:ph type="title"/>
          </p:nvPr>
        </p:nvSpPr>
        <p:spPr>
          <a:xfrm>
            <a:off x="2792900" y="2051125"/>
            <a:ext cx="3558300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3"/>
          <p:cNvSpPr txBox="1">
            <a:spLocks noGrp="1"/>
          </p:cNvSpPr>
          <p:nvPr>
            <p:ph type="subTitle" idx="1"/>
          </p:nvPr>
        </p:nvSpPr>
        <p:spPr>
          <a:xfrm>
            <a:off x="2792900" y="3178225"/>
            <a:ext cx="35583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3"/>
          <p:cNvSpPr txBox="1">
            <a:spLocks noGrp="1"/>
          </p:cNvSpPr>
          <p:nvPr>
            <p:ph type="title" idx="2" hasCustomPrompt="1"/>
          </p:nvPr>
        </p:nvSpPr>
        <p:spPr>
          <a:xfrm>
            <a:off x="2793050" y="1061725"/>
            <a:ext cx="35583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84" name="Google Shape;184;p3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3"/>
          <p:cNvSpPr/>
          <p:nvPr/>
        </p:nvSpPr>
        <p:spPr>
          <a:xfrm>
            <a:off x="-8700" y="-12175"/>
            <a:ext cx="581100" cy="5155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6" name="Google Shape;186;p3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187" name="Google Shape;187;p3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13">
    <p:spTree>
      <p:nvGrpSpPr>
        <p:cNvPr id="1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9" name="Google Shape;1899;p24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1900" name="Google Shape;1900;p24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4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4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4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4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4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4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4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4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4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4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4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4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4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4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4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4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4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4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4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4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4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4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4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4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4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4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4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4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4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4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4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4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4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4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4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4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4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4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4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4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4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4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4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4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4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4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4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4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4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4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4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4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4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4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4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4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4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4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4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4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4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4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4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4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4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4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4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4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4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4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4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2" name="Google Shape;1972;p24"/>
          <p:cNvSpPr/>
          <p:nvPr/>
        </p:nvSpPr>
        <p:spPr>
          <a:xfrm>
            <a:off x="1521200" y="-204000"/>
            <a:ext cx="6101700" cy="4807500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3" name="Google Shape;1973;p24"/>
          <p:cNvSpPr/>
          <p:nvPr/>
        </p:nvSpPr>
        <p:spPr>
          <a:xfrm>
            <a:off x="1760369" y="-97300"/>
            <a:ext cx="5623200" cy="4491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4" name="Google Shape;1974;p24"/>
          <p:cNvSpPr txBox="1">
            <a:spLocks noGrp="1"/>
          </p:cNvSpPr>
          <p:nvPr>
            <p:ph type="title"/>
          </p:nvPr>
        </p:nvSpPr>
        <p:spPr>
          <a:xfrm>
            <a:off x="2958375" y="2051125"/>
            <a:ext cx="3227400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75" name="Google Shape;1975;p24"/>
          <p:cNvSpPr txBox="1">
            <a:spLocks noGrp="1"/>
          </p:cNvSpPr>
          <p:nvPr>
            <p:ph type="subTitle" idx="1"/>
          </p:nvPr>
        </p:nvSpPr>
        <p:spPr>
          <a:xfrm>
            <a:off x="2958375" y="3178225"/>
            <a:ext cx="32274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76" name="Google Shape;1976;p24"/>
          <p:cNvSpPr txBox="1">
            <a:spLocks noGrp="1"/>
          </p:cNvSpPr>
          <p:nvPr>
            <p:ph type="title" idx="2" hasCustomPrompt="1"/>
          </p:nvPr>
        </p:nvSpPr>
        <p:spPr>
          <a:xfrm>
            <a:off x="2958375" y="1061725"/>
            <a:ext cx="32274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977" name="Google Shape;1977;p24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8" name="Google Shape;1978;p24"/>
          <p:cNvSpPr/>
          <p:nvPr/>
        </p:nvSpPr>
        <p:spPr>
          <a:xfrm>
            <a:off x="-8700" y="-12175"/>
            <a:ext cx="581100" cy="5155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9" name="Google Shape;1979;p24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1980" name="Google Shape;1980;p24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4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4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4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4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4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4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4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4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4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4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5">
    <p:spTree>
      <p:nvGrpSpPr>
        <p:cNvPr id="1" name="Shape 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2" name="Google Shape;1992;p25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1993" name="Google Shape;1993;p25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5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5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5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5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5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5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5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5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5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5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5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5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5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5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5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5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5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5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5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5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5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5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5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5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5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5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5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5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5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5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5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5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5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5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5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5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5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5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5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5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5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5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5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5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5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5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5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5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5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5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5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5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5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5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5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5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5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5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5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5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5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5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5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5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5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5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5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5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5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5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5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5" name="Google Shape;2065;p25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66" name="Google Shape;2066;p25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67" name="Google Shape;2067;p25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6213300" cy="56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68" name="Google Shape;2068;p25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9" name="Google Shape;2069;p25"/>
          <p:cNvSpPr txBox="1">
            <a:spLocks noGrp="1"/>
          </p:cNvSpPr>
          <p:nvPr>
            <p:ph type="subTitle" idx="1"/>
          </p:nvPr>
        </p:nvSpPr>
        <p:spPr>
          <a:xfrm>
            <a:off x="939800" y="1214663"/>
            <a:ext cx="3070500" cy="43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>
                <a:solidFill>
                  <a:schemeClr val="dk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070" name="Google Shape;2070;p25"/>
          <p:cNvSpPr txBox="1">
            <a:spLocks noGrp="1"/>
          </p:cNvSpPr>
          <p:nvPr>
            <p:ph type="subTitle" idx="2"/>
          </p:nvPr>
        </p:nvSpPr>
        <p:spPr>
          <a:xfrm>
            <a:off x="939800" y="1648163"/>
            <a:ext cx="3070500" cy="109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071" name="Google Shape;2071;p25"/>
          <p:cNvSpPr txBox="1">
            <a:spLocks noGrp="1"/>
          </p:cNvSpPr>
          <p:nvPr>
            <p:ph type="subTitle" idx="3"/>
          </p:nvPr>
        </p:nvSpPr>
        <p:spPr>
          <a:xfrm>
            <a:off x="939800" y="3054900"/>
            <a:ext cx="3070500" cy="43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>
                <a:solidFill>
                  <a:schemeClr val="dk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072" name="Google Shape;2072;p25"/>
          <p:cNvSpPr txBox="1">
            <a:spLocks noGrp="1"/>
          </p:cNvSpPr>
          <p:nvPr>
            <p:ph type="subTitle" idx="4"/>
          </p:nvPr>
        </p:nvSpPr>
        <p:spPr>
          <a:xfrm>
            <a:off x="939800" y="3488400"/>
            <a:ext cx="3070500" cy="109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073" name="Google Shape;2073;p25"/>
          <p:cNvSpPr txBox="1">
            <a:spLocks noGrp="1"/>
          </p:cNvSpPr>
          <p:nvPr>
            <p:ph type="subTitle" idx="5"/>
          </p:nvPr>
        </p:nvSpPr>
        <p:spPr>
          <a:xfrm>
            <a:off x="5133588" y="1214663"/>
            <a:ext cx="3070500" cy="43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>
                <a:solidFill>
                  <a:schemeClr val="dk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074" name="Google Shape;2074;p25"/>
          <p:cNvSpPr txBox="1">
            <a:spLocks noGrp="1"/>
          </p:cNvSpPr>
          <p:nvPr>
            <p:ph type="subTitle" idx="6"/>
          </p:nvPr>
        </p:nvSpPr>
        <p:spPr>
          <a:xfrm>
            <a:off x="5133588" y="1648163"/>
            <a:ext cx="3070500" cy="109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075" name="Google Shape;2075;p25"/>
          <p:cNvSpPr txBox="1">
            <a:spLocks noGrp="1"/>
          </p:cNvSpPr>
          <p:nvPr>
            <p:ph type="subTitle" idx="7"/>
          </p:nvPr>
        </p:nvSpPr>
        <p:spPr>
          <a:xfrm>
            <a:off x="5133588" y="3054900"/>
            <a:ext cx="3070500" cy="43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>
                <a:solidFill>
                  <a:schemeClr val="dk2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076" name="Google Shape;2076;p25"/>
          <p:cNvSpPr txBox="1">
            <a:spLocks noGrp="1"/>
          </p:cNvSpPr>
          <p:nvPr>
            <p:ph type="subTitle" idx="8"/>
          </p:nvPr>
        </p:nvSpPr>
        <p:spPr>
          <a:xfrm>
            <a:off x="5133588" y="3488400"/>
            <a:ext cx="3070500" cy="109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2077" name="Google Shape;2077;p25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2078" name="Google Shape;2078;p25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5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5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5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5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5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5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5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5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5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5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6">
    <p:spTree>
      <p:nvGrpSpPr>
        <p:cNvPr id="1" name="Shape 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0" name="Google Shape;2090;p26"/>
          <p:cNvGrpSpPr/>
          <p:nvPr/>
        </p:nvGrpSpPr>
        <p:grpSpPr>
          <a:xfrm>
            <a:off x="7850" y="137"/>
            <a:ext cx="9247474" cy="5143239"/>
            <a:chOff x="7850" y="137"/>
            <a:chExt cx="9247474" cy="5143239"/>
          </a:xfrm>
        </p:grpSpPr>
        <p:grpSp>
          <p:nvGrpSpPr>
            <p:cNvPr id="2091" name="Google Shape;2091;p26"/>
            <p:cNvGrpSpPr/>
            <p:nvPr/>
          </p:nvGrpSpPr>
          <p:grpSpPr>
            <a:xfrm>
              <a:off x="7850" y="137"/>
              <a:ext cx="9144058" cy="5143239"/>
              <a:chOff x="0" y="-13"/>
              <a:chExt cx="9144058" cy="5143239"/>
            </a:xfrm>
          </p:grpSpPr>
          <p:sp>
            <p:nvSpPr>
              <p:cNvPr id="2092" name="Google Shape;2092;p26"/>
              <p:cNvSpPr/>
              <p:nvPr/>
            </p:nvSpPr>
            <p:spPr>
              <a:xfrm>
                <a:off x="8616419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26"/>
              <p:cNvSpPr/>
              <p:nvPr/>
            </p:nvSpPr>
            <p:spPr>
              <a:xfrm>
                <a:off x="153645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26"/>
              <p:cNvSpPr/>
              <p:nvPr/>
            </p:nvSpPr>
            <p:spPr>
              <a:xfrm>
                <a:off x="36060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26"/>
              <p:cNvSpPr/>
              <p:nvPr/>
            </p:nvSpPr>
            <p:spPr>
              <a:xfrm>
                <a:off x="56755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26"/>
              <p:cNvSpPr/>
              <p:nvPr/>
            </p:nvSpPr>
            <p:spPr>
              <a:xfrm>
                <a:off x="762438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26"/>
              <p:cNvSpPr/>
              <p:nvPr/>
            </p:nvSpPr>
            <p:spPr>
              <a:xfrm>
                <a:off x="97915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26"/>
              <p:cNvSpPr/>
              <p:nvPr/>
            </p:nvSpPr>
            <p:spPr>
              <a:xfrm>
                <a:off x="119787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26"/>
              <p:cNvSpPr/>
              <p:nvPr/>
            </p:nvSpPr>
            <p:spPr>
              <a:xfrm>
                <a:off x="141016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26"/>
              <p:cNvSpPr/>
              <p:nvPr/>
            </p:nvSpPr>
            <p:spPr>
              <a:xfrm>
                <a:off x="1607463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26"/>
              <p:cNvSpPr/>
              <p:nvPr/>
            </p:nvSpPr>
            <p:spPr>
              <a:xfrm>
                <a:off x="1821763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26"/>
              <p:cNvSpPr/>
              <p:nvPr/>
            </p:nvSpPr>
            <p:spPr>
              <a:xfrm>
                <a:off x="201896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26"/>
              <p:cNvSpPr/>
              <p:nvPr/>
            </p:nvSpPr>
            <p:spPr>
              <a:xfrm>
                <a:off x="2235677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26"/>
              <p:cNvSpPr/>
              <p:nvPr/>
            </p:nvSpPr>
            <p:spPr>
              <a:xfrm>
                <a:off x="2430556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26"/>
              <p:cNvSpPr/>
              <p:nvPr/>
            </p:nvSpPr>
            <p:spPr>
              <a:xfrm>
                <a:off x="264727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26"/>
              <p:cNvSpPr/>
              <p:nvPr/>
            </p:nvSpPr>
            <p:spPr>
              <a:xfrm>
                <a:off x="2844470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26"/>
              <p:cNvSpPr/>
              <p:nvPr/>
            </p:nvSpPr>
            <p:spPr>
              <a:xfrm>
                <a:off x="3049108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26"/>
              <p:cNvSpPr/>
              <p:nvPr/>
            </p:nvSpPr>
            <p:spPr>
              <a:xfrm>
                <a:off x="3256064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26"/>
              <p:cNvSpPr/>
              <p:nvPr/>
            </p:nvSpPr>
            <p:spPr>
              <a:xfrm>
                <a:off x="345326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26"/>
              <p:cNvSpPr/>
              <p:nvPr/>
            </p:nvSpPr>
            <p:spPr>
              <a:xfrm>
                <a:off x="366756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26"/>
              <p:cNvSpPr/>
              <p:nvPr/>
            </p:nvSpPr>
            <p:spPr>
              <a:xfrm>
                <a:off x="386485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26"/>
              <p:cNvSpPr/>
              <p:nvPr/>
            </p:nvSpPr>
            <p:spPr>
              <a:xfrm>
                <a:off x="4079157" y="-13"/>
                <a:ext cx="12270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27" y="53233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26"/>
              <p:cNvSpPr/>
              <p:nvPr/>
            </p:nvSpPr>
            <p:spPr>
              <a:xfrm>
                <a:off x="429587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26"/>
              <p:cNvSpPr/>
              <p:nvPr/>
            </p:nvSpPr>
            <p:spPr>
              <a:xfrm>
                <a:off x="451258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26"/>
              <p:cNvSpPr/>
              <p:nvPr/>
            </p:nvSpPr>
            <p:spPr>
              <a:xfrm>
                <a:off x="470746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26"/>
              <p:cNvSpPr/>
              <p:nvPr/>
            </p:nvSpPr>
            <p:spPr>
              <a:xfrm>
                <a:off x="492418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26"/>
              <p:cNvSpPr/>
              <p:nvPr/>
            </p:nvSpPr>
            <p:spPr>
              <a:xfrm>
                <a:off x="512138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26"/>
              <p:cNvSpPr/>
              <p:nvPr/>
            </p:nvSpPr>
            <p:spPr>
              <a:xfrm>
                <a:off x="5326019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26"/>
              <p:cNvSpPr/>
              <p:nvPr/>
            </p:nvSpPr>
            <p:spPr>
              <a:xfrm>
                <a:off x="553297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26"/>
              <p:cNvSpPr/>
              <p:nvPr/>
            </p:nvSpPr>
            <p:spPr>
              <a:xfrm>
                <a:off x="573993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26"/>
              <p:cNvSpPr/>
              <p:nvPr/>
            </p:nvSpPr>
            <p:spPr>
              <a:xfrm>
                <a:off x="594457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26"/>
              <p:cNvSpPr/>
              <p:nvPr/>
            </p:nvSpPr>
            <p:spPr>
              <a:xfrm>
                <a:off x="615152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26"/>
              <p:cNvSpPr/>
              <p:nvPr/>
            </p:nvSpPr>
            <p:spPr>
              <a:xfrm>
                <a:off x="6358484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26"/>
              <p:cNvSpPr/>
              <p:nvPr/>
            </p:nvSpPr>
            <p:spPr>
              <a:xfrm>
                <a:off x="656302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26"/>
              <p:cNvSpPr/>
              <p:nvPr/>
            </p:nvSpPr>
            <p:spPr>
              <a:xfrm>
                <a:off x="6770079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26"/>
              <p:cNvSpPr/>
              <p:nvPr/>
            </p:nvSpPr>
            <p:spPr>
              <a:xfrm>
                <a:off x="697462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26"/>
              <p:cNvSpPr/>
              <p:nvPr/>
            </p:nvSpPr>
            <p:spPr>
              <a:xfrm>
                <a:off x="7201094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26"/>
              <p:cNvSpPr/>
              <p:nvPr/>
            </p:nvSpPr>
            <p:spPr>
              <a:xfrm>
                <a:off x="740805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26"/>
              <p:cNvSpPr/>
              <p:nvPr/>
            </p:nvSpPr>
            <p:spPr>
              <a:xfrm>
                <a:off x="7612689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26"/>
              <p:cNvSpPr/>
              <p:nvPr/>
            </p:nvSpPr>
            <p:spPr>
              <a:xfrm>
                <a:off x="781964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26"/>
              <p:cNvSpPr/>
              <p:nvPr/>
            </p:nvSpPr>
            <p:spPr>
              <a:xfrm>
                <a:off x="801694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26"/>
              <p:cNvSpPr/>
              <p:nvPr/>
            </p:nvSpPr>
            <p:spPr>
              <a:xfrm>
                <a:off x="823124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26"/>
              <p:cNvSpPr/>
              <p:nvPr/>
            </p:nvSpPr>
            <p:spPr>
              <a:xfrm>
                <a:off x="0" y="177775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26"/>
              <p:cNvSpPr/>
              <p:nvPr/>
            </p:nvSpPr>
            <p:spPr>
              <a:xfrm>
                <a:off x="0" y="34337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26"/>
              <p:cNvSpPr/>
              <p:nvPr/>
            </p:nvSpPr>
            <p:spPr>
              <a:xfrm>
                <a:off x="0" y="511397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26"/>
              <p:cNvSpPr/>
              <p:nvPr/>
            </p:nvSpPr>
            <p:spPr>
              <a:xfrm>
                <a:off x="0" y="67700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26"/>
              <p:cNvSpPr/>
              <p:nvPr/>
            </p:nvSpPr>
            <p:spPr>
              <a:xfrm>
                <a:off x="0" y="84501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26"/>
              <p:cNvSpPr/>
              <p:nvPr/>
            </p:nvSpPr>
            <p:spPr>
              <a:xfrm>
                <a:off x="0" y="1010622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26"/>
              <p:cNvSpPr/>
              <p:nvPr/>
            </p:nvSpPr>
            <p:spPr>
              <a:xfrm>
                <a:off x="0" y="1168978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26"/>
              <p:cNvSpPr/>
              <p:nvPr/>
            </p:nvSpPr>
            <p:spPr>
              <a:xfrm>
                <a:off x="0" y="1324823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26"/>
              <p:cNvSpPr/>
              <p:nvPr/>
            </p:nvSpPr>
            <p:spPr>
              <a:xfrm>
                <a:off x="0" y="1492842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26"/>
              <p:cNvSpPr/>
              <p:nvPr/>
            </p:nvSpPr>
            <p:spPr>
              <a:xfrm>
                <a:off x="0" y="1658445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26"/>
              <p:cNvSpPr/>
              <p:nvPr/>
            </p:nvSpPr>
            <p:spPr>
              <a:xfrm>
                <a:off x="0" y="1826463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26"/>
              <p:cNvSpPr/>
              <p:nvPr/>
            </p:nvSpPr>
            <p:spPr>
              <a:xfrm>
                <a:off x="0" y="198230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26"/>
              <p:cNvSpPr/>
              <p:nvPr/>
            </p:nvSpPr>
            <p:spPr>
              <a:xfrm>
                <a:off x="0" y="2160085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6" name="Google Shape;2146;p26"/>
              <p:cNvSpPr/>
              <p:nvPr/>
            </p:nvSpPr>
            <p:spPr>
              <a:xfrm>
                <a:off x="0" y="231593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7" name="Google Shape;2147;p26"/>
              <p:cNvSpPr/>
              <p:nvPr/>
            </p:nvSpPr>
            <p:spPr>
              <a:xfrm>
                <a:off x="0" y="2493707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26"/>
              <p:cNvSpPr/>
              <p:nvPr/>
            </p:nvSpPr>
            <p:spPr>
              <a:xfrm>
                <a:off x="0" y="2649551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9" name="Google Shape;2149;p26"/>
              <p:cNvSpPr/>
              <p:nvPr/>
            </p:nvSpPr>
            <p:spPr>
              <a:xfrm>
                <a:off x="0" y="282732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0" name="Google Shape;2150;p26"/>
              <p:cNvSpPr/>
              <p:nvPr/>
            </p:nvSpPr>
            <p:spPr>
              <a:xfrm>
                <a:off x="0" y="2992932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26"/>
              <p:cNvSpPr/>
              <p:nvPr/>
            </p:nvSpPr>
            <p:spPr>
              <a:xfrm>
                <a:off x="0" y="316095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2" name="Google Shape;2152;p26"/>
              <p:cNvSpPr/>
              <p:nvPr/>
            </p:nvSpPr>
            <p:spPr>
              <a:xfrm>
                <a:off x="0" y="3326553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3" name="Google Shape;2153;p26"/>
              <p:cNvSpPr/>
              <p:nvPr/>
            </p:nvSpPr>
            <p:spPr>
              <a:xfrm>
                <a:off x="0" y="3494572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26"/>
              <p:cNvSpPr/>
              <p:nvPr/>
            </p:nvSpPr>
            <p:spPr>
              <a:xfrm>
                <a:off x="0" y="3660175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5" name="Google Shape;2155;p26"/>
              <p:cNvSpPr/>
              <p:nvPr/>
            </p:nvSpPr>
            <p:spPr>
              <a:xfrm>
                <a:off x="0" y="3808677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6" name="Google Shape;2156;p26"/>
              <p:cNvSpPr/>
              <p:nvPr/>
            </p:nvSpPr>
            <p:spPr>
              <a:xfrm>
                <a:off x="0" y="3964521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7" name="Google Shape;2157;p26"/>
              <p:cNvSpPr/>
              <p:nvPr/>
            </p:nvSpPr>
            <p:spPr>
              <a:xfrm>
                <a:off x="0" y="414229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8" name="Google Shape;2158;p26"/>
              <p:cNvSpPr/>
              <p:nvPr/>
            </p:nvSpPr>
            <p:spPr>
              <a:xfrm>
                <a:off x="0" y="4298143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9" name="Google Shape;2159;p26"/>
              <p:cNvSpPr/>
              <p:nvPr/>
            </p:nvSpPr>
            <p:spPr>
              <a:xfrm>
                <a:off x="0" y="4485679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0" name="Google Shape;2160;p26"/>
              <p:cNvSpPr/>
              <p:nvPr/>
            </p:nvSpPr>
            <p:spPr>
              <a:xfrm>
                <a:off x="0" y="4641523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1" name="Google Shape;2161;p26"/>
              <p:cNvSpPr/>
              <p:nvPr/>
            </p:nvSpPr>
            <p:spPr>
              <a:xfrm>
                <a:off x="0" y="481930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2" name="Google Shape;2162;p26"/>
              <p:cNvSpPr/>
              <p:nvPr/>
            </p:nvSpPr>
            <p:spPr>
              <a:xfrm>
                <a:off x="0" y="4975145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3" name="Google Shape;2163;p26"/>
              <p:cNvSpPr/>
              <p:nvPr/>
            </p:nvSpPr>
            <p:spPr>
              <a:xfrm>
                <a:off x="8428523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64" name="Google Shape;2164;p26"/>
            <p:cNvGrpSpPr/>
            <p:nvPr/>
          </p:nvGrpSpPr>
          <p:grpSpPr>
            <a:xfrm>
              <a:off x="8841314" y="137"/>
              <a:ext cx="414010" cy="5143239"/>
              <a:chOff x="7612689" y="-13"/>
              <a:chExt cx="414010" cy="5143239"/>
            </a:xfrm>
          </p:grpSpPr>
          <p:sp>
            <p:nvSpPr>
              <p:cNvPr id="2165" name="Google Shape;2165;p26"/>
              <p:cNvSpPr/>
              <p:nvPr/>
            </p:nvSpPr>
            <p:spPr>
              <a:xfrm>
                <a:off x="7612689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6" name="Google Shape;2166;p26"/>
              <p:cNvSpPr/>
              <p:nvPr/>
            </p:nvSpPr>
            <p:spPr>
              <a:xfrm>
                <a:off x="781964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26"/>
              <p:cNvSpPr/>
              <p:nvPr/>
            </p:nvSpPr>
            <p:spPr>
              <a:xfrm>
                <a:off x="801694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68" name="Google Shape;2168;p26"/>
          <p:cNvSpPr/>
          <p:nvPr/>
        </p:nvSpPr>
        <p:spPr>
          <a:xfrm>
            <a:off x="1521200" y="-204000"/>
            <a:ext cx="6101700" cy="4807500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9" name="Google Shape;2169;p26"/>
          <p:cNvSpPr/>
          <p:nvPr/>
        </p:nvSpPr>
        <p:spPr>
          <a:xfrm>
            <a:off x="1760369" y="-97300"/>
            <a:ext cx="5623200" cy="4491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0" name="Google Shape;2170;p26"/>
          <p:cNvSpPr/>
          <p:nvPr/>
        </p:nvSpPr>
        <p:spPr>
          <a:xfrm>
            <a:off x="-25" y="-12175"/>
            <a:ext cx="572400" cy="5155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1" name="Google Shape;2171;p26"/>
          <p:cNvSpPr/>
          <p:nvPr/>
        </p:nvSpPr>
        <p:spPr>
          <a:xfrm>
            <a:off x="467487" y="-12175"/>
            <a:ext cx="104700" cy="5155800"/>
          </a:xfrm>
          <a:prstGeom prst="rect">
            <a:avLst/>
          </a:prstGeom>
          <a:solidFill>
            <a:srgbClr val="43777D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2" name="Google Shape;2172;p26"/>
          <p:cNvGrpSpPr/>
          <p:nvPr/>
        </p:nvGrpSpPr>
        <p:grpSpPr>
          <a:xfrm>
            <a:off x="8174000" y="-12175"/>
            <a:ext cx="249900" cy="5155800"/>
            <a:chOff x="8174000" y="-12175"/>
            <a:chExt cx="249900" cy="5155800"/>
          </a:xfrm>
        </p:grpSpPr>
        <p:sp>
          <p:nvSpPr>
            <p:cNvPr id="2173" name="Google Shape;2173;p26"/>
            <p:cNvSpPr/>
            <p:nvPr/>
          </p:nvSpPr>
          <p:spPr>
            <a:xfrm>
              <a:off x="8174000" y="-12175"/>
              <a:ext cx="249900" cy="515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174" name="Google Shape;2174;p26"/>
            <p:cNvCxnSpPr>
              <a:stCxn id="2173" idx="0"/>
              <a:endCxn id="2173" idx="2"/>
            </p:cNvCxnSpPr>
            <p:nvPr/>
          </p:nvCxnSpPr>
          <p:spPr>
            <a:xfrm>
              <a:off x="8298950" y="-12175"/>
              <a:ext cx="0" cy="515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75" name="Google Shape;2175;p26"/>
            <p:cNvCxnSpPr/>
            <p:nvPr/>
          </p:nvCxnSpPr>
          <p:spPr>
            <a:xfrm>
              <a:off x="8219150" y="-12175"/>
              <a:ext cx="0" cy="515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76" name="Google Shape;2176;p26"/>
            <p:cNvCxnSpPr/>
            <p:nvPr/>
          </p:nvCxnSpPr>
          <p:spPr>
            <a:xfrm>
              <a:off x="8378750" y="-12175"/>
              <a:ext cx="0" cy="515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177" name="Google Shape;2177;p26"/>
          <p:cNvSpPr txBox="1">
            <a:spLocks noGrp="1"/>
          </p:cNvSpPr>
          <p:nvPr>
            <p:ph type="ctrTitle"/>
          </p:nvPr>
        </p:nvSpPr>
        <p:spPr>
          <a:xfrm>
            <a:off x="2656200" y="532775"/>
            <a:ext cx="3831600" cy="48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6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78" name="Google Shape;2178;p26"/>
          <p:cNvSpPr txBox="1">
            <a:spLocks noGrp="1"/>
          </p:cNvSpPr>
          <p:nvPr>
            <p:ph type="subTitle" idx="1"/>
          </p:nvPr>
        </p:nvSpPr>
        <p:spPr>
          <a:xfrm>
            <a:off x="2949900" y="1661648"/>
            <a:ext cx="3244200" cy="103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79" name="Google Shape;2179;p26"/>
          <p:cNvSpPr txBox="1"/>
          <p:nvPr/>
        </p:nvSpPr>
        <p:spPr>
          <a:xfrm>
            <a:off x="2485800" y="2789100"/>
            <a:ext cx="41724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,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lang="en" sz="120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and illustrations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1200" b="1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2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1" name="Google Shape;2351;p29"/>
          <p:cNvGrpSpPr/>
          <p:nvPr/>
        </p:nvGrpSpPr>
        <p:grpSpPr>
          <a:xfrm>
            <a:off x="7850" y="137"/>
            <a:ext cx="9247474" cy="5143239"/>
            <a:chOff x="7850" y="137"/>
            <a:chExt cx="9247474" cy="5143239"/>
          </a:xfrm>
        </p:grpSpPr>
        <p:grpSp>
          <p:nvGrpSpPr>
            <p:cNvPr id="2352" name="Google Shape;2352;p29"/>
            <p:cNvGrpSpPr/>
            <p:nvPr/>
          </p:nvGrpSpPr>
          <p:grpSpPr>
            <a:xfrm>
              <a:off x="7850" y="137"/>
              <a:ext cx="9144058" cy="5143239"/>
              <a:chOff x="0" y="-13"/>
              <a:chExt cx="9144058" cy="5143239"/>
            </a:xfrm>
          </p:grpSpPr>
          <p:sp>
            <p:nvSpPr>
              <p:cNvPr id="2353" name="Google Shape;2353;p29"/>
              <p:cNvSpPr/>
              <p:nvPr/>
            </p:nvSpPr>
            <p:spPr>
              <a:xfrm>
                <a:off x="8616419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29"/>
              <p:cNvSpPr/>
              <p:nvPr/>
            </p:nvSpPr>
            <p:spPr>
              <a:xfrm>
                <a:off x="153645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29"/>
              <p:cNvSpPr/>
              <p:nvPr/>
            </p:nvSpPr>
            <p:spPr>
              <a:xfrm>
                <a:off x="36060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29"/>
              <p:cNvSpPr/>
              <p:nvPr/>
            </p:nvSpPr>
            <p:spPr>
              <a:xfrm>
                <a:off x="56755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29"/>
              <p:cNvSpPr/>
              <p:nvPr/>
            </p:nvSpPr>
            <p:spPr>
              <a:xfrm>
                <a:off x="762438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29"/>
              <p:cNvSpPr/>
              <p:nvPr/>
            </p:nvSpPr>
            <p:spPr>
              <a:xfrm>
                <a:off x="97915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29"/>
              <p:cNvSpPr/>
              <p:nvPr/>
            </p:nvSpPr>
            <p:spPr>
              <a:xfrm>
                <a:off x="119787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29"/>
              <p:cNvSpPr/>
              <p:nvPr/>
            </p:nvSpPr>
            <p:spPr>
              <a:xfrm>
                <a:off x="141016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29"/>
              <p:cNvSpPr/>
              <p:nvPr/>
            </p:nvSpPr>
            <p:spPr>
              <a:xfrm>
                <a:off x="1607463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29"/>
              <p:cNvSpPr/>
              <p:nvPr/>
            </p:nvSpPr>
            <p:spPr>
              <a:xfrm>
                <a:off x="1821763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29"/>
              <p:cNvSpPr/>
              <p:nvPr/>
            </p:nvSpPr>
            <p:spPr>
              <a:xfrm>
                <a:off x="201896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29"/>
              <p:cNvSpPr/>
              <p:nvPr/>
            </p:nvSpPr>
            <p:spPr>
              <a:xfrm>
                <a:off x="2235677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29"/>
              <p:cNvSpPr/>
              <p:nvPr/>
            </p:nvSpPr>
            <p:spPr>
              <a:xfrm>
                <a:off x="2430556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29"/>
              <p:cNvSpPr/>
              <p:nvPr/>
            </p:nvSpPr>
            <p:spPr>
              <a:xfrm>
                <a:off x="264727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29"/>
              <p:cNvSpPr/>
              <p:nvPr/>
            </p:nvSpPr>
            <p:spPr>
              <a:xfrm>
                <a:off x="2844470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29"/>
              <p:cNvSpPr/>
              <p:nvPr/>
            </p:nvSpPr>
            <p:spPr>
              <a:xfrm>
                <a:off x="3049108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29"/>
              <p:cNvSpPr/>
              <p:nvPr/>
            </p:nvSpPr>
            <p:spPr>
              <a:xfrm>
                <a:off x="3256064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29"/>
              <p:cNvSpPr/>
              <p:nvPr/>
            </p:nvSpPr>
            <p:spPr>
              <a:xfrm>
                <a:off x="345326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29"/>
              <p:cNvSpPr/>
              <p:nvPr/>
            </p:nvSpPr>
            <p:spPr>
              <a:xfrm>
                <a:off x="366756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29"/>
              <p:cNvSpPr/>
              <p:nvPr/>
            </p:nvSpPr>
            <p:spPr>
              <a:xfrm>
                <a:off x="386485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29"/>
              <p:cNvSpPr/>
              <p:nvPr/>
            </p:nvSpPr>
            <p:spPr>
              <a:xfrm>
                <a:off x="4079157" y="-13"/>
                <a:ext cx="12270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27" y="53233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29"/>
              <p:cNvSpPr/>
              <p:nvPr/>
            </p:nvSpPr>
            <p:spPr>
              <a:xfrm>
                <a:off x="429587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29"/>
              <p:cNvSpPr/>
              <p:nvPr/>
            </p:nvSpPr>
            <p:spPr>
              <a:xfrm>
                <a:off x="451258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29"/>
              <p:cNvSpPr/>
              <p:nvPr/>
            </p:nvSpPr>
            <p:spPr>
              <a:xfrm>
                <a:off x="470746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29"/>
              <p:cNvSpPr/>
              <p:nvPr/>
            </p:nvSpPr>
            <p:spPr>
              <a:xfrm>
                <a:off x="492418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29"/>
              <p:cNvSpPr/>
              <p:nvPr/>
            </p:nvSpPr>
            <p:spPr>
              <a:xfrm>
                <a:off x="512138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29"/>
              <p:cNvSpPr/>
              <p:nvPr/>
            </p:nvSpPr>
            <p:spPr>
              <a:xfrm>
                <a:off x="5326019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29"/>
              <p:cNvSpPr/>
              <p:nvPr/>
            </p:nvSpPr>
            <p:spPr>
              <a:xfrm>
                <a:off x="553297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29"/>
              <p:cNvSpPr/>
              <p:nvPr/>
            </p:nvSpPr>
            <p:spPr>
              <a:xfrm>
                <a:off x="573993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29"/>
              <p:cNvSpPr/>
              <p:nvPr/>
            </p:nvSpPr>
            <p:spPr>
              <a:xfrm>
                <a:off x="594457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29"/>
              <p:cNvSpPr/>
              <p:nvPr/>
            </p:nvSpPr>
            <p:spPr>
              <a:xfrm>
                <a:off x="615152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29"/>
              <p:cNvSpPr/>
              <p:nvPr/>
            </p:nvSpPr>
            <p:spPr>
              <a:xfrm>
                <a:off x="6358484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29"/>
              <p:cNvSpPr/>
              <p:nvPr/>
            </p:nvSpPr>
            <p:spPr>
              <a:xfrm>
                <a:off x="656302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29"/>
              <p:cNvSpPr/>
              <p:nvPr/>
            </p:nvSpPr>
            <p:spPr>
              <a:xfrm>
                <a:off x="6770079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29"/>
              <p:cNvSpPr/>
              <p:nvPr/>
            </p:nvSpPr>
            <p:spPr>
              <a:xfrm>
                <a:off x="697462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29"/>
              <p:cNvSpPr/>
              <p:nvPr/>
            </p:nvSpPr>
            <p:spPr>
              <a:xfrm>
                <a:off x="7201094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29"/>
              <p:cNvSpPr/>
              <p:nvPr/>
            </p:nvSpPr>
            <p:spPr>
              <a:xfrm>
                <a:off x="740805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29"/>
              <p:cNvSpPr/>
              <p:nvPr/>
            </p:nvSpPr>
            <p:spPr>
              <a:xfrm>
                <a:off x="7612689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29"/>
              <p:cNvSpPr/>
              <p:nvPr/>
            </p:nvSpPr>
            <p:spPr>
              <a:xfrm>
                <a:off x="781964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2" name="Google Shape;2392;p29"/>
              <p:cNvSpPr/>
              <p:nvPr/>
            </p:nvSpPr>
            <p:spPr>
              <a:xfrm>
                <a:off x="801694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3" name="Google Shape;2393;p29"/>
              <p:cNvSpPr/>
              <p:nvPr/>
            </p:nvSpPr>
            <p:spPr>
              <a:xfrm>
                <a:off x="823124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4" name="Google Shape;2394;p29"/>
              <p:cNvSpPr/>
              <p:nvPr/>
            </p:nvSpPr>
            <p:spPr>
              <a:xfrm>
                <a:off x="0" y="177775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5" name="Google Shape;2395;p29"/>
              <p:cNvSpPr/>
              <p:nvPr/>
            </p:nvSpPr>
            <p:spPr>
              <a:xfrm>
                <a:off x="0" y="34337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6" name="Google Shape;2396;p29"/>
              <p:cNvSpPr/>
              <p:nvPr/>
            </p:nvSpPr>
            <p:spPr>
              <a:xfrm>
                <a:off x="0" y="511397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7" name="Google Shape;2397;p29"/>
              <p:cNvSpPr/>
              <p:nvPr/>
            </p:nvSpPr>
            <p:spPr>
              <a:xfrm>
                <a:off x="0" y="67700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8" name="Google Shape;2398;p29"/>
              <p:cNvSpPr/>
              <p:nvPr/>
            </p:nvSpPr>
            <p:spPr>
              <a:xfrm>
                <a:off x="0" y="84501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9" name="Google Shape;2399;p29"/>
              <p:cNvSpPr/>
              <p:nvPr/>
            </p:nvSpPr>
            <p:spPr>
              <a:xfrm>
                <a:off x="0" y="1010622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0" name="Google Shape;2400;p29"/>
              <p:cNvSpPr/>
              <p:nvPr/>
            </p:nvSpPr>
            <p:spPr>
              <a:xfrm>
                <a:off x="0" y="1168978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1" name="Google Shape;2401;p29"/>
              <p:cNvSpPr/>
              <p:nvPr/>
            </p:nvSpPr>
            <p:spPr>
              <a:xfrm>
                <a:off x="0" y="1324823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2" name="Google Shape;2402;p29"/>
              <p:cNvSpPr/>
              <p:nvPr/>
            </p:nvSpPr>
            <p:spPr>
              <a:xfrm>
                <a:off x="0" y="1492842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3" name="Google Shape;2403;p29"/>
              <p:cNvSpPr/>
              <p:nvPr/>
            </p:nvSpPr>
            <p:spPr>
              <a:xfrm>
                <a:off x="0" y="1658445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4" name="Google Shape;2404;p29"/>
              <p:cNvSpPr/>
              <p:nvPr/>
            </p:nvSpPr>
            <p:spPr>
              <a:xfrm>
                <a:off x="0" y="1826463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29"/>
              <p:cNvSpPr/>
              <p:nvPr/>
            </p:nvSpPr>
            <p:spPr>
              <a:xfrm>
                <a:off x="0" y="198230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29"/>
              <p:cNvSpPr/>
              <p:nvPr/>
            </p:nvSpPr>
            <p:spPr>
              <a:xfrm>
                <a:off x="0" y="2160085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7" name="Google Shape;2407;p29"/>
              <p:cNvSpPr/>
              <p:nvPr/>
            </p:nvSpPr>
            <p:spPr>
              <a:xfrm>
                <a:off x="0" y="231593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8" name="Google Shape;2408;p29"/>
              <p:cNvSpPr/>
              <p:nvPr/>
            </p:nvSpPr>
            <p:spPr>
              <a:xfrm>
                <a:off x="0" y="2493707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29"/>
              <p:cNvSpPr/>
              <p:nvPr/>
            </p:nvSpPr>
            <p:spPr>
              <a:xfrm>
                <a:off x="0" y="2649551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29"/>
              <p:cNvSpPr/>
              <p:nvPr/>
            </p:nvSpPr>
            <p:spPr>
              <a:xfrm>
                <a:off x="0" y="282732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1" name="Google Shape;2411;p29"/>
              <p:cNvSpPr/>
              <p:nvPr/>
            </p:nvSpPr>
            <p:spPr>
              <a:xfrm>
                <a:off x="0" y="2992932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2" name="Google Shape;2412;p29"/>
              <p:cNvSpPr/>
              <p:nvPr/>
            </p:nvSpPr>
            <p:spPr>
              <a:xfrm>
                <a:off x="0" y="316095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29"/>
              <p:cNvSpPr/>
              <p:nvPr/>
            </p:nvSpPr>
            <p:spPr>
              <a:xfrm>
                <a:off x="0" y="3326553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29"/>
              <p:cNvSpPr/>
              <p:nvPr/>
            </p:nvSpPr>
            <p:spPr>
              <a:xfrm>
                <a:off x="0" y="3494572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5" name="Google Shape;2415;p29"/>
              <p:cNvSpPr/>
              <p:nvPr/>
            </p:nvSpPr>
            <p:spPr>
              <a:xfrm>
                <a:off x="0" y="3660175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29"/>
              <p:cNvSpPr/>
              <p:nvPr/>
            </p:nvSpPr>
            <p:spPr>
              <a:xfrm>
                <a:off x="0" y="3808677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29"/>
              <p:cNvSpPr/>
              <p:nvPr/>
            </p:nvSpPr>
            <p:spPr>
              <a:xfrm>
                <a:off x="0" y="3964521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29"/>
              <p:cNvSpPr/>
              <p:nvPr/>
            </p:nvSpPr>
            <p:spPr>
              <a:xfrm>
                <a:off x="0" y="414229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9" name="Google Shape;2419;p29"/>
              <p:cNvSpPr/>
              <p:nvPr/>
            </p:nvSpPr>
            <p:spPr>
              <a:xfrm>
                <a:off x="0" y="4298143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0" name="Google Shape;2420;p29"/>
              <p:cNvSpPr/>
              <p:nvPr/>
            </p:nvSpPr>
            <p:spPr>
              <a:xfrm>
                <a:off x="0" y="4485679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29"/>
              <p:cNvSpPr/>
              <p:nvPr/>
            </p:nvSpPr>
            <p:spPr>
              <a:xfrm>
                <a:off x="0" y="4641523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29"/>
              <p:cNvSpPr/>
              <p:nvPr/>
            </p:nvSpPr>
            <p:spPr>
              <a:xfrm>
                <a:off x="0" y="481930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29"/>
              <p:cNvSpPr/>
              <p:nvPr/>
            </p:nvSpPr>
            <p:spPr>
              <a:xfrm>
                <a:off x="0" y="4975145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29"/>
              <p:cNvSpPr/>
              <p:nvPr/>
            </p:nvSpPr>
            <p:spPr>
              <a:xfrm>
                <a:off x="8428523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5" name="Google Shape;2425;p29"/>
            <p:cNvGrpSpPr/>
            <p:nvPr/>
          </p:nvGrpSpPr>
          <p:grpSpPr>
            <a:xfrm>
              <a:off x="8841314" y="137"/>
              <a:ext cx="414010" cy="5143239"/>
              <a:chOff x="7612689" y="-13"/>
              <a:chExt cx="414010" cy="5143239"/>
            </a:xfrm>
          </p:grpSpPr>
          <p:sp>
            <p:nvSpPr>
              <p:cNvPr id="2426" name="Google Shape;2426;p29"/>
              <p:cNvSpPr/>
              <p:nvPr/>
            </p:nvSpPr>
            <p:spPr>
              <a:xfrm>
                <a:off x="7612689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29"/>
              <p:cNvSpPr/>
              <p:nvPr/>
            </p:nvSpPr>
            <p:spPr>
              <a:xfrm>
                <a:off x="781964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29"/>
              <p:cNvSpPr/>
              <p:nvPr/>
            </p:nvSpPr>
            <p:spPr>
              <a:xfrm>
                <a:off x="801694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29" name="Google Shape;2429;p29"/>
          <p:cNvSpPr/>
          <p:nvPr/>
        </p:nvSpPr>
        <p:spPr>
          <a:xfrm>
            <a:off x="1521200" y="-204000"/>
            <a:ext cx="6101700" cy="48075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0" name="Google Shape;2430;p29"/>
          <p:cNvSpPr/>
          <p:nvPr/>
        </p:nvSpPr>
        <p:spPr>
          <a:xfrm>
            <a:off x="1760369" y="-97300"/>
            <a:ext cx="5623200" cy="44919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1" name="Google Shape;2431;p29"/>
          <p:cNvSpPr/>
          <p:nvPr/>
        </p:nvSpPr>
        <p:spPr>
          <a:xfrm>
            <a:off x="-25" y="-12175"/>
            <a:ext cx="572400" cy="515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2" name="Google Shape;2432;p29"/>
          <p:cNvSpPr/>
          <p:nvPr/>
        </p:nvSpPr>
        <p:spPr>
          <a:xfrm>
            <a:off x="467487" y="-12175"/>
            <a:ext cx="104700" cy="5155800"/>
          </a:xfrm>
          <a:prstGeom prst="rect">
            <a:avLst/>
          </a:prstGeom>
          <a:solidFill>
            <a:srgbClr val="43777D">
              <a:alpha val="48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3" name="Google Shape;2433;p29"/>
          <p:cNvGrpSpPr/>
          <p:nvPr/>
        </p:nvGrpSpPr>
        <p:grpSpPr>
          <a:xfrm>
            <a:off x="8174000" y="-12175"/>
            <a:ext cx="249900" cy="5155800"/>
            <a:chOff x="8174000" y="-12175"/>
            <a:chExt cx="249900" cy="5155800"/>
          </a:xfrm>
        </p:grpSpPr>
        <p:sp>
          <p:nvSpPr>
            <p:cNvPr id="2434" name="Google Shape;2434;p29"/>
            <p:cNvSpPr/>
            <p:nvPr/>
          </p:nvSpPr>
          <p:spPr>
            <a:xfrm>
              <a:off x="8174000" y="-12175"/>
              <a:ext cx="249900" cy="515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435" name="Google Shape;2435;p29"/>
            <p:cNvCxnSpPr>
              <a:stCxn id="2434" idx="0"/>
              <a:endCxn id="2434" idx="2"/>
            </p:cNvCxnSpPr>
            <p:nvPr/>
          </p:nvCxnSpPr>
          <p:spPr>
            <a:xfrm>
              <a:off x="8298950" y="-12175"/>
              <a:ext cx="0" cy="515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6" name="Google Shape;2436;p29"/>
            <p:cNvCxnSpPr/>
            <p:nvPr/>
          </p:nvCxnSpPr>
          <p:spPr>
            <a:xfrm>
              <a:off x="8219150" y="-12175"/>
              <a:ext cx="0" cy="515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37" name="Google Shape;2437;p29"/>
            <p:cNvCxnSpPr/>
            <p:nvPr/>
          </p:nvCxnSpPr>
          <p:spPr>
            <a:xfrm>
              <a:off x="8378750" y="-12175"/>
              <a:ext cx="0" cy="5155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438" name="Google Shape;2438;p29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2439" name="Google Shape;2439;p29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9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9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9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9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9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9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9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9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9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9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_1">
    <p:spTree>
      <p:nvGrpSpPr>
        <p:cNvPr id="1" name="Shape 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1" name="Google Shape;2451;p30"/>
          <p:cNvGrpSpPr/>
          <p:nvPr/>
        </p:nvGrpSpPr>
        <p:grpSpPr>
          <a:xfrm>
            <a:off x="7850" y="137"/>
            <a:ext cx="9247474" cy="5143239"/>
            <a:chOff x="7850" y="137"/>
            <a:chExt cx="9247474" cy="5143239"/>
          </a:xfrm>
        </p:grpSpPr>
        <p:grpSp>
          <p:nvGrpSpPr>
            <p:cNvPr id="2452" name="Google Shape;2452;p30"/>
            <p:cNvGrpSpPr/>
            <p:nvPr/>
          </p:nvGrpSpPr>
          <p:grpSpPr>
            <a:xfrm>
              <a:off x="7850" y="137"/>
              <a:ext cx="9144058" cy="5143239"/>
              <a:chOff x="0" y="-13"/>
              <a:chExt cx="9144058" cy="5143239"/>
            </a:xfrm>
          </p:grpSpPr>
          <p:sp>
            <p:nvSpPr>
              <p:cNvPr id="2453" name="Google Shape;2453;p30"/>
              <p:cNvSpPr/>
              <p:nvPr/>
            </p:nvSpPr>
            <p:spPr>
              <a:xfrm>
                <a:off x="8616419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4" name="Google Shape;2454;p30"/>
              <p:cNvSpPr/>
              <p:nvPr/>
            </p:nvSpPr>
            <p:spPr>
              <a:xfrm>
                <a:off x="153645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5" name="Google Shape;2455;p30"/>
              <p:cNvSpPr/>
              <p:nvPr/>
            </p:nvSpPr>
            <p:spPr>
              <a:xfrm>
                <a:off x="36060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6" name="Google Shape;2456;p30"/>
              <p:cNvSpPr/>
              <p:nvPr/>
            </p:nvSpPr>
            <p:spPr>
              <a:xfrm>
                <a:off x="56755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7" name="Google Shape;2457;p30"/>
              <p:cNvSpPr/>
              <p:nvPr/>
            </p:nvSpPr>
            <p:spPr>
              <a:xfrm>
                <a:off x="762438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8" name="Google Shape;2458;p30"/>
              <p:cNvSpPr/>
              <p:nvPr/>
            </p:nvSpPr>
            <p:spPr>
              <a:xfrm>
                <a:off x="97915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9" name="Google Shape;2459;p30"/>
              <p:cNvSpPr/>
              <p:nvPr/>
            </p:nvSpPr>
            <p:spPr>
              <a:xfrm>
                <a:off x="119787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0" name="Google Shape;2460;p30"/>
              <p:cNvSpPr/>
              <p:nvPr/>
            </p:nvSpPr>
            <p:spPr>
              <a:xfrm>
                <a:off x="141016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1" name="Google Shape;2461;p30"/>
              <p:cNvSpPr/>
              <p:nvPr/>
            </p:nvSpPr>
            <p:spPr>
              <a:xfrm>
                <a:off x="1607463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30"/>
              <p:cNvSpPr/>
              <p:nvPr/>
            </p:nvSpPr>
            <p:spPr>
              <a:xfrm>
                <a:off x="1821763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30"/>
              <p:cNvSpPr/>
              <p:nvPr/>
            </p:nvSpPr>
            <p:spPr>
              <a:xfrm>
                <a:off x="201896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30"/>
              <p:cNvSpPr/>
              <p:nvPr/>
            </p:nvSpPr>
            <p:spPr>
              <a:xfrm>
                <a:off x="2235677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5" name="Google Shape;2465;p30"/>
              <p:cNvSpPr/>
              <p:nvPr/>
            </p:nvSpPr>
            <p:spPr>
              <a:xfrm>
                <a:off x="2430556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30"/>
              <p:cNvSpPr/>
              <p:nvPr/>
            </p:nvSpPr>
            <p:spPr>
              <a:xfrm>
                <a:off x="264727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30"/>
              <p:cNvSpPr/>
              <p:nvPr/>
            </p:nvSpPr>
            <p:spPr>
              <a:xfrm>
                <a:off x="2844470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30"/>
              <p:cNvSpPr/>
              <p:nvPr/>
            </p:nvSpPr>
            <p:spPr>
              <a:xfrm>
                <a:off x="3049108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9" name="Google Shape;2469;p30"/>
              <p:cNvSpPr/>
              <p:nvPr/>
            </p:nvSpPr>
            <p:spPr>
              <a:xfrm>
                <a:off x="3256064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30"/>
              <p:cNvSpPr/>
              <p:nvPr/>
            </p:nvSpPr>
            <p:spPr>
              <a:xfrm>
                <a:off x="345326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30"/>
              <p:cNvSpPr/>
              <p:nvPr/>
            </p:nvSpPr>
            <p:spPr>
              <a:xfrm>
                <a:off x="366756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30"/>
              <p:cNvSpPr/>
              <p:nvPr/>
            </p:nvSpPr>
            <p:spPr>
              <a:xfrm>
                <a:off x="386485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30"/>
              <p:cNvSpPr/>
              <p:nvPr/>
            </p:nvSpPr>
            <p:spPr>
              <a:xfrm>
                <a:off x="4079157" y="-13"/>
                <a:ext cx="12270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27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27" y="53233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30"/>
              <p:cNvSpPr/>
              <p:nvPr/>
            </p:nvSpPr>
            <p:spPr>
              <a:xfrm>
                <a:off x="429587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30"/>
              <p:cNvSpPr/>
              <p:nvPr/>
            </p:nvSpPr>
            <p:spPr>
              <a:xfrm>
                <a:off x="451258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6" name="Google Shape;2476;p30"/>
              <p:cNvSpPr/>
              <p:nvPr/>
            </p:nvSpPr>
            <p:spPr>
              <a:xfrm>
                <a:off x="470746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7" name="Google Shape;2477;p30"/>
              <p:cNvSpPr/>
              <p:nvPr/>
            </p:nvSpPr>
            <p:spPr>
              <a:xfrm>
                <a:off x="492418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30"/>
              <p:cNvSpPr/>
              <p:nvPr/>
            </p:nvSpPr>
            <p:spPr>
              <a:xfrm>
                <a:off x="512138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30"/>
              <p:cNvSpPr/>
              <p:nvPr/>
            </p:nvSpPr>
            <p:spPr>
              <a:xfrm>
                <a:off x="5326019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0" name="Google Shape;2480;p30"/>
              <p:cNvSpPr/>
              <p:nvPr/>
            </p:nvSpPr>
            <p:spPr>
              <a:xfrm>
                <a:off x="553297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1" name="Google Shape;2481;p30"/>
              <p:cNvSpPr/>
              <p:nvPr/>
            </p:nvSpPr>
            <p:spPr>
              <a:xfrm>
                <a:off x="5739933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30"/>
              <p:cNvSpPr/>
              <p:nvPr/>
            </p:nvSpPr>
            <p:spPr>
              <a:xfrm>
                <a:off x="594457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30"/>
              <p:cNvSpPr/>
              <p:nvPr/>
            </p:nvSpPr>
            <p:spPr>
              <a:xfrm>
                <a:off x="6151528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30"/>
              <p:cNvSpPr/>
              <p:nvPr/>
            </p:nvSpPr>
            <p:spPr>
              <a:xfrm>
                <a:off x="6358484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5" name="Google Shape;2485;p30"/>
              <p:cNvSpPr/>
              <p:nvPr/>
            </p:nvSpPr>
            <p:spPr>
              <a:xfrm>
                <a:off x="656302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6" name="Google Shape;2486;p30"/>
              <p:cNvSpPr/>
              <p:nvPr/>
            </p:nvSpPr>
            <p:spPr>
              <a:xfrm>
                <a:off x="6770079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7" name="Google Shape;2487;p30"/>
              <p:cNvSpPr/>
              <p:nvPr/>
            </p:nvSpPr>
            <p:spPr>
              <a:xfrm>
                <a:off x="697462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8" name="Google Shape;2488;p30"/>
              <p:cNvSpPr/>
              <p:nvPr/>
            </p:nvSpPr>
            <p:spPr>
              <a:xfrm>
                <a:off x="7201094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9" name="Google Shape;2489;p30"/>
              <p:cNvSpPr/>
              <p:nvPr/>
            </p:nvSpPr>
            <p:spPr>
              <a:xfrm>
                <a:off x="7408051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1" y="1"/>
                    </a:moveTo>
                    <a:lnTo>
                      <a:pt x="1" y="53233"/>
                    </a:lnTo>
                    <a:lnTo>
                      <a:pt x="102" y="53233"/>
                    </a:lnTo>
                    <a:lnTo>
                      <a:pt x="102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0" name="Google Shape;2490;p30"/>
              <p:cNvSpPr/>
              <p:nvPr/>
            </p:nvSpPr>
            <p:spPr>
              <a:xfrm>
                <a:off x="7612689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1" name="Google Shape;2491;p30"/>
              <p:cNvSpPr/>
              <p:nvPr/>
            </p:nvSpPr>
            <p:spPr>
              <a:xfrm>
                <a:off x="781964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2" name="Google Shape;2492;p30"/>
              <p:cNvSpPr/>
              <p:nvPr/>
            </p:nvSpPr>
            <p:spPr>
              <a:xfrm>
                <a:off x="801694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3" name="Google Shape;2493;p30"/>
              <p:cNvSpPr/>
              <p:nvPr/>
            </p:nvSpPr>
            <p:spPr>
              <a:xfrm>
                <a:off x="823124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4" name="Google Shape;2494;p30"/>
              <p:cNvSpPr/>
              <p:nvPr/>
            </p:nvSpPr>
            <p:spPr>
              <a:xfrm>
                <a:off x="0" y="177775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5" name="Google Shape;2495;p30"/>
              <p:cNvSpPr/>
              <p:nvPr/>
            </p:nvSpPr>
            <p:spPr>
              <a:xfrm>
                <a:off x="0" y="34337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6" name="Google Shape;2496;p30"/>
              <p:cNvSpPr/>
              <p:nvPr/>
            </p:nvSpPr>
            <p:spPr>
              <a:xfrm>
                <a:off x="0" y="511397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7" name="Google Shape;2497;p30"/>
              <p:cNvSpPr/>
              <p:nvPr/>
            </p:nvSpPr>
            <p:spPr>
              <a:xfrm>
                <a:off x="0" y="67700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0"/>
              <p:cNvSpPr/>
              <p:nvPr/>
            </p:nvSpPr>
            <p:spPr>
              <a:xfrm>
                <a:off x="0" y="84501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0"/>
              <p:cNvSpPr/>
              <p:nvPr/>
            </p:nvSpPr>
            <p:spPr>
              <a:xfrm>
                <a:off x="0" y="1010622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0"/>
              <p:cNvSpPr/>
              <p:nvPr/>
            </p:nvSpPr>
            <p:spPr>
              <a:xfrm>
                <a:off x="0" y="1168978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30"/>
              <p:cNvSpPr/>
              <p:nvPr/>
            </p:nvSpPr>
            <p:spPr>
              <a:xfrm>
                <a:off x="0" y="1324823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30"/>
              <p:cNvSpPr/>
              <p:nvPr/>
            </p:nvSpPr>
            <p:spPr>
              <a:xfrm>
                <a:off x="0" y="1492842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0"/>
              <p:cNvSpPr/>
              <p:nvPr/>
            </p:nvSpPr>
            <p:spPr>
              <a:xfrm>
                <a:off x="0" y="1658445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0"/>
              <p:cNvSpPr/>
              <p:nvPr/>
            </p:nvSpPr>
            <p:spPr>
              <a:xfrm>
                <a:off x="0" y="1826463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30"/>
              <p:cNvSpPr/>
              <p:nvPr/>
            </p:nvSpPr>
            <p:spPr>
              <a:xfrm>
                <a:off x="0" y="198230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30"/>
              <p:cNvSpPr/>
              <p:nvPr/>
            </p:nvSpPr>
            <p:spPr>
              <a:xfrm>
                <a:off x="0" y="2160085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30"/>
              <p:cNvSpPr/>
              <p:nvPr/>
            </p:nvSpPr>
            <p:spPr>
              <a:xfrm>
                <a:off x="0" y="231593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30"/>
              <p:cNvSpPr/>
              <p:nvPr/>
            </p:nvSpPr>
            <p:spPr>
              <a:xfrm>
                <a:off x="0" y="2493707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0"/>
              <p:cNvSpPr/>
              <p:nvPr/>
            </p:nvSpPr>
            <p:spPr>
              <a:xfrm>
                <a:off x="0" y="2649551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0"/>
              <p:cNvSpPr/>
              <p:nvPr/>
            </p:nvSpPr>
            <p:spPr>
              <a:xfrm>
                <a:off x="0" y="282732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0"/>
              <p:cNvSpPr/>
              <p:nvPr/>
            </p:nvSpPr>
            <p:spPr>
              <a:xfrm>
                <a:off x="0" y="2992932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0"/>
              <p:cNvSpPr/>
              <p:nvPr/>
            </p:nvSpPr>
            <p:spPr>
              <a:xfrm>
                <a:off x="0" y="316095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3" name="Google Shape;2513;p30"/>
              <p:cNvSpPr/>
              <p:nvPr/>
            </p:nvSpPr>
            <p:spPr>
              <a:xfrm>
                <a:off x="0" y="3326553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4" name="Google Shape;2514;p30"/>
              <p:cNvSpPr/>
              <p:nvPr/>
            </p:nvSpPr>
            <p:spPr>
              <a:xfrm>
                <a:off x="0" y="3494572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30"/>
              <p:cNvSpPr/>
              <p:nvPr/>
            </p:nvSpPr>
            <p:spPr>
              <a:xfrm>
                <a:off x="0" y="3660175"/>
                <a:ext cx="9144058" cy="9758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1" extrusionOk="0">
                    <a:moveTo>
                      <a:pt x="1" y="0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0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30"/>
              <p:cNvSpPr/>
              <p:nvPr/>
            </p:nvSpPr>
            <p:spPr>
              <a:xfrm>
                <a:off x="0" y="3808677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30"/>
              <p:cNvSpPr/>
              <p:nvPr/>
            </p:nvSpPr>
            <p:spPr>
              <a:xfrm>
                <a:off x="0" y="3964521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30"/>
              <p:cNvSpPr/>
              <p:nvPr/>
            </p:nvSpPr>
            <p:spPr>
              <a:xfrm>
                <a:off x="0" y="4142298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30"/>
              <p:cNvSpPr/>
              <p:nvPr/>
            </p:nvSpPr>
            <p:spPr>
              <a:xfrm>
                <a:off x="0" y="4298143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2"/>
                    </a:lnTo>
                    <a:lnTo>
                      <a:pt x="90107" y="102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30"/>
              <p:cNvSpPr/>
              <p:nvPr/>
            </p:nvSpPr>
            <p:spPr>
              <a:xfrm>
                <a:off x="0" y="4485679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30"/>
              <p:cNvSpPr/>
              <p:nvPr/>
            </p:nvSpPr>
            <p:spPr>
              <a:xfrm>
                <a:off x="0" y="4641523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30"/>
              <p:cNvSpPr/>
              <p:nvPr/>
            </p:nvSpPr>
            <p:spPr>
              <a:xfrm>
                <a:off x="0" y="4819300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30"/>
              <p:cNvSpPr/>
              <p:nvPr/>
            </p:nvSpPr>
            <p:spPr>
              <a:xfrm>
                <a:off x="0" y="4975145"/>
                <a:ext cx="9144058" cy="9855"/>
              </a:xfrm>
              <a:custGeom>
                <a:avLst/>
                <a:gdLst/>
                <a:ahLst/>
                <a:cxnLst/>
                <a:rect l="l" t="t" r="r" b="b"/>
                <a:pathLst>
                  <a:path w="90107" h="102" extrusionOk="0">
                    <a:moveTo>
                      <a:pt x="1" y="1"/>
                    </a:moveTo>
                    <a:lnTo>
                      <a:pt x="1" y="101"/>
                    </a:lnTo>
                    <a:lnTo>
                      <a:pt x="90107" y="101"/>
                    </a:lnTo>
                    <a:lnTo>
                      <a:pt x="90107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30"/>
              <p:cNvSpPr/>
              <p:nvPr/>
            </p:nvSpPr>
            <p:spPr>
              <a:xfrm>
                <a:off x="8428523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5" name="Google Shape;2525;p30"/>
            <p:cNvGrpSpPr/>
            <p:nvPr/>
          </p:nvGrpSpPr>
          <p:grpSpPr>
            <a:xfrm>
              <a:off x="8841314" y="137"/>
              <a:ext cx="414010" cy="5143239"/>
              <a:chOff x="7612689" y="-13"/>
              <a:chExt cx="414010" cy="5143239"/>
            </a:xfrm>
          </p:grpSpPr>
          <p:sp>
            <p:nvSpPr>
              <p:cNvPr id="2526" name="Google Shape;2526;p30"/>
              <p:cNvSpPr/>
              <p:nvPr/>
            </p:nvSpPr>
            <p:spPr>
              <a:xfrm>
                <a:off x="7612689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30"/>
              <p:cNvSpPr/>
              <p:nvPr/>
            </p:nvSpPr>
            <p:spPr>
              <a:xfrm>
                <a:off x="7819646" y="-13"/>
                <a:ext cx="9855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2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30"/>
              <p:cNvSpPr/>
              <p:nvPr/>
            </p:nvSpPr>
            <p:spPr>
              <a:xfrm>
                <a:off x="8016941" y="-13"/>
                <a:ext cx="9758" cy="514323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53233" extrusionOk="0">
                    <a:moveTo>
                      <a:pt x="0" y="1"/>
                    </a:moveTo>
                    <a:lnTo>
                      <a:pt x="0" y="53233"/>
                    </a:lnTo>
                    <a:lnTo>
                      <a:pt x="101" y="53233"/>
                    </a:lnTo>
                    <a:lnTo>
                      <a:pt x="101" y="1"/>
                    </a:lnTo>
                    <a:close/>
                  </a:path>
                </a:pathLst>
              </a:custGeom>
              <a:solidFill>
                <a:srgbClr val="EFC7C7">
                  <a:alpha val="3839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29" name="Google Shape;2529;p30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30" name="Google Shape;2530;p30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31" name="Google Shape;2531;p30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2" name="Google Shape;2532;p30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2533" name="Google Shape;2533;p30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0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0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0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0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0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0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0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0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0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0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0" name="Google Shape;290;p5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291" name="Google Shape;291;p5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5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" name="Google Shape;363;p5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4" name="Google Shape;364;p5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5" name="Google Shape;365;p5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5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6213300" cy="56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5"/>
          <p:cNvSpPr txBox="1">
            <a:spLocks noGrp="1"/>
          </p:cNvSpPr>
          <p:nvPr>
            <p:ph type="subTitle" idx="1"/>
          </p:nvPr>
        </p:nvSpPr>
        <p:spPr>
          <a:xfrm>
            <a:off x="1795954" y="1408350"/>
            <a:ext cx="2327700" cy="441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>
                <a:solidFill>
                  <a:schemeClr val="lt1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68" name="Google Shape;368;p5"/>
          <p:cNvSpPr txBox="1">
            <a:spLocks noGrp="1"/>
          </p:cNvSpPr>
          <p:nvPr>
            <p:ph type="subTitle" idx="2"/>
          </p:nvPr>
        </p:nvSpPr>
        <p:spPr>
          <a:xfrm>
            <a:off x="1795952" y="1849950"/>
            <a:ext cx="2327700" cy="248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9" name="Google Shape;369;p5"/>
          <p:cNvSpPr txBox="1">
            <a:spLocks noGrp="1"/>
          </p:cNvSpPr>
          <p:nvPr>
            <p:ph type="subTitle" idx="3"/>
          </p:nvPr>
        </p:nvSpPr>
        <p:spPr>
          <a:xfrm>
            <a:off x="5495875" y="1408350"/>
            <a:ext cx="2327700" cy="441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>
                <a:solidFill>
                  <a:schemeClr val="lt1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Raleway"/>
              <a:buNone/>
              <a:defRPr sz="2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70" name="Google Shape;370;p5"/>
          <p:cNvSpPr txBox="1">
            <a:spLocks noGrp="1"/>
          </p:cNvSpPr>
          <p:nvPr>
            <p:ph type="subTitle" idx="4"/>
          </p:nvPr>
        </p:nvSpPr>
        <p:spPr>
          <a:xfrm>
            <a:off x="5495875" y="1849950"/>
            <a:ext cx="2327700" cy="2480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371" name="Google Shape;371;p5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372" name="Google Shape;372;p5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5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5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5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5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5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5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5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5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5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p6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385" name="Google Shape;385;p6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6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6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6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6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6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6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6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6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6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6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7" name="Google Shape;457;p6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8" name="Google Shape;458;p6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9" name="Google Shape;459;p6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6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61" name="Google Shape;461;p6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462" name="Google Shape;462;p6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6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6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6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6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6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6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6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6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4" name="Google Shape;474;p7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475" name="Google Shape;475;p7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7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7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7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7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7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7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7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7" name="Google Shape;547;p7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8" name="Google Shape;548;p7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9" name="Google Shape;549;p7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7"/>
          <p:cNvSpPr txBox="1">
            <a:spLocks noGrp="1"/>
          </p:cNvSpPr>
          <p:nvPr>
            <p:ph type="subTitle" idx="1"/>
          </p:nvPr>
        </p:nvSpPr>
        <p:spPr>
          <a:xfrm>
            <a:off x="1184475" y="2593313"/>
            <a:ext cx="2913600" cy="159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1" name="Google Shape;551;p7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52" name="Google Shape;552;p7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553" name="Google Shape;553;p7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7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7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7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7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7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5" name="Google Shape;565;p8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566" name="Google Shape;566;p8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8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8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8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8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8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8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8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8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8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8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8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8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8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8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8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8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8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8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8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8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8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8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Google Shape;638;p8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9" name="Google Shape;639;p8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0" name="Google Shape;640;p8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8"/>
          <p:cNvSpPr txBox="1">
            <a:spLocks noGrp="1"/>
          </p:cNvSpPr>
          <p:nvPr>
            <p:ph type="title"/>
          </p:nvPr>
        </p:nvSpPr>
        <p:spPr>
          <a:xfrm>
            <a:off x="2894550" y="1346100"/>
            <a:ext cx="3354900" cy="24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42" name="Google Shape;642;p8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643" name="Google Shape;643;p8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8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8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8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8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9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656" name="Google Shape;656;p9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9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9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9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9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9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9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9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9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9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9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9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9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9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9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9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9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9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9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9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9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9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9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9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9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9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9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9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9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9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9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9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9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9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9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9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9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9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9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9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9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9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9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9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9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9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9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9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9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9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9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9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9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9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9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9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9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9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9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9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9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9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9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9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9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9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9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9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9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9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9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9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" name="Google Shape;728;p9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29" name="Google Shape;729;p9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0" name="Google Shape;730;p9"/>
          <p:cNvSpPr txBox="1">
            <a:spLocks noGrp="1"/>
          </p:cNvSpPr>
          <p:nvPr>
            <p:ph type="title"/>
          </p:nvPr>
        </p:nvSpPr>
        <p:spPr>
          <a:xfrm>
            <a:off x="720000" y="1654875"/>
            <a:ext cx="3493800" cy="76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731" name="Google Shape;731;p9"/>
          <p:cNvSpPr txBox="1">
            <a:spLocks noGrp="1"/>
          </p:cNvSpPr>
          <p:nvPr>
            <p:ph type="subTitle" idx="1"/>
          </p:nvPr>
        </p:nvSpPr>
        <p:spPr>
          <a:xfrm>
            <a:off x="720000" y="2424400"/>
            <a:ext cx="3493800" cy="902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32" name="Google Shape;732;p9"/>
          <p:cNvSpPr/>
          <p:nvPr/>
        </p:nvSpPr>
        <p:spPr>
          <a:xfrm rot="10800000">
            <a:off x="1675576" y="-1"/>
            <a:ext cx="282500" cy="512852"/>
          </a:xfrm>
          <a:custGeom>
            <a:avLst/>
            <a:gdLst/>
            <a:ahLst/>
            <a:cxnLst/>
            <a:rect l="l" t="t" r="r" b="b"/>
            <a:pathLst>
              <a:path w="1788" h="3246" extrusionOk="0">
                <a:moveTo>
                  <a:pt x="894" y="1"/>
                </a:moveTo>
                <a:cubicBezTo>
                  <a:pt x="408" y="1"/>
                  <a:pt x="0" y="408"/>
                  <a:pt x="0" y="894"/>
                </a:cubicBezTo>
                <a:lnTo>
                  <a:pt x="0" y="2853"/>
                </a:lnTo>
                <a:lnTo>
                  <a:pt x="235" y="2853"/>
                </a:lnTo>
                <a:lnTo>
                  <a:pt x="235" y="894"/>
                </a:lnTo>
                <a:cubicBezTo>
                  <a:pt x="235" y="534"/>
                  <a:pt x="533" y="251"/>
                  <a:pt x="894" y="251"/>
                </a:cubicBezTo>
                <a:cubicBezTo>
                  <a:pt x="1254" y="251"/>
                  <a:pt x="1552" y="534"/>
                  <a:pt x="1552" y="894"/>
                </a:cubicBezTo>
                <a:lnTo>
                  <a:pt x="1552" y="3245"/>
                </a:lnTo>
                <a:lnTo>
                  <a:pt x="1787" y="3245"/>
                </a:lnTo>
                <a:lnTo>
                  <a:pt x="1787" y="894"/>
                </a:lnTo>
                <a:cubicBezTo>
                  <a:pt x="1787" y="408"/>
                  <a:pt x="1379" y="1"/>
                  <a:pt x="89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9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4" name="Google Shape;734;p9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735" name="Google Shape;735;p9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9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9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9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9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9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9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9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9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9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9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10"/>
          <p:cNvSpPr txBox="1">
            <a:spLocks noGrp="1"/>
          </p:cNvSpPr>
          <p:nvPr>
            <p:ph type="title"/>
          </p:nvPr>
        </p:nvSpPr>
        <p:spPr>
          <a:xfrm>
            <a:off x="2784150" y="911100"/>
            <a:ext cx="3575700" cy="332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48" name="Google Shape;748;p10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10"/>
          <p:cNvSpPr/>
          <p:nvPr/>
        </p:nvSpPr>
        <p:spPr>
          <a:xfrm rot="5400000">
            <a:off x="8926950" y="645650"/>
            <a:ext cx="60600" cy="373500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000000">
              <a:alpha val="11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" name="Google Shape;750;p10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751" name="Google Shape;751;p10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0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0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0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0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0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0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0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0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0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0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3" name="Google Shape;763;p11"/>
          <p:cNvGrpSpPr/>
          <p:nvPr/>
        </p:nvGrpSpPr>
        <p:grpSpPr>
          <a:xfrm>
            <a:off x="7850" y="137"/>
            <a:ext cx="8793542" cy="5143239"/>
            <a:chOff x="0" y="-13"/>
            <a:chExt cx="8793542" cy="5143239"/>
          </a:xfrm>
        </p:grpSpPr>
        <p:sp>
          <p:nvSpPr>
            <p:cNvPr id="764" name="Google Shape;764;p11"/>
            <p:cNvSpPr/>
            <p:nvPr/>
          </p:nvSpPr>
          <p:spPr>
            <a:xfrm>
              <a:off x="861641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1"/>
            <p:cNvSpPr/>
            <p:nvPr/>
          </p:nvSpPr>
          <p:spPr>
            <a:xfrm>
              <a:off x="153645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1"/>
            <p:cNvSpPr/>
            <p:nvPr/>
          </p:nvSpPr>
          <p:spPr>
            <a:xfrm>
              <a:off x="36060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1"/>
            <p:cNvSpPr/>
            <p:nvPr/>
          </p:nvSpPr>
          <p:spPr>
            <a:xfrm>
              <a:off x="5675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1"/>
            <p:cNvSpPr/>
            <p:nvPr/>
          </p:nvSpPr>
          <p:spPr>
            <a:xfrm>
              <a:off x="76243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1"/>
            <p:cNvSpPr/>
            <p:nvPr/>
          </p:nvSpPr>
          <p:spPr>
            <a:xfrm>
              <a:off x="97915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1"/>
            <p:cNvSpPr/>
            <p:nvPr/>
          </p:nvSpPr>
          <p:spPr>
            <a:xfrm>
              <a:off x="1197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1"/>
            <p:cNvSpPr/>
            <p:nvPr/>
          </p:nvSpPr>
          <p:spPr>
            <a:xfrm>
              <a:off x="14101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1"/>
            <p:cNvSpPr/>
            <p:nvPr/>
          </p:nvSpPr>
          <p:spPr>
            <a:xfrm>
              <a:off x="16074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1"/>
            <p:cNvSpPr/>
            <p:nvPr/>
          </p:nvSpPr>
          <p:spPr>
            <a:xfrm>
              <a:off x="182176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1"/>
            <p:cNvSpPr/>
            <p:nvPr/>
          </p:nvSpPr>
          <p:spPr>
            <a:xfrm>
              <a:off x="201896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1"/>
            <p:cNvSpPr/>
            <p:nvPr/>
          </p:nvSpPr>
          <p:spPr>
            <a:xfrm>
              <a:off x="2235677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1"/>
            <p:cNvSpPr/>
            <p:nvPr/>
          </p:nvSpPr>
          <p:spPr>
            <a:xfrm>
              <a:off x="2430556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1"/>
            <p:cNvSpPr/>
            <p:nvPr/>
          </p:nvSpPr>
          <p:spPr>
            <a:xfrm>
              <a:off x="264727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1"/>
            <p:cNvSpPr/>
            <p:nvPr/>
          </p:nvSpPr>
          <p:spPr>
            <a:xfrm>
              <a:off x="2844470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1"/>
            <p:cNvSpPr/>
            <p:nvPr/>
          </p:nvSpPr>
          <p:spPr>
            <a:xfrm>
              <a:off x="3049108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1"/>
            <p:cNvSpPr/>
            <p:nvPr/>
          </p:nvSpPr>
          <p:spPr>
            <a:xfrm>
              <a:off x="325606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1"/>
            <p:cNvSpPr/>
            <p:nvPr/>
          </p:nvSpPr>
          <p:spPr>
            <a:xfrm>
              <a:off x="34532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1"/>
            <p:cNvSpPr/>
            <p:nvPr/>
          </p:nvSpPr>
          <p:spPr>
            <a:xfrm>
              <a:off x="366756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1"/>
            <p:cNvSpPr/>
            <p:nvPr/>
          </p:nvSpPr>
          <p:spPr>
            <a:xfrm>
              <a:off x="386485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1"/>
            <p:cNvSpPr/>
            <p:nvPr/>
          </p:nvSpPr>
          <p:spPr>
            <a:xfrm>
              <a:off x="4079157" y="-13"/>
              <a:ext cx="12270" cy="5143239"/>
            </a:xfrm>
            <a:custGeom>
              <a:avLst/>
              <a:gdLst/>
              <a:ahLst/>
              <a:cxnLst/>
              <a:rect l="l" t="t" r="r" b="b"/>
              <a:pathLst>
                <a:path w="127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27" y="53233"/>
                  </a:lnTo>
                  <a:lnTo>
                    <a:pt x="12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1"/>
            <p:cNvSpPr/>
            <p:nvPr/>
          </p:nvSpPr>
          <p:spPr>
            <a:xfrm>
              <a:off x="429587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1"/>
            <p:cNvSpPr/>
            <p:nvPr/>
          </p:nvSpPr>
          <p:spPr>
            <a:xfrm>
              <a:off x="451258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1"/>
            <p:cNvSpPr/>
            <p:nvPr/>
          </p:nvSpPr>
          <p:spPr>
            <a:xfrm>
              <a:off x="470746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1"/>
            <p:cNvSpPr/>
            <p:nvPr/>
          </p:nvSpPr>
          <p:spPr>
            <a:xfrm>
              <a:off x="492418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1"/>
            <p:cNvSpPr/>
            <p:nvPr/>
          </p:nvSpPr>
          <p:spPr>
            <a:xfrm>
              <a:off x="512138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1"/>
            <p:cNvSpPr/>
            <p:nvPr/>
          </p:nvSpPr>
          <p:spPr>
            <a:xfrm>
              <a:off x="532601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1"/>
            <p:cNvSpPr/>
            <p:nvPr/>
          </p:nvSpPr>
          <p:spPr>
            <a:xfrm>
              <a:off x="553297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1"/>
            <p:cNvSpPr/>
            <p:nvPr/>
          </p:nvSpPr>
          <p:spPr>
            <a:xfrm>
              <a:off x="5739933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1"/>
            <p:cNvSpPr/>
            <p:nvPr/>
          </p:nvSpPr>
          <p:spPr>
            <a:xfrm>
              <a:off x="594457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1"/>
            <p:cNvSpPr/>
            <p:nvPr/>
          </p:nvSpPr>
          <p:spPr>
            <a:xfrm>
              <a:off x="6151528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1"/>
            <p:cNvSpPr/>
            <p:nvPr/>
          </p:nvSpPr>
          <p:spPr>
            <a:xfrm>
              <a:off x="635848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1"/>
            <p:cNvSpPr/>
            <p:nvPr/>
          </p:nvSpPr>
          <p:spPr>
            <a:xfrm>
              <a:off x="656302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1"/>
            <p:cNvSpPr/>
            <p:nvPr/>
          </p:nvSpPr>
          <p:spPr>
            <a:xfrm>
              <a:off x="6770079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1"/>
            <p:cNvSpPr/>
            <p:nvPr/>
          </p:nvSpPr>
          <p:spPr>
            <a:xfrm>
              <a:off x="697462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1"/>
            <p:cNvSpPr/>
            <p:nvPr/>
          </p:nvSpPr>
          <p:spPr>
            <a:xfrm>
              <a:off x="7201094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1"/>
            <p:cNvSpPr/>
            <p:nvPr/>
          </p:nvSpPr>
          <p:spPr>
            <a:xfrm>
              <a:off x="7408051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1" y="1"/>
                  </a:moveTo>
                  <a:lnTo>
                    <a:pt x="1" y="53233"/>
                  </a:lnTo>
                  <a:lnTo>
                    <a:pt x="102" y="53233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1"/>
            <p:cNvSpPr/>
            <p:nvPr/>
          </p:nvSpPr>
          <p:spPr>
            <a:xfrm>
              <a:off x="7612689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1"/>
            <p:cNvSpPr/>
            <p:nvPr/>
          </p:nvSpPr>
          <p:spPr>
            <a:xfrm>
              <a:off x="7819646" y="-13"/>
              <a:ext cx="9855" cy="5143239"/>
            </a:xfrm>
            <a:custGeom>
              <a:avLst/>
              <a:gdLst/>
              <a:ahLst/>
              <a:cxnLst/>
              <a:rect l="l" t="t" r="r" b="b"/>
              <a:pathLst>
                <a:path w="102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1"/>
            <p:cNvSpPr/>
            <p:nvPr/>
          </p:nvSpPr>
          <p:spPr>
            <a:xfrm>
              <a:off x="80169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1"/>
            <p:cNvSpPr/>
            <p:nvPr/>
          </p:nvSpPr>
          <p:spPr>
            <a:xfrm>
              <a:off x="8231241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1"/>
            <p:cNvSpPr/>
            <p:nvPr/>
          </p:nvSpPr>
          <p:spPr>
            <a:xfrm>
              <a:off x="0" y="17777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1"/>
            <p:cNvSpPr/>
            <p:nvPr/>
          </p:nvSpPr>
          <p:spPr>
            <a:xfrm>
              <a:off x="0" y="34337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1"/>
            <p:cNvSpPr/>
            <p:nvPr/>
          </p:nvSpPr>
          <p:spPr>
            <a:xfrm>
              <a:off x="0" y="51139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1"/>
            <p:cNvSpPr/>
            <p:nvPr/>
          </p:nvSpPr>
          <p:spPr>
            <a:xfrm>
              <a:off x="0" y="6770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1"/>
            <p:cNvSpPr/>
            <p:nvPr/>
          </p:nvSpPr>
          <p:spPr>
            <a:xfrm>
              <a:off x="0" y="84501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1"/>
            <p:cNvSpPr/>
            <p:nvPr/>
          </p:nvSpPr>
          <p:spPr>
            <a:xfrm>
              <a:off x="0" y="101062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1"/>
            <p:cNvSpPr/>
            <p:nvPr/>
          </p:nvSpPr>
          <p:spPr>
            <a:xfrm>
              <a:off x="0" y="1168978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1"/>
            <p:cNvSpPr/>
            <p:nvPr/>
          </p:nvSpPr>
          <p:spPr>
            <a:xfrm>
              <a:off x="0" y="132482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1"/>
            <p:cNvSpPr/>
            <p:nvPr/>
          </p:nvSpPr>
          <p:spPr>
            <a:xfrm>
              <a:off x="0" y="149284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1"/>
            <p:cNvSpPr/>
            <p:nvPr/>
          </p:nvSpPr>
          <p:spPr>
            <a:xfrm>
              <a:off x="0" y="165844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1"/>
            <p:cNvSpPr/>
            <p:nvPr/>
          </p:nvSpPr>
          <p:spPr>
            <a:xfrm>
              <a:off x="0" y="182646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1"/>
            <p:cNvSpPr/>
            <p:nvPr/>
          </p:nvSpPr>
          <p:spPr>
            <a:xfrm>
              <a:off x="0" y="198230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1"/>
            <p:cNvSpPr/>
            <p:nvPr/>
          </p:nvSpPr>
          <p:spPr>
            <a:xfrm>
              <a:off x="0" y="216008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1"/>
            <p:cNvSpPr/>
            <p:nvPr/>
          </p:nvSpPr>
          <p:spPr>
            <a:xfrm>
              <a:off x="0" y="231593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1"/>
            <p:cNvSpPr/>
            <p:nvPr/>
          </p:nvSpPr>
          <p:spPr>
            <a:xfrm>
              <a:off x="0" y="249370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1"/>
            <p:cNvSpPr/>
            <p:nvPr/>
          </p:nvSpPr>
          <p:spPr>
            <a:xfrm>
              <a:off x="0" y="264955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1"/>
            <p:cNvSpPr/>
            <p:nvPr/>
          </p:nvSpPr>
          <p:spPr>
            <a:xfrm>
              <a:off x="0" y="282732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1"/>
            <p:cNvSpPr/>
            <p:nvPr/>
          </p:nvSpPr>
          <p:spPr>
            <a:xfrm>
              <a:off x="0" y="2992932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1"/>
            <p:cNvSpPr/>
            <p:nvPr/>
          </p:nvSpPr>
          <p:spPr>
            <a:xfrm>
              <a:off x="0" y="316095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1"/>
            <p:cNvSpPr/>
            <p:nvPr/>
          </p:nvSpPr>
          <p:spPr>
            <a:xfrm>
              <a:off x="0" y="3326553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1"/>
            <p:cNvSpPr/>
            <p:nvPr/>
          </p:nvSpPr>
          <p:spPr>
            <a:xfrm>
              <a:off x="0" y="3494572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1"/>
            <p:cNvSpPr/>
            <p:nvPr/>
          </p:nvSpPr>
          <p:spPr>
            <a:xfrm>
              <a:off x="0" y="3660175"/>
              <a:ext cx="8793542" cy="9758"/>
            </a:xfrm>
            <a:custGeom>
              <a:avLst/>
              <a:gdLst/>
              <a:ahLst/>
              <a:cxnLst/>
              <a:rect l="l" t="t" r="r" b="b"/>
              <a:pathLst>
                <a:path w="90107" h="101" extrusionOk="0">
                  <a:moveTo>
                    <a:pt x="1" y="0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0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1"/>
            <p:cNvSpPr/>
            <p:nvPr/>
          </p:nvSpPr>
          <p:spPr>
            <a:xfrm>
              <a:off x="0" y="3808677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1"/>
            <p:cNvSpPr/>
            <p:nvPr/>
          </p:nvSpPr>
          <p:spPr>
            <a:xfrm>
              <a:off x="0" y="3964521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1"/>
            <p:cNvSpPr/>
            <p:nvPr/>
          </p:nvSpPr>
          <p:spPr>
            <a:xfrm>
              <a:off x="0" y="4142298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1"/>
            <p:cNvSpPr/>
            <p:nvPr/>
          </p:nvSpPr>
          <p:spPr>
            <a:xfrm>
              <a:off x="0" y="429814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2"/>
                  </a:lnTo>
                  <a:lnTo>
                    <a:pt x="90107" y="102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1"/>
            <p:cNvSpPr/>
            <p:nvPr/>
          </p:nvSpPr>
          <p:spPr>
            <a:xfrm>
              <a:off x="0" y="4485679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1"/>
            <p:cNvSpPr/>
            <p:nvPr/>
          </p:nvSpPr>
          <p:spPr>
            <a:xfrm>
              <a:off x="0" y="4641523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1"/>
            <p:cNvSpPr/>
            <p:nvPr/>
          </p:nvSpPr>
          <p:spPr>
            <a:xfrm>
              <a:off x="0" y="4819300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1"/>
            <p:cNvSpPr/>
            <p:nvPr/>
          </p:nvSpPr>
          <p:spPr>
            <a:xfrm>
              <a:off x="0" y="4975145"/>
              <a:ext cx="8793542" cy="9855"/>
            </a:xfrm>
            <a:custGeom>
              <a:avLst/>
              <a:gdLst/>
              <a:ahLst/>
              <a:cxnLst/>
              <a:rect l="l" t="t" r="r" b="b"/>
              <a:pathLst>
                <a:path w="90107" h="102" extrusionOk="0">
                  <a:moveTo>
                    <a:pt x="1" y="1"/>
                  </a:moveTo>
                  <a:lnTo>
                    <a:pt x="1" y="101"/>
                  </a:lnTo>
                  <a:lnTo>
                    <a:pt x="90107" y="101"/>
                  </a:lnTo>
                  <a:lnTo>
                    <a:pt x="90107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1"/>
            <p:cNvSpPr/>
            <p:nvPr/>
          </p:nvSpPr>
          <p:spPr>
            <a:xfrm>
              <a:off x="8428523" y="-13"/>
              <a:ext cx="9758" cy="5143239"/>
            </a:xfrm>
            <a:custGeom>
              <a:avLst/>
              <a:gdLst/>
              <a:ahLst/>
              <a:cxnLst/>
              <a:rect l="l" t="t" r="r" b="b"/>
              <a:pathLst>
                <a:path w="101" h="53233" extrusionOk="0">
                  <a:moveTo>
                    <a:pt x="0" y="1"/>
                  </a:moveTo>
                  <a:lnTo>
                    <a:pt x="0" y="53233"/>
                  </a:lnTo>
                  <a:lnTo>
                    <a:pt x="101" y="53233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EFC7C7">
                <a:alpha val="3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" name="Google Shape;836;p11"/>
          <p:cNvSpPr/>
          <p:nvPr/>
        </p:nvSpPr>
        <p:spPr>
          <a:xfrm>
            <a:off x="-8700" y="4891550"/>
            <a:ext cx="8802300" cy="25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7" name="Google Shape;837;p11"/>
          <p:cNvCxnSpPr/>
          <p:nvPr/>
        </p:nvCxnSpPr>
        <p:spPr>
          <a:xfrm>
            <a:off x="572300" y="-4350"/>
            <a:ext cx="0" cy="5152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8" name="Google Shape;838;p11"/>
          <p:cNvSpPr/>
          <p:nvPr/>
        </p:nvSpPr>
        <p:spPr>
          <a:xfrm rot="5400000">
            <a:off x="7743888" y="143400"/>
            <a:ext cx="834000" cy="547200"/>
          </a:xfrm>
          <a:prstGeom prst="homePlate">
            <a:avLst>
              <a:gd name="adj" fmla="val 190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691475"/>
            <a:ext cx="4459800" cy="1148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200"/>
              <a:buNone/>
              <a:defRPr sz="7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0" name="Google Shape;840;p11"/>
          <p:cNvSpPr txBox="1">
            <a:spLocks noGrp="1"/>
          </p:cNvSpPr>
          <p:nvPr>
            <p:ph type="subTitle" idx="1"/>
          </p:nvPr>
        </p:nvSpPr>
        <p:spPr>
          <a:xfrm>
            <a:off x="720000" y="2839425"/>
            <a:ext cx="4459800" cy="61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841" name="Google Shape;841;p11"/>
          <p:cNvGrpSpPr/>
          <p:nvPr/>
        </p:nvGrpSpPr>
        <p:grpSpPr>
          <a:xfrm>
            <a:off x="8770500" y="-25"/>
            <a:ext cx="373500" cy="5143197"/>
            <a:chOff x="8770500" y="-25"/>
            <a:chExt cx="373500" cy="5143197"/>
          </a:xfrm>
        </p:grpSpPr>
        <p:sp>
          <p:nvSpPr>
            <p:cNvPr id="842" name="Google Shape;842;p11"/>
            <p:cNvSpPr/>
            <p:nvPr/>
          </p:nvSpPr>
          <p:spPr>
            <a:xfrm rot="5400000">
              <a:off x="8361300" y="43604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1"/>
            <p:cNvSpPr/>
            <p:nvPr/>
          </p:nvSpPr>
          <p:spPr>
            <a:xfrm rot="5400000">
              <a:off x="8525100" y="37407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1"/>
            <p:cNvSpPr/>
            <p:nvPr/>
          </p:nvSpPr>
          <p:spPr>
            <a:xfrm rot="5400000">
              <a:off x="8361300" y="3504766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1"/>
            <p:cNvSpPr/>
            <p:nvPr/>
          </p:nvSpPr>
          <p:spPr>
            <a:xfrm rot="5400000">
              <a:off x="8525100" y="28834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1"/>
            <p:cNvSpPr/>
            <p:nvPr/>
          </p:nvSpPr>
          <p:spPr>
            <a:xfrm rot="5400000">
              <a:off x="8361300" y="2649035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1"/>
            <p:cNvSpPr/>
            <p:nvPr/>
          </p:nvSpPr>
          <p:spPr>
            <a:xfrm rot="5400000">
              <a:off x="8525100" y="2019150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1"/>
            <p:cNvSpPr/>
            <p:nvPr/>
          </p:nvSpPr>
          <p:spPr>
            <a:xfrm rot="5400000">
              <a:off x="8529300" y="1961397"/>
              <a:ext cx="855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1"/>
            <p:cNvSpPr/>
            <p:nvPr/>
          </p:nvSpPr>
          <p:spPr>
            <a:xfrm rot="5400000">
              <a:off x="8926950" y="1563625"/>
              <a:ext cx="606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1"/>
            <p:cNvSpPr/>
            <p:nvPr/>
          </p:nvSpPr>
          <p:spPr>
            <a:xfrm rot="5400000">
              <a:off x="8361300" y="937572"/>
              <a:ext cx="11919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1"/>
            <p:cNvSpPr/>
            <p:nvPr/>
          </p:nvSpPr>
          <p:spPr>
            <a:xfrm rot="5400000">
              <a:off x="8525100" y="29752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rgbClr val="000000">
                <a:alpha val="11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1"/>
            <p:cNvSpPr/>
            <p:nvPr/>
          </p:nvSpPr>
          <p:spPr>
            <a:xfrm rot="5400000">
              <a:off x="8525100" y="245375"/>
              <a:ext cx="864300" cy="37350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7167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Changa One"/>
              <a:buNone/>
              <a:defRPr sz="2700">
                <a:solidFill>
                  <a:schemeClr val="dk1"/>
                </a:solidFill>
                <a:latin typeface="Changa One"/>
                <a:ea typeface="Changa One"/>
                <a:cs typeface="Changa One"/>
                <a:sym typeface="Chang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●"/>
              <a:defRPr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○"/>
              <a:defRPr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■"/>
              <a:defRPr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●"/>
              <a:defRPr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○"/>
              <a:defRPr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■"/>
              <a:defRPr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●"/>
              <a:defRPr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icksand"/>
              <a:buChar char="○"/>
              <a:defRPr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Quicksand"/>
              <a:buChar char="■"/>
              <a:defRPr sz="16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5" r:id="rId16"/>
    <p:sldLayoutId id="2147483666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5" r:id="rId23"/>
    <p:sldLayoutId id="2147483676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.xml"/><Relationship Id="rId7" Type="http://schemas.openxmlformats.org/officeDocument/2006/relationships/slide" Target="slide19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4.xml"/><Relationship Id="rId5" Type="http://schemas.openxmlformats.org/officeDocument/2006/relationships/slide" Target="slide9.xml"/><Relationship Id="rId4" Type="http://schemas.openxmlformats.org/officeDocument/2006/relationships/slide" Target="slide5.xml"/><Relationship Id="rId9" Type="http://schemas.openxmlformats.org/officeDocument/2006/relationships/slide" Target="slide28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13" Type="http://schemas.openxmlformats.org/officeDocument/2006/relationships/image" Target="../media/image9.wmf"/><Relationship Id="rId3" Type="http://schemas.openxmlformats.org/officeDocument/2006/relationships/slide" Target="slide5.xml"/><Relationship Id="rId7" Type="http://schemas.openxmlformats.org/officeDocument/2006/relationships/slide" Target="slide24.xml"/><Relationship Id="rId12" Type="http://schemas.openxmlformats.org/officeDocument/2006/relationships/oleObject" Target="../embeddings/oleObject1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9.xml"/><Relationship Id="rId11" Type="http://schemas.openxmlformats.org/officeDocument/2006/relationships/image" Target="../media/image4.png"/><Relationship Id="rId5" Type="http://schemas.openxmlformats.org/officeDocument/2006/relationships/slide" Target="slide14.xml"/><Relationship Id="rId10" Type="http://schemas.openxmlformats.org/officeDocument/2006/relationships/image" Target="../media/image3.png"/><Relationship Id="rId4" Type="http://schemas.openxmlformats.org/officeDocument/2006/relationships/slide" Target="slide9.xml"/><Relationship Id="rId9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13" Type="http://schemas.openxmlformats.org/officeDocument/2006/relationships/image" Target="../media/image11.png"/><Relationship Id="rId3" Type="http://schemas.openxmlformats.org/officeDocument/2006/relationships/image" Target="../media/image10.png"/><Relationship Id="rId7" Type="http://schemas.openxmlformats.org/officeDocument/2006/relationships/slide" Target="slide5.xml"/><Relationship Id="rId12" Type="http://schemas.openxmlformats.org/officeDocument/2006/relationships/slide" Target="slide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11" Type="http://schemas.openxmlformats.org/officeDocument/2006/relationships/slide" Target="slide28.xml"/><Relationship Id="rId5" Type="http://schemas.openxmlformats.org/officeDocument/2006/relationships/image" Target="../media/image3.png"/><Relationship Id="rId10" Type="http://schemas.openxmlformats.org/officeDocument/2006/relationships/slide" Target="slide24.xml"/><Relationship Id="rId4" Type="http://schemas.openxmlformats.org/officeDocument/2006/relationships/slide" Target="slide2.xml"/><Relationship Id="rId9" Type="http://schemas.openxmlformats.org/officeDocument/2006/relationships/slide" Target="slide1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openxmlformats.org/officeDocument/2006/relationships/slide" Target="slide2.xml"/><Relationship Id="rId7" Type="http://schemas.openxmlformats.org/officeDocument/2006/relationships/slide" Target="slide14.xml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slide" Target="slide5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28.xml"/><Relationship Id="rId4" Type="http://schemas.openxmlformats.org/officeDocument/2006/relationships/image" Target="../media/image3.png"/><Relationship Id="rId9" Type="http://schemas.openxmlformats.org/officeDocument/2006/relationships/slide" Target="slide2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13" Type="http://schemas.openxmlformats.org/officeDocument/2006/relationships/image" Target="../media/image13.png"/><Relationship Id="rId3" Type="http://schemas.openxmlformats.org/officeDocument/2006/relationships/slide" Target="slide2.xml"/><Relationship Id="rId7" Type="http://schemas.openxmlformats.org/officeDocument/2006/relationships/slide" Target="slide14.xml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slide" Target="slide5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28.xml"/><Relationship Id="rId4" Type="http://schemas.openxmlformats.org/officeDocument/2006/relationships/image" Target="../media/image3.png"/><Relationship Id="rId9" Type="http://schemas.openxmlformats.org/officeDocument/2006/relationships/slide" Target="slide2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28.xml"/><Relationship Id="rId3" Type="http://schemas.openxmlformats.org/officeDocument/2006/relationships/slide" Target="slide2.xml"/><Relationship Id="rId7" Type="http://schemas.openxmlformats.org/officeDocument/2006/relationships/slide" Target="slide2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6" Type="http://schemas.openxmlformats.org/officeDocument/2006/relationships/slide" Target="slide19.xml"/><Relationship Id="rId11" Type="http://schemas.openxmlformats.org/officeDocument/2006/relationships/image" Target="../media/image4.png"/><Relationship Id="rId5" Type="http://schemas.openxmlformats.org/officeDocument/2006/relationships/slide" Target="slide14.xml"/><Relationship Id="rId10" Type="http://schemas.openxmlformats.org/officeDocument/2006/relationships/slide" Target="slide9.xml"/><Relationship Id="rId4" Type="http://schemas.openxmlformats.org/officeDocument/2006/relationships/image" Target="../media/image3.png"/><Relationship Id="rId9" Type="http://schemas.openxmlformats.org/officeDocument/2006/relationships/slide" Target="slide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.xml"/><Relationship Id="rId7" Type="http://schemas.openxmlformats.org/officeDocument/2006/relationships/slide" Target="slide19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openxmlformats.org/officeDocument/2006/relationships/slide" Target="slide28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.xml"/><Relationship Id="rId7" Type="http://schemas.openxmlformats.org/officeDocument/2006/relationships/slide" Target="slide19.xml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openxmlformats.org/officeDocument/2006/relationships/slide" Target="slide2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.xml"/><Relationship Id="rId7" Type="http://schemas.openxmlformats.org/officeDocument/2006/relationships/slide" Target="slide19.xml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openxmlformats.org/officeDocument/2006/relationships/slide" Target="slide2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.xml"/><Relationship Id="rId7" Type="http://schemas.openxmlformats.org/officeDocument/2006/relationships/slide" Target="slide19.xml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openxmlformats.org/officeDocument/2006/relationships/slide" Target="slide2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.xml"/><Relationship Id="rId7" Type="http://schemas.openxmlformats.org/officeDocument/2006/relationships/slide" Target="slide19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8.png"/><Relationship Id="rId10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openxmlformats.org/officeDocument/2006/relationships/slide" Target="slide2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13" Type="http://schemas.openxmlformats.org/officeDocument/2006/relationships/image" Target="../media/image5.png"/><Relationship Id="rId3" Type="http://schemas.openxmlformats.org/officeDocument/2006/relationships/slide" Target="slide5.xml"/><Relationship Id="rId7" Type="http://schemas.openxmlformats.org/officeDocument/2006/relationships/slide" Target="slide19.xml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6" Type="http://schemas.openxmlformats.org/officeDocument/2006/relationships/slide" Target="slide28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14.xml"/><Relationship Id="rId11" Type="http://schemas.openxmlformats.org/officeDocument/2006/relationships/image" Target="../media/image3.png"/><Relationship Id="rId5" Type="http://schemas.openxmlformats.org/officeDocument/2006/relationships/slide" Target="slide9.xml"/><Relationship Id="rId15" Type="http://schemas.openxmlformats.org/officeDocument/2006/relationships/image" Target="../media/image7.png"/><Relationship Id="rId10" Type="http://schemas.openxmlformats.org/officeDocument/2006/relationships/slide" Target="slide2.xml"/><Relationship Id="rId4" Type="http://schemas.openxmlformats.org/officeDocument/2006/relationships/image" Target="../media/image1.png"/><Relationship Id="rId9" Type="http://schemas.openxmlformats.org/officeDocument/2006/relationships/image" Target="../media/image2.png"/><Relationship Id="rId1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.xml"/><Relationship Id="rId7" Type="http://schemas.openxmlformats.org/officeDocument/2006/relationships/slide" Target="slide19.xml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openxmlformats.org/officeDocument/2006/relationships/slide" Target="slide28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.xml"/><Relationship Id="rId7" Type="http://schemas.openxmlformats.org/officeDocument/2006/relationships/slide" Target="slide19.xml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openxmlformats.org/officeDocument/2006/relationships/slide" Target="slide28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.xml"/><Relationship Id="rId7" Type="http://schemas.openxmlformats.org/officeDocument/2006/relationships/slide" Target="slide19.xml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openxmlformats.org/officeDocument/2006/relationships/slide" Target="slide28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.xml"/><Relationship Id="rId7" Type="http://schemas.openxmlformats.org/officeDocument/2006/relationships/slide" Target="slide19.xml"/><Relationship Id="rId12" Type="http://schemas.openxmlformats.org/officeDocument/2006/relationships/hyperlink" Target="https://mchinelearningknows.herokuapp.com/#dashboard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openxmlformats.org/officeDocument/2006/relationships/slide" Target="slide28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2.xml"/><Relationship Id="rId7" Type="http://schemas.openxmlformats.org/officeDocument/2006/relationships/slide" Target="slide9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Relationship Id="rId6" Type="http://schemas.openxmlformats.org/officeDocument/2006/relationships/slide" Target="slide5.xml"/><Relationship Id="rId11" Type="http://schemas.openxmlformats.org/officeDocument/2006/relationships/slide" Target="slide28.xml"/><Relationship Id="rId5" Type="http://schemas.openxmlformats.org/officeDocument/2006/relationships/image" Target="../media/image8.png"/><Relationship Id="rId10" Type="http://schemas.openxmlformats.org/officeDocument/2006/relationships/slide" Target="slide24.xml"/><Relationship Id="rId4" Type="http://schemas.openxmlformats.org/officeDocument/2006/relationships/image" Target="../media/image3.png"/><Relationship Id="rId9" Type="http://schemas.openxmlformats.org/officeDocument/2006/relationships/slide" Target="slide19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image" Target="../media/image4.png"/><Relationship Id="rId7" Type="http://schemas.openxmlformats.org/officeDocument/2006/relationships/slide" Target="slide19.xml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3.png"/><Relationship Id="rId10" Type="http://schemas.openxmlformats.org/officeDocument/2006/relationships/slide" Target="slide5.xml"/><Relationship Id="rId4" Type="http://schemas.openxmlformats.org/officeDocument/2006/relationships/slide" Target="slide2.xml"/><Relationship Id="rId9" Type="http://schemas.openxmlformats.org/officeDocument/2006/relationships/slide" Target="slide28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13" Type="http://schemas.openxmlformats.org/officeDocument/2006/relationships/image" Target="../media/image22.png"/><Relationship Id="rId3" Type="http://schemas.openxmlformats.org/officeDocument/2006/relationships/image" Target="../media/image4.png"/><Relationship Id="rId7" Type="http://schemas.openxmlformats.org/officeDocument/2006/relationships/slide" Target="slide19.xml"/><Relationship Id="rId12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3.png"/><Relationship Id="rId10" Type="http://schemas.openxmlformats.org/officeDocument/2006/relationships/slide" Target="slide5.xml"/><Relationship Id="rId4" Type="http://schemas.openxmlformats.org/officeDocument/2006/relationships/slide" Target="slide2.xml"/><Relationship Id="rId9" Type="http://schemas.openxmlformats.org/officeDocument/2006/relationships/slide" Target="slide28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image" Target="../media/image4.png"/><Relationship Id="rId7" Type="http://schemas.openxmlformats.org/officeDocument/2006/relationships/slide" Target="slide19.xml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3.png"/><Relationship Id="rId10" Type="http://schemas.openxmlformats.org/officeDocument/2006/relationships/slide" Target="slide5.xml"/><Relationship Id="rId4" Type="http://schemas.openxmlformats.org/officeDocument/2006/relationships/slide" Target="slide2.xml"/><Relationship Id="rId9" Type="http://schemas.openxmlformats.org/officeDocument/2006/relationships/slide" Target="slide28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slide" Target="slide2.xml"/><Relationship Id="rId7" Type="http://schemas.openxmlformats.org/officeDocument/2006/relationships/slide" Target="slide19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8.png"/><Relationship Id="rId10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openxmlformats.org/officeDocument/2006/relationships/slide" Target="slide28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ihw.gov.au/reports/australias-health/overweight-and-obesity" TargetMode="External"/><Relationship Id="rId13" Type="http://schemas.openxmlformats.org/officeDocument/2006/relationships/hyperlink" Target="https://mchinelearningknows.herokuapp.com/" TargetMode="External"/><Relationship Id="rId18" Type="http://schemas.openxmlformats.org/officeDocument/2006/relationships/slide" Target="slide9.xml"/><Relationship Id="rId3" Type="http://schemas.openxmlformats.org/officeDocument/2006/relationships/slide" Target="slide14.xml"/><Relationship Id="rId7" Type="http://schemas.openxmlformats.org/officeDocument/2006/relationships/hyperlink" Target="https://www.kaggle.com/code/kaitod14/starter-estimate-obseity-level-classification/data?select=ObesityDataSet_raw_and_data_sinthetic.csv" TargetMode="External"/><Relationship Id="rId12" Type="http://schemas.openxmlformats.org/officeDocument/2006/relationships/hyperlink" Target="https://public.tableau.com/views/ProjectFinal-ContinuousFeature/ContinuousFeature?:language=en-GB&amp;publish=yes&amp;:display_count=n&amp;:origin=viz_share_lin" TargetMode="External"/><Relationship Id="rId17" Type="http://schemas.openxmlformats.org/officeDocument/2006/relationships/slide" Target="slide5.xml"/><Relationship Id="rId2" Type="http://schemas.openxmlformats.org/officeDocument/2006/relationships/notesSlide" Target="../notesSlides/notesSlide29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21.xml"/><Relationship Id="rId6" Type="http://schemas.openxmlformats.org/officeDocument/2006/relationships/slide" Target="slide28.xml"/><Relationship Id="rId11" Type="http://schemas.openxmlformats.org/officeDocument/2006/relationships/hyperlink" Target="https://public.tableau.com/views/ProjectFinal-ContinuousFeature/Uncontinuous?:language=en-GB&amp;publish=yes&amp;:display_count=n&amp;:origin=viz_share_link" TargetMode="External"/><Relationship Id="rId5" Type="http://schemas.openxmlformats.org/officeDocument/2006/relationships/slide" Target="slide24.xml"/><Relationship Id="rId15" Type="http://schemas.openxmlformats.org/officeDocument/2006/relationships/slide" Target="slide2.xml"/><Relationship Id="rId10" Type="http://schemas.openxmlformats.org/officeDocument/2006/relationships/hyperlink" Target="https://public.tableau.com/views/OverorUnderweightData/Dashboard3?:language=en-GB&amp;:display_count=n&amp;:origin=viz_share_link" TargetMode="External"/><Relationship Id="rId4" Type="http://schemas.openxmlformats.org/officeDocument/2006/relationships/slide" Target="slide19.xml"/><Relationship Id="rId9" Type="http://schemas.openxmlformats.org/officeDocument/2006/relationships/hyperlink" Target="https://github.com/oshabu/Project-4-aka-Last-group-project" TargetMode="External"/><Relationship Id="rId1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2.xml"/><Relationship Id="rId7" Type="http://schemas.openxmlformats.org/officeDocument/2006/relationships/slide" Target="slide9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5.xml"/><Relationship Id="rId11" Type="http://schemas.openxmlformats.org/officeDocument/2006/relationships/slide" Target="slide28.xml"/><Relationship Id="rId5" Type="http://schemas.openxmlformats.org/officeDocument/2006/relationships/image" Target="../media/image4.png"/><Relationship Id="rId10" Type="http://schemas.openxmlformats.org/officeDocument/2006/relationships/slide" Target="slide24.xml"/><Relationship Id="rId4" Type="http://schemas.openxmlformats.org/officeDocument/2006/relationships/image" Target="../media/image3.png"/><Relationship Id="rId9" Type="http://schemas.openxmlformats.org/officeDocument/2006/relationships/slide" Target="slide19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" Target="slide24.xml"/><Relationship Id="rId3" Type="http://schemas.openxmlformats.org/officeDocument/2006/relationships/image" Target="../media/image4.png"/><Relationship Id="rId7" Type="http://schemas.openxmlformats.org/officeDocument/2006/relationships/slide" Target="slide19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6" Type="http://schemas.openxmlformats.org/officeDocument/2006/relationships/slide" Target="slide14.xml"/><Relationship Id="rId11" Type="http://schemas.openxmlformats.org/officeDocument/2006/relationships/slide" Target="slide9.xml"/><Relationship Id="rId5" Type="http://schemas.openxmlformats.org/officeDocument/2006/relationships/image" Target="../media/image3.png"/><Relationship Id="rId10" Type="http://schemas.openxmlformats.org/officeDocument/2006/relationships/slide" Target="slide5.xml"/><Relationship Id="rId4" Type="http://schemas.openxmlformats.org/officeDocument/2006/relationships/slide" Target="slide2.xml"/><Relationship Id="rId9" Type="http://schemas.openxmlformats.org/officeDocument/2006/relationships/slide" Target="slide2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2.xml"/><Relationship Id="rId7" Type="http://schemas.openxmlformats.org/officeDocument/2006/relationships/slide" Target="slide9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5.xml"/><Relationship Id="rId11" Type="http://schemas.openxmlformats.org/officeDocument/2006/relationships/slide" Target="slide28.xml"/><Relationship Id="rId5" Type="http://schemas.openxmlformats.org/officeDocument/2006/relationships/image" Target="../media/image4.png"/><Relationship Id="rId10" Type="http://schemas.openxmlformats.org/officeDocument/2006/relationships/slide" Target="slide24.xml"/><Relationship Id="rId4" Type="http://schemas.openxmlformats.org/officeDocument/2006/relationships/image" Target="../media/image3.png"/><Relationship Id="rId9" Type="http://schemas.openxmlformats.org/officeDocument/2006/relationships/slide" Target="slide1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openxmlformats.org/officeDocument/2006/relationships/slide" Target="slide2.xml"/><Relationship Id="rId7" Type="http://schemas.openxmlformats.org/officeDocument/2006/relationships/slide" Target="slide1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5.xml"/><Relationship Id="rId11" Type="http://schemas.openxmlformats.org/officeDocument/2006/relationships/slide" Target="slide9.xml"/><Relationship Id="rId5" Type="http://schemas.openxmlformats.org/officeDocument/2006/relationships/image" Target="../media/image8.png"/><Relationship Id="rId10" Type="http://schemas.openxmlformats.org/officeDocument/2006/relationships/slide" Target="slide28.xml"/><Relationship Id="rId4" Type="http://schemas.openxmlformats.org/officeDocument/2006/relationships/image" Target="../media/image3.png"/><Relationship Id="rId9" Type="http://schemas.openxmlformats.org/officeDocument/2006/relationships/slide" Target="slide2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openxmlformats.org/officeDocument/2006/relationships/slide" Target="slide2.xml"/><Relationship Id="rId7" Type="http://schemas.openxmlformats.org/officeDocument/2006/relationships/slide" Target="slide1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5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28.xml"/><Relationship Id="rId4" Type="http://schemas.openxmlformats.org/officeDocument/2006/relationships/image" Target="../media/image3.png"/><Relationship Id="rId9" Type="http://schemas.openxmlformats.org/officeDocument/2006/relationships/slide" Target="slide2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openxmlformats.org/officeDocument/2006/relationships/slide" Target="slide2.xml"/><Relationship Id="rId7" Type="http://schemas.openxmlformats.org/officeDocument/2006/relationships/slide" Target="slide1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slide" Target="slide5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28.xml"/><Relationship Id="rId4" Type="http://schemas.openxmlformats.org/officeDocument/2006/relationships/image" Target="../media/image3.png"/><Relationship Id="rId9" Type="http://schemas.openxmlformats.org/officeDocument/2006/relationships/slide" Target="slide2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9.xml"/><Relationship Id="rId3" Type="http://schemas.openxmlformats.org/officeDocument/2006/relationships/slide" Target="slide2.xml"/><Relationship Id="rId7" Type="http://schemas.openxmlformats.org/officeDocument/2006/relationships/slide" Target="slide1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5.xml"/><Relationship Id="rId11" Type="http://schemas.openxmlformats.org/officeDocument/2006/relationships/slide" Target="slide9.xml"/><Relationship Id="rId5" Type="http://schemas.openxmlformats.org/officeDocument/2006/relationships/image" Target="../media/image4.png"/><Relationship Id="rId10" Type="http://schemas.openxmlformats.org/officeDocument/2006/relationships/slide" Target="slide28.xml"/><Relationship Id="rId4" Type="http://schemas.openxmlformats.org/officeDocument/2006/relationships/image" Target="../media/image3.png"/><Relationship Id="rId9" Type="http://schemas.openxmlformats.org/officeDocument/2006/relationships/slide" Target="slide2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2.xml"/><Relationship Id="rId7" Type="http://schemas.openxmlformats.org/officeDocument/2006/relationships/slide" Target="slide9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5.xml"/><Relationship Id="rId11" Type="http://schemas.openxmlformats.org/officeDocument/2006/relationships/slide" Target="slide28.xml"/><Relationship Id="rId5" Type="http://schemas.openxmlformats.org/officeDocument/2006/relationships/image" Target="../media/image8.png"/><Relationship Id="rId10" Type="http://schemas.openxmlformats.org/officeDocument/2006/relationships/slide" Target="slide24.xml"/><Relationship Id="rId4" Type="http://schemas.openxmlformats.org/officeDocument/2006/relationships/image" Target="../media/image3.png"/><Relationship Id="rId9" Type="http://schemas.openxmlformats.org/officeDocument/2006/relationships/slide" Target="slide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Shape 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" name="Google Shape;2552;p33"/>
          <p:cNvSpPr txBox="1">
            <a:spLocks noGrp="1"/>
          </p:cNvSpPr>
          <p:nvPr>
            <p:ph type="ctrTitle"/>
          </p:nvPr>
        </p:nvSpPr>
        <p:spPr>
          <a:xfrm>
            <a:off x="2656200" y="1063300"/>
            <a:ext cx="3831600" cy="15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lt1"/>
                </a:solidFill>
              </a:rPr>
              <a:t>Human Vs Machine</a:t>
            </a:r>
            <a:br>
              <a:rPr lang="en" sz="2600" dirty="0">
                <a:solidFill>
                  <a:schemeClr val="lt1"/>
                </a:solidFill>
              </a:rPr>
            </a:br>
            <a:endParaRPr sz="7100" dirty="0">
              <a:solidFill>
                <a:schemeClr val="lt2"/>
              </a:solidFill>
            </a:endParaRPr>
          </a:p>
        </p:txBody>
      </p:sp>
      <p:sp>
        <p:nvSpPr>
          <p:cNvPr id="2553" name="Google Shape;2553;p33"/>
          <p:cNvSpPr txBox="1">
            <a:spLocks noGrp="1"/>
          </p:cNvSpPr>
          <p:nvPr>
            <p:ph type="subTitle" idx="1"/>
          </p:nvPr>
        </p:nvSpPr>
        <p:spPr>
          <a:xfrm>
            <a:off x="2949900" y="2594375"/>
            <a:ext cx="3244200" cy="96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</a:rPr>
              <a:t>Can you tell if you are over or underweight?</a:t>
            </a:r>
            <a:endParaRPr dirty="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554" name="Google Shape;2554;p33"/>
          <p:cNvSpPr/>
          <p:nvPr/>
        </p:nvSpPr>
        <p:spPr>
          <a:xfrm>
            <a:off x="3799500" y="3758650"/>
            <a:ext cx="1545000" cy="438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33">
            <a:hlinkClick r:id="rId3" action="ppaction://hlinksldjump"/>
          </p:cNvPr>
          <p:cNvSpPr txBox="1"/>
          <p:nvPr/>
        </p:nvSpPr>
        <p:spPr>
          <a:xfrm>
            <a:off x="3837000" y="3813700"/>
            <a:ext cx="14700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ENTER</a:t>
            </a:r>
            <a:endParaRPr sz="16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56" name="Google Shape;2556;p33">
            <a:hlinkClick r:id="rId4" action="ppaction://hlinksldjump"/>
          </p:cNvPr>
          <p:cNvSpPr txBox="1"/>
          <p:nvPr/>
        </p:nvSpPr>
        <p:spPr>
          <a:xfrm rot="5400000">
            <a:off x="8610134" y="264190"/>
            <a:ext cx="694031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557" name="Google Shape;2557;p33">
            <a:hlinkClick r:id="rId5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</a:p>
        </p:txBody>
      </p:sp>
      <p:sp>
        <p:nvSpPr>
          <p:cNvPr id="2558" name="Google Shape;2558;p33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chemeClr val="dk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559" name="Google Shape;2559;p33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560" name="Google Shape;2560;p33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561" name="Google Shape;2561;p33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3242;p45">
            <a:extLst>
              <a:ext uri="{FF2B5EF4-FFF2-40B4-BE49-F238E27FC236}">
                <a16:creationId xmlns:a16="http://schemas.microsoft.com/office/drawing/2014/main" id="{792AF1F6-2E8D-DDD5-233B-25BD0F9702A5}"/>
              </a:ext>
            </a:extLst>
          </p:cNvPr>
          <p:cNvSpPr/>
          <p:nvPr/>
        </p:nvSpPr>
        <p:spPr>
          <a:xfrm>
            <a:off x="720613" y="706477"/>
            <a:ext cx="1777436" cy="1073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2" name="Google Shape;3082;p42">
            <a:hlinkClick r:id="rId3" action="ppaction://hlinksldjump"/>
          </p:cNvPr>
          <p:cNvSpPr txBox="1"/>
          <p:nvPr/>
        </p:nvSpPr>
        <p:spPr>
          <a:xfrm rot="5400000">
            <a:off x="8648030" y="264190"/>
            <a:ext cx="663139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83" name="Google Shape;3083;p42">
            <a:hlinkClick r:id="rId4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84" name="Google Shape;3084;p42">
            <a:hlinkClick r:id="rId5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85" name="Google Shape;3085;p42">
            <a:hlinkClick r:id="rId6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86" name="Google Shape;3086;p42">
            <a:hlinkClick r:id="rId7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87" name="Google Shape;3087;p42">
            <a:hlinkClick r:id="rId8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3088" name="Google Shape;3088;p42">
            <a:hlinkClick r:id="rId9" action="ppaction://hlinksldjump"/>
          </p:cNvPr>
          <p:cNvPicPr preferRelativeResize="0"/>
          <p:nvPr/>
        </p:nvPicPr>
        <p:blipFill rotWithShape="1">
          <a:blip r:embed="rId10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9" name="Google Shape;3089;p42">
            <a:hlinkClick r:id="" action="ppaction://hlinkshowjump?jump=previousslide"/>
          </p:cNvPr>
          <p:cNvPicPr preferRelativeResize="0"/>
          <p:nvPr/>
        </p:nvPicPr>
        <p:blipFill rotWithShape="1">
          <a:blip r:embed="rId11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0" name="Google Shape;3090;p42">
            <a:hlinkClick r:id="" action="ppaction://hlinkshowjump?jump=nextslide"/>
          </p:cNvPr>
          <p:cNvPicPr preferRelativeResize="0"/>
          <p:nvPr/>
        </p:nvPicPr>
        <p:blipFill rotWithShape="1">
          <a:blip r:embed="rId11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AEDEB454-E1EE-7C7E-ABF0-F0BF2CFDDF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5056196"/>
              </p:ext>
            </p:extLst>
          </p:nvPr>
        </p:nvGraphicFramePr>
        <p:xfrm>
          <a:off x="1220520" y="1366388"/>
          <a:ext cx="6686297" cy="22511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7581960" imgH="2552760" progId="PBrush">
                  <p:embed/>
                </p:oleObj>
              </mc:Choice>
              <mc:Fallback>
                <p:oleObj name="Bitmap Image" r:id="rId12" imgW="7581960" imgH="2552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220520" y="1366388"/>
                        <a:ext cx="6686297" cy="22511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145" name="Google Shape;3145;p42"/>
          <p:cNvGrpSpPr/>
          <p:nvPr/>
        </p:nvGrpSpPr>
        <p:grpSpPr>
          <a:xfrm>
            <a:off x="286178" y="2391488"/>
            <a:ext cx="1486738" cy="2506401"/>
            <a:chOff x="5533943" y="2387006"/>
            <a:chExt cx="1486738" cy="2506401"/>
          </a:xfrm>
        </p:grpSpPr>
        <p:sp>
          <p:nvSpPr>
            <p:cNvPr id="3146" name="Google Shape;3146;p42"/>
            <p:cNvSpPr/>
            <p:nvPr/>
          </p:nvSpPr>
          <p:spPr>
            <a:xfrm>
              <a:off x="6513509" y="2957835"/>
              <a:ext cx="64691" cy="58341"/>
            </a:xfrm>
            <a:custGeom>
              <a:avLst/>
              <a:gdLst/>
              <a:ahLst/>
              <a:cxnLst/>
              <a:rect l="l" t="t" r="r" b="b"/>
              <a:pathLst>
                <a:path w="3494" h="3151" extrusionOk="0">
                  <a:moveTo>
                    <a:pt x="3493" y="0"/>
                  </a:moveTo>
                  <a:cubicBezTo>
                    <a:pt x="3196" y="297"/>
                    <a:pt x="2785" y="457"/>
                    <a:pt x="2375" y="480"/>
                  </a:cubicBezTo>
                  <a:cubicBezTo>
                    <a:pt x="1964" y="503"/>
                    <a:pt x="1553" y="525"/>
                    <a:pt x="1165" y="594"/>
                  </a:cubicBezTo>
                  <a:cubicBezTo>
                    <a:pt x="731" y="662"/>
                    <a:pt x="366" y="936"/>
                    <a:pt x="161" y="1324"/>
                  </a:cubicBezTo>
                  <a:cubicBezTo>
                    <a:pt x="1" y="1735"/>
                    <a:pt x="46" y="2237"/>
                    <a:pt x="320" y="2603"/>
                  </a:cubicBezTo>
                  <a:cubicBezTo>
                    <a:pt x="594" y="2945"/>
                    <a:pt x="1005" y="3150"/>
                    <a:pt x="1416" y="3150"/>
                  </a:cubicBezTo>
                  <a:lnTo>
                    <a:pt x="3493" y="2283"/>
                  </a:lnTo>
                  <a:lnTo>
                    <a:pt x="3493" y="0"/>
                  </a:ln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2"/>
            <p:cNvSpPr/>
            <p:nvPr/>
          </p:nvSpPr>
          <p:spPr>
            <a:xfrm>
              <a:off x="6448006" y="2855563"/>
              <a:ext cx="288242" cy="414606"/>
            </a:xfrm>
            <a:custGeom>
              <a:avLst/>
              <a:gdLst/>
              <a:ahLst/>
              <a:cxnLst/>
              <a:rect l="l" t="t" r="r" b="b"/>
              <a:pathLst>
                <a:path w="15568" h="22393" extrusionOk="0">
                  <a:moveTo>
                    <a:pt x="4954" y="1"/>
                  </a:moveTo>
                  <a:cubicBezTo>
                    <a:pt x="5022" y="206"/>
                    <a:pt x="4954" y="8515"/>
                    <a:pt x="4954" y="8515"/>
                  </a:cubicBezTo>
                  <a:lnTo>
                    <a:pt x="206" y="20932"/>
                  </a:lnTo>
                  <a:cubicBezTo>
                    <a:pt x="1" y="21479"/>
                    <a:pt x="275" y="22118"/>
                    <a:pt x="823" y="22324"/>
                  </a:cubicBezTo>
                  <a:cubicBezTo>
                    <a:pt x="960" y="22369"/>
                    <a:pt x="1074" y="22392"/>
                    <a:pt x="1211" y="22392"/>
                  </a:cubicBezTo>
                  <a:lnTo>
                    <a:pt x="14495" y="22392"/>
                  </a:lnTo>
                  <a:cubicBezTo>
                    <a:pt x="15088" y="22392"/>
                    <a:pt x="15568" y="21913"/>
                    <a:pt x="15568" y="21320"/>
                  </a:cubicBezTo>
                  <a:cubicBezTo>
                    <a:pt x="15568" y="21160"/>
                    <a:pt x="15522" y="21000"/>
                    <a:pt x="15454" y="20863"/>
                  </a:cubicBezTo>
                  <a:lnTo>
                    <a:pt x="9587" y="8378"/>
                  </a:lnTo>
                  <a:lnTo>
                    <a:pt x="9587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2"/>
            <p:cNvSpPr/>
            <p:nvPr/>
          </p:nvSpPr>
          <p:spPr>
            <a:xfrm>
              <a:off x="6445896" y="2855137"/>
              <a:ext cx="292463" cy="417143"/>
            </a:xfrm>
            <a:custGeom>
              <a:avLst/>
              <a:gdLst/>
              <a:ahLst/>
              <a:cxnLst/>
              <a:rect l="l" t="t" r="r" b="b"/>
              <a:pathLst>
                <a:path w="15796" h="22530" extrusionOk="0">
                  <a:moveTo>
                    <a:pt x="5068" y="47"/>
                  </a:moveTo>
                  <a:cubicBezTo>
                    <a:pt x="5068" y="47"/>
                    <a:pt x="5068" y="50"/>
                    <a:pt x="5068" y="57"/>
                  </a:cubicBezTo>
                  <a:lnTo>
                    <a:pt x="5068" y="57"/>
                  </a:lnTo>
                  <a:cubicBezTo>
                    <a:pt x="5068" y="50"/>
                    <a:pt x="5068" y="47"/>
                    <a:pt x="5068" y="47"/>
                  </a:cubicBezTo>
                  <a:close/>
                  <a:moveTo>
                    <a:pt x="6278" y="69"/>
                  </a:moveTo>
                  <a:lnTo>
                    <a:pt x="9656" y="114"/>
                  </a:lnTo>
                  <a:lnTo>
                    <a:pt x="9656" y="114"/>
                  </a:lnTo>
                  <a:cubicBezTo>
                    <a:pt x="9655" y="2252"/>
                    <a:pt x="9633" y="5081"/>
                    <a:pt x="9633" y="8423"/>
                  </a:cubicBezTo>
                  <a:lnTo>
                    <a:pt x="9633" y="8446"/>
                  </a:lnTo>
                  <a:lnTo>
                    <a:pt x="13559" y="16823"/>
                  </a:lnTo>
                  <a:cubicBezTo>
                    <a:pt x="13924" y="17576"/>
                    <a:pt x="14289" y="18352"/>
                    <a:pt x="14655" y="19151"/>
                  </a:cubicBezTo>
                  <a:lnTo>
                    <a:pt x="15180" y="20384"/>
                  </a:lnTo>
                  <a:lnTo>
                    <a:pt x="15453" y="21000"/>
                  </a:lnTo>
                  <a:cubicBezTo>
                    <a:pt x="15499" y="21091"/>
                    <a:pt x="15545" y="21206"/>
                    <a:pt x="15545" y="21320"/>
                  </a:cubicBezTo>
                  <a:cubicBezTo>
                    <a:pt x="15590" y="21845"/>
                    <a:pt x="15202" y="22301"/>
                    <a:pt x="14655" y="22347"/>
                  </a:cubicBezTo>
                  <a:lnTo>
                    <a:pt x="1644" y="22347"/>
                  </a:lnTo>
                  <a:cubicBezTo>
                    <a:pt x="1571" y="22359"/>
                    <a:pt x="1499" y="22365"/>
                    <a:pt x="1428" y="22365"/>
                  </a:cubicBezTo>
                  <a:cubicBezTo>
                    <a:pt x="1236" y="22365"/>
                    <a:pt x="1052" y="22322"/>
                    <a:pt x="868" y="22256"/>
                  </a:cubicBezTo>
                  <a:cubicBezTo>
                    <a:pt x="640" y="22141"/>
                    <a:pt x="480" y="21936"/>
                    <a:pt x="389" y="21708"/>
                  </a:cubicBezTo>
                  <a:cubicBezTo>
                    <a:pt x="297" y="21457"/>
                    <a:pt x="320" y="21206"/>
                    <a:pt x="412" y="20955"/>
                  </a:cubicBezTo>
                  <a:cubicBezTo>
                    <a:pt x="526" y="20703"/>
                    <a:pt x="617" y="20452"/>
                    <a:pt x="708" y="20201"/>
                  </a:cubicBezTo>
                  <a:cubicBezTo>
                    <a:pt x="891" y="19699"/>
                    <a:pt x="1096" y="19197"/>
                    <a:pt x="1279" y="18718"/>
                  </a:cubicBezTo>
                  <a:cubicBezTo>
                    <a:pt x="2740" y="14815"/>
                    <a:pt x="4064" y="11368"/>
                    <a:pt x="5114" y="8583"/>
                  </a:cubicBezTo>
                  <a:lnTo>
                    <a:pt x="5114" y="8560"/>
                  </a:lnTo>
                  <a:lnTo>
                    <a:pt x="5114" y="2306"/>
                  </a:lnTo>
                  <a:cubicBezTo>
                    <a:pt x="5114" y="1576"/>
                    <a:pt x="5091" y="1005"/>
                    <a:pt x="5091" y="640"/>
                  </a:cubicBezTo>
                  <a:cubicBezTo>
                    <a:pt x="5091" y="457"/>
                    <a:pt x="5114" y="298"/>
                    <a:pt x="5091" y="206"/>
                  </a:cubicBezTo>
                  <a:cubicBezTo>
                    <a:pt x="5076" y="147"/>
                    <a:pt x="5071" y="97"/>
                    <a:pt x="5069" y="69"/>
                  </a:cubicBezTo>
                  <a:close/>
                  <a:moveTo>
                    <a:pt x="9679" y="1"/>
                  </a:moveTo>
                  <a:lnTo>
                    <a:pt x="6255" y="24"/>
                  </a:lnTo>
                  <a:lnTo>
                    <a:pt x="5068" y="24"/>
                  </a:lnTo>
                  <a:lnTo>
                    <a:pt x="5068" y="69"/>
                  </a:lnTo>
                  <a:lnTo>
                    <a:pt x="5069" y="69"/>
                  </a:lnTo>
                  <a:cubicBezTo>
                    <a:pt x="5072" y="209"/>
                    <a:pt x="5089" y="988"/>
                    <a:pt x="5068" y="2306"/>
                  </a:cubicBezTo>
                  <a:cubicBezTo>
                    <a:pt x="5068" y="3790"/>
                    <a:pt x="5022" y="5890"/>
                    <a:pt x="5022" y="8560"/>
                  </a:cubicBezTo>
                  <a:lnTo>
                    <a:pt x="5022" y="8538"/>
                  </a:lnTo>
                  <a:cubicBezTo>
                    <a:pt x="3950" y="11322"/>
                    <a:pt x="2603" y="14769"/>
                    <a:pt x="1119" y="18649"/>
                  </a:cubicBezTo>
                  <a:lnTo>
                    <a:pt x="549" y="20133"/>
                  </a:lnTo>
                  <a:cubicBezTo>
                    <a:pt x="457" y="20384"/>
                    <a:pt x="366" y="20635"/>
                    <a:pt x="252" y="20886"/>
                  </a:cubicBezTo>
                  <a:cubicBezTo>
                    <a:pt x="1" y="21457"/>
                    <a:pt x="252" y="22141"/>
                    <a:pt x="800" y="22415"/>
                  </a:cubicBezTo>
                  <a:cubicBezTo>
                    <a:pt x="937" y="22484"/>
                    <a:pt x="1096" y="22529"/>
                    <a:pt x="1233" y="22529"/>
                  </a:cubicBezTo>
                  <a:lnTo>
                    <a:pt x="14700" y="22529"/>
                  </a:lnTo>
                  <a:cubicBezTo>
                    <a:pt x="15202" y="22484"/>
                    <a:pt x="15636" y="22119"/>
                    <a:pt x="15750" y="21616"/>
                  </a:cubicBezTo>
                  <a:cubicBezTo>
                    <a:pt x="15796" y="21365"/>
                    <a:pt x="15773" y="21114"/>
                    <a:pt x="15659" y="20909"/>
                  </a:cubicBezTo>
                  <a:lnTo>
                    <a:pt x="15385" y="20293"/>
                  </a:lnTo>
                  <a:lnTo>
                    <a:pt x="14814" y="19083"/>
                  </a:lnTo>
                  <a:cubicBezTo>
                    <a:pt x="14449" y="18284"/>
                    <a:pt x="14061" y="17508"/>
                    <a:pt x="13719" y="16755"/>
                  </a:cubicBezTo>
                  <a:lnTo>
                    <a:pt x="9747" y="8378"/>
                  </a:lnTo>
                  <a:lnTo>
                    <a:pt x="9747" y="8423"/>
                  </a:lnTo>
                  <a:cubicBezTo>
                    <a:pt x="9724" y="5045"/>
                    <a:pt x="9724" y="2169"/>
                    <a:pt x="9724" y="47"/>
                  </a:cubicBezTo>
                  <a:lnTo>
                    <a:pt x="97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2"/>
            <p:cNvSpPr/>
            <p:nvPr/>
          </p:nvSpPr>
          <p:spPr>
            <a:xfrm>
              <a:off x="6522396" y="2898516"/>
              <a:ext cx="376558" cy="280373"/>
            </a:xfrm>
            <a:custGeom>
              <a:avLst/>
              <a:gdLst/>
              <a:ahLst/>
              <a:cxnLst/>
              <a:rect l="l" t="t" r="r" b="b"/>
              <a:pathLst>
                <a:path w="20338" h="15143" extrusionOk="0">
                  <a:moveTo>
                    <a:pt x="11134" y="0"/>
                  </a:moveTo>
                  <a:cubicBezTo>
                    <a:pt x="10969" y="0"/>
                    <a:pt x="10803" y="18"/>
                    <a:pt x="10637" y="55"/>
                  </a:cubicBezTo>
                  <a:lnTo>
                    <a:pt x="6003" y="1127"/>
                  </a:lnTo>
                  <a:cubicBezTo>
                    <a:pt x="5638" y="1219"/>
                    <a:pt x="5296" y="1401"/>
                    <a:pt x="5022" y="1675"/>
                  </a:cubicBezTo>
                  <a:lnTo>
                    <a:pt x="1278" y="5122"/>
                  </a:lnTo>
                  <a:cubicBezTo>
                    <a:pt x="0" y="6309"/>
                    <a:pt x="1278" y="7267"/>
                    <a:pt x="1917" y="7450"/>
                  </a:cubicBezTo>
                  <a:cubicBezTo>
                    <a:pt x="1951" y="7461"/>
                    <a:pt x="1989" y="7466"/>
                    <a:pt x="2029" y="7466"/>
                  </a:cubicBezTo>
                  <a:cubicBezTo>
                    <a:pt x="2739" y="7466"/>
                    <a:pt x="4314" y="5829"/>
                    <a:pt x="4314" y="5829"/>
                  </a:cubicBezTo>
                  <a:cubicBezTo>
                    <a:pt x="4314" y="5829"/>
                    <a:pt x="4885" y="7108"/>
                    <a:pt x="5090" y="7450"/>
                  </a:cubicBezTo>
                  <a:cubicBezTo>
                    <a:pt x="5296" y="7815"/>
                    <a:pt x="6437" y="8043"/>
                    <a:pt x="6437" y="8043"/>
                  </a:cubicBezTo>
                  <a:cubicBezTo>
                    <a:pt x="6756" y="8591"/>
                    <a:pt x="7144" y="9093"/>
                    <a:pt x="7578" y="9550"/>
                  </a:cubicBezTo>
                  <a:cubicBezTo>
                    <a:pt x="7898" y="9755"/>
                    <a:pt x="8263" y="9892"/>
                    <a:pt x="8651" y="9938"/>
                  </a:cubicBezTo>
                  <a:cubicBezTo>
                    <a:pt x="8902" y="10463"/>
                    <a:pt x="9176" y="10965"/>
                    <a:pt x="9495" y="11444"/>
                  </a:cubicBezTo>
                  <a:cubicBezTo>
                    <a:pt x="9818" y="11937"/>
                    <a:pt x="11466" y="12000"/>
                    <a:pt x="12289" y="12000"/>
                  </a:cubicBezTo>
                  <a:cubicBezTo>
                    <a:pt x="12573" y="12000"/>
                    <a:pt x="12759" y="11992"/>
                    <a:pt x="12759" y="11992"/>
                  </a:cubicBezTo>
                  <a:cubicBezTo>
                    <a:pt x="12828" y="12860"/>
                    <a:pt x="14814" y="15142"/>
                    <a:pt x="14814" y="15142"/>
                  </a:cubicBezTo>
                  <a:lnTo>
                    <a:pt x="20337" y="12631"/>
                  </a:lnTo>
                  <a:cubicBezTo>
                    <a:pt x="20337" y="12631"/>
                    <a:pt x="16366" y="6172"/>
                    <a:pt x="16160" y="5373"/>
                  </a:cubicBezTo>
                  <a:cubicBezTo>
                    <a:pt x="15932" y="4551"/>
                    <a:pt x="13307" y="1561"/>
                    <a:pt x="13307" y="1561"/>
                  </a:cubicBezTo>
                  <a:cubicBezTo>
                    <a:pt x="13262" y="1378"/>
                    <a:pt x="13170" y="1219"/>
                    <a:pt x="13056" y="1059"/>
                  </a:cubicBezTo>
                  <a:cubicBezTo>
                    <a:pt x="12624" y="383"/>
                    <a:pt x="11899" y="0"/>
                    <a:pt x="1113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2"/>
            <p:cNvSpPr/>
            <p:nvPr/>
          </p:nvSpPr>
          <p:spPr>
            <a:xfrm>
              <a:off x="6602266" y="2941357"/>
              <a:ext cx="111164" cy="65099"/>
            </a:xfrm>
            <a:custGeom>
              <a:avLst/>
              <a:gdLst/>
              <a:ahLst/>
              <a:cxnLst/>
              <a:rect l="l" t="t" r="r" b="b"/>
              <a:pathLst>
                <a:path w="6004" h="3516" extrusionOk="0">
                  <a:moveTo>
                    <a:pt x="6003" y="0"/>
                  </a:moveTo>
                  <a:lnTo>
                    <a:pt x="6003" y="0"/>
                  </a:lnTo>
                  <a:cubicBezTo>
                    <a:pt x="5661" y="46"/>
                    <a:pt x="5318" y="137"/>
                    <a:pt x="4976" y="251"/>
                  </a:cubicBezTo>
                  <a:cubicBezTo>
                    <a:pt x="4360" y="434"/>
                    <a:pt x="3492" y="685"/>
                    <a:pt x="2557" y="982"/>
                  </a:cubicBezTo>
                  <a:cubicBezTo>
                    <a:pt x="2488" y="1005"/>
                    <a:pt x="2442" y="1027"/>
                    <a:pt x="2374" y="1050"/>
                  </a:cubicBezTo>
                  <a:cubicBezTo>
                    <a:pt x="2305" y="1096"/>
                    <a:pt x="2260" y="1119"/>
                    <a:pt x="2214" y="1164"/>
                  </a:cubicBezTo>
                  <a:cubicBezTo>
                    <a:pt x="2123" y="1256"/>
                    <a:pt x="2032" y="1324"/>
                    <a:pt x="1940" y="1415"/>
                  </a:cubicBezTo>
                  <a:cubicBezTo>
                    <a:pt x="1780" y="1575"/>
                    <a:pt x="1621" y="1758"/>
                    <a:pt x="1484" y="1918"/>
                  </a:cubicBezTo>
                  <a:lnTo>
                    <a:pt x="731" y="2739"/>
                  </a:lnTo>
                  <a:cubicBezTo>
                    <a:pt x="274" y="3219"/>
                    <a:pt x="0" y="3493"/>
                    <a:pt x="0" y="3515"/>
                  </a:cubicBezTo>
                  <a:cubicBezTo>
                    <a:pt x="320" y="3333"/>
                    <a:pt x="594" y="3105"/>
                    <a:pt x="822" y="2853"/>
                  </a:cubicBezTo>
                  <a:cubicBezTo>
                    <a:pt x="1050" y="2625"/>
                    <a:pt x="1324" y="2328"/>
                    <a:pt x="1621" y="2032"/>
                  </a:cubicBezTo>
                  <a:cubicBezTo>
                    <a:pt x="1758" y="1872"/>
                    <a:pt x="1917" y="1712"/>
                    <a:pt x="2077" y="1552"/>
                  </a:cubicBezTo>
                  <a:cubicBezTo>
                    <a:pt x="2237" y="1370"/>
                    <a:pt x="2420" y="1256"/>
                    <a:pt x="2625" y="1164"/>
                  </a:cubicBezTo>
                  <a:cubicBezTo>
                    <a:pt x="3561" y="868"/>
                    <a:pt x="4405" y="594"/>
                    <a:pt x="5022" y="388"/>
                  </a:cubicBezTo>
                  <a:cubicBezTo>
                    <a:pt x="5364" y="297"/>
                    <a:pt x="5684" y="160"/>
                    <a:pt x="6003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2"/>
            <p:cNvSpPr/>
            <p:nvPr/>
          </p:nvSpPr>
          <p:spPr>
            <a:xfrm>
              <a:off x="6643664" y="2988680"/>
              <a:ext cx="97648" cy="63840"/>
            </a:xfrm>
            <a:custGeom>
              <a:avLst/>
              <a:gdLst/>
              <a:ahLst/>
              <a:cxnLst/>
              <a:rect l="l" t="t" r="r" b="b"/>
              <a:pathLst>
                <a:path w="5274" h="3448" extrusionOk="0">
                  <a:moveTo>
                    <a:pt x="5274" y="1"/>
                  </a:moveTo>
                  <a:cubicBezTo>
                    <a:pt x="4931" y="1"/>
                    <a:pt x="4589" y="46"/>
                    <a:pt x="4246" y="138"/>
                  </a:cubicBezTo>
                  <a:cubicBezTo>
                    <a:pt x="3448" y="297"/>
                    <a:pt x="2626" y="526"/>
                    <a:pt x="1850" y="800"/>
                  </a:cubicBezTo>
                  <a:cubicBezTo>
                    <a:pt x="1393" y="914"/>
                    <a:pt x="982" y="1142"/>
                    <a:pt x="617" y="1439"/>
                  </a:cubicBezTo>
                  <a:cubicBezTo>
                    <a:pt x="321" y="1690"/>
                    <a:pt x="138" y="2055"/>
                    <a:pt x="69" y="2443"/>
                  </a:cubicBezTo>
                  <a:cubicBezTo>
                    <a:pt x="1" y="2694"/>
                    <a:pt x="1" y="2945"/>
                    <a:pt x="69" y="3196"/>
                  </a:cubicBezTo>
                  <a:cubicBezTo>
                    <a:pt x="92" y="3288"/>
                    <a:pt x="115" y="3379"/>
                    <a:pt x="161" y="3447"/>
                  </a:cubicBezTo>
                  <a:cubicBezTo>
                    <a:pt x="115" y="3128"/>
                    <a:pt x="138" y="2785"/>
                    <a:pt x="206" y="2466"/>
                  </a:cubicBezTo>
                  <a:cubicBezTo>
                    <a:pt x="275" y="2123"/>
                    <a:pt x="457" y="1804"/>
                    <a:pt x="731" y="1576"/>
                  </a:cubicBezTo>
                  <a:cubicBezTo>
                    <a:pt x="1097" y="1302"/>
                    <a:pt x="1485" y="1096"/>
                    <a:pt x="1918" y="982"/>
                  </a:cubicBezTo>
                  <a:cubicBezTo>
                    <a:pt x="2831" y="663"/>
                    <a:pt x="3676" y="434"/>
                    <a:pt x="4292" y="275"/>
                  </a:cubicBezTo>
                  <a:cubicBezTo>
                    <a:pt x="4612" y="206"/>
                    <a:pt x="4954" y="115"/>
                    <a:pt x="527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2"/>
            <p:cNvSpPr/>
            <p:nvPr/>
          </p:nvSpPr>
          <p:spPr>
            <a:xfrm>
              <a:off x="6682544" y="3040242"/>
              <a:ext cx="77356" cy="45232"/>
            </a:xfrm>
            <a:custGeom>
              <a:avLst/>
              <a:gdLst/>
              <a:ahLst/>
              <a:cxnLst/>
              <a:rect l="l" t="t" r="r" b="b"/>
              <a:pathLst>
                <a:path w="4178" h="2443" extrusionOk="0">
                  <a:moveTo>
                    <a:pt x="4178" y="0"/>
                  </a:moveTo>
                  <a:lnTo>
                    <a:pt x="4178" y="0"/>
                  </a:lnTo>
                  <a:cubicBezTo>
                    <a:pt x="3333" y="160"/>
                    <a:pt x="2489" y="366"/>
                    <a:pt x="1667" y="639"/>
                  </a:cubicBezTo>
                  <a:cubicBezTo>
                    <a:pt x="1325" y="731"/>
                    <a:pt x="1005" y="845"/>
                    <a:pt x="731" y="1050"/>
                  </a:cubicBezTo>
                  <a:cubicBezTo>
                    <a:pt x="480" y="1187"/>
                    <a:pt x="275" y="1416"/>
                    <a:pt x="161" y="1689"/>
                  </a:cubicBezTo>
                  <a:cubicBezTo>
                    <a:pt x="24" y="1918"/>
                    <a:pt x="1" y="2192"/>
                    <a:pt x="92" y="2443"/>
                  </a:cubicBezTo>
                  <a:cubicBezTo>
                    <a:pt x="115" y="2192"/>
                    <a:pt x="161" y="1963"/>
                    <a:pt x="275" y="1758"/>
                  </a:cubicBezTo>
                  <a:cubicBezTo>
                    <a:pt x="389" y="1530"/>
                    <a:pt x="594" y="1347"/>
                    <a:pt x="800" y="1210"/>
                  </a:cubicBezTo>
                  <a:cubicBezTo>
                    <a:pt x="1097" y="1028"/>
                    <a:pt x="1393" y="913"/>
                    <a:pt x="1713" y="822"/>
                  </a:cubicBezTo>
                  <a:cubicBezTo>
                    <a:pt x="2557" y="617"/>
                    <a:pt x="3379" y="343"/>
                    <a:pt x="417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2"/>
            <p:cNvSpPr/>
            <p:nvPr/>
          </p:nvSpPr>
          <p:spPr>
            <a:xfrm>
              <a:off x="6743400" y="3119519"/>
              <a:ext cx="48620" cy="5999"/>
            </a:xfrm>
            <a:custGeom>
              <a:avLst/>
              <a:gdLst/>
              <a:ahLst/>
              <a:cxnLst/>
              <a:rect l="l" t="t" r="r" b="b"/>
              <a:pathLst>
                <a:path w="2626" h="324" extrusionOk="0">
                  <a:moveTo>
                    <a:pt x="339" y="1"/>
                  </a:moveTo>
                  <a:cubicBezTo>
                    <a:pt x="228" y="1"/>
                    <a:pt x="115" y="4"/>
                    <a:pt x="1" y="10"/>
                  </a:cubicBezTo>
                  <a:cubicBezTo>
                    <a:pt x="434" y="192"/>
                    <a:pt x="868" y="261"/>
                    <a:pt x="1302" y="283"/>
                  </a:cubicBezTo>
                  <a:cubicBezTo>
                    <a:pt x="1473" y="310"/>
                    <a:pt x="1647" y="323"/>
                    <a:pt x="1823" y="323"/>
                  </a:cubicBezTo>
                  <a:cubicBezTo>
                    <a:pt x="2092" y="323"/>
                    <a:pt x="2363" y="293"/>
                    <a:pt x="2626" y="238"/>
                  </a:cubicBezTo>
                  <a:cubicBezTo>
                    <a:pt x="2192" y="124"/>
                    <a:pt x="1758" y="78"/>
                    <a:pt x="1325" y="78"/>
                  </a:cubicBezTo>
                  <a:cubicBezTo>
                    <a:pt x="999" y="27"/>
                    <a:pt x="674" y="1"/>
                    <a:pt x="33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2"/>
            <p:cNvSpPr/>
            <p:nvPr/>
          </p:nvSpPr>
          <p:spPr>
            <a:xfrm>
              <a:off x="6464502" y="3082917"/>
              <a:ext cx="252730" cy="172875"/>
            </a:xfrm>
            <a:custGeom>
              <a:avLst/>
              <a:gdLst/>
              <a:ahLst/>
              <a:cxnLst/>
              <a:rect l="l" t="t" r="r" b="b"/>
              <a:pathLst>
                <a:path w="13650" h="9337" extrusionOk="0">
                  <a:moveTo>
                    <a:pt x="3310" y="1"/>
                  </a:moveTo>
                  <a:lnTo>
                    <a:pt x="114" y="8469"/>
                  </a:lnTo>
                  <a:cubicBezTo>
                    <a:pt x="0" y="8811"/>
                    <a:pt x="160" y="9176"/>
                    <a:pt x="502" y="9291"/>
                  </a:cubicBezTo>
                  <a:cubicBezTo>
                    <a:pt x="571" y="9336"/>
                    <a:pt x="662" y="9336"/>
                    <a:pt x="730" y="9336"/>
                  </a:cubicBezTo>
                  <a:lnTo>
                    <a:pt x="13010" y="9222"/>
                  </a:lnTo>
                  <a:cubicBezTo>
                    <a:pt x="13376" y="9199"/>
                    <a:pt x="13650" y="8925"/>
                    <a:pt x="13650" y="8560"/>
                  </a:cubicBezTo>
                  <a:cubicBezTo>
                    <a:pt x="13650" y="8469"/>
                    <a:pt x="13627" y="8378"/>
                    <a:pt x="13604" y="8309"/>
                  </a:cubicBezTo>
                  <a:lnTo>
                    <a:pt x="98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2"/>
            <p:cNvSpPr/>
            <p:nvPr/>
          </p:nvSpPr>
          <p:spPr>
            <a:xfrm>
              <a:off x="5533943" y="3054183"/>
              <a:ext cx="912012" cy="1839225"/>
            </a:xfrm>
            <a:custGeom>
              <a:avLst/>
              <a:gdLst/>
              <a:ahLst/>
              <a:cxnLst/>
              <a:rect l="l" t="t" r="r" b="b"/>
              <a:pathLst>
                <a:path w="49258" h="99337" extrusionOk="0">
                  <a:moveTo>
                    <a:pt x="16526" y="1"/>
                  </a:moveTo>
                  <a:lnTo>
                    <a:pt x="14518" y="4954"/>
                  </a:lnTo>
                  <a:cubicBezTo>
                    <a:pt x="14518" y="4954"/>
                    <a:pt x="4315" y="13764"/>
                    <a:pt x="3356" y="15134"/>
                  </a:cubicBezTo>
                  <a:cubicBezTo>
                    <a:pt x="3356" y="15134"/>
                    <a:pt x="594" y="19197"/>
                    <a:pt x="160" y="23488"/>
                  </a:cubicBezTo>
                  <a:cubicBezTo>
                    <a:pt x="1" y="25177"/>
                    <a:pt x="4178" y="56699"/>
                    <a:pt x="4657" y="58114"/>
                  </a:cubicBezTo>
                  <a:cubicBezTo>
                    <a:pt x="5022" y="59187"/>
                    <a:pt x="8241" y="61446"/>
                    <a:pt x="10523" y="62816"/>
                  </a:cubicBezTo>
                  <a:cubicBezTo>
                    <a:pt x="10226" y="72151"/>
                    <a:pt x="9382" y="99336"/>
                    <a:pt x="9838" y="99336"/>
                  </a:cubicBezTo>
                  <a:lnTo>
                    <a:pt x="49258" y="99222"/>
                  </a:lnTo>
                  <a:lnTo>
                    <a:pt x="45560" y="65737"/>
                  </a:lnTo>
                  <a:lnTo>
                    <a:pt x="44054" y="57360"/>
                  </a:lnTo>
                  <a:lnTo>
                    <a:pt x="44259" y="55512"/>
                  </a:lnTo>
                  <a:lnTo>
                    <a:pt x="43688" y="55420"/>
                  </a:lnTo>
                  <a:lnTo>
                    <a:pt x="38621" y="27847"/>
                  </a:lnTo>
                  <a:lnTo>
                    <a:pt x="26661" y="12463"/>
                  </a:lnTo>
                  <a:lnTo>
                    <a:pt x="16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2"/>
            <p:cNvSpPr/>
            <p:nvPr/>
          </p:nvSpPr>
          <p:spPr>
            <a:xfrm>
              <a:off x="5847518" y="3022912"/>
              <a:ext cx="484741" cy="770020"/>
            </a:xfrm>
            <a:custGeom>
              <a:avLst/>
              <a:gdLst/>
              <a:ahLst/>
              <a:cxnLst/>
              <a:rect l="l" t="t" r="r" b="b"/>
              <a:pathLst>
                <a:path w="26181" h="41589" extrusionOk="0">
                  <a:moveTo>
                    <a:pt x="799" y="1"/>
                  </a:moveTo>
                  <a:lnTo>
                    <a:pt x="0" y="2443"/>
                  </a:lnTo>
                  <a:lnTo>
                    <a:pt x="21684" y="29833"/>
                  </a:lnTo>
                  <a:lnTo>
                    <a:pt x="23898" y="41588"/>
                  </a:lnTo>
                  <a:lnTo>
                    <a:pt x="26181" y="38393"/>
                  </a:lnTo>
                  <a:lnTo>
                    <a:pt x="23054" y="23191"/>
                  </a:lnTo>
                  <a:cubicBezTo>
                    <a:pt x="23054" y="23191"/>
                    <a:pt x="21547" y="15841"/>
                    <a:pt x="21661" y="15613"/>
                  </a:cubicBezTo>
                  <a:cubicBezTo>
                    <a:pt x="21775" y="15385"/>
                    <a:pt x="18238" y="6711"/>
                    <a:pt x="18238" y="6711"/>
                  </a:cubicBezTo>
                  <a:cubicBezTo>
                    <a:pt x="18238" y="6711"/>
                    <a:pt x="17051" y="2740"/>
                    <a:pt x="17051" y="2740"/>
                  </a:cubicBezTo>
                  <a:cubicBezTo>
                    <a:pt x="17051" y="2740"/>
                    <a:pt x="17050" y="2740"/>
                    <a:pt x="17050" y="2740"/>
                  </a:cubicBezTo>
                  <a:cubicBezTo>
                    <a:pt x="16917" y="2740"/>
                    <a:pt x="799" y="1"/>
                    <a:pt x="7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2"/>
            <p:cNvSpPr/>
            <p:nvPr/>
          </p:nvSpPr>
          <p:spPr>
            <a:xfrm>
              <a:off x="6174589" y="3112928"/>
              <a:ext cx="458987" cy="1780051"/>
            </a:xfrm>
            <a:custGeom>
              <a:avLst/>
              <a:gdLst/>
              <a:ahLst/>
              <a:cxnLst/>
              <a:rect l="l" t="t" r="r" b="b"/>
              <a:pathLst>
                <a:path w="24790" h="96141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9"/>
                    <a:pt x="7" y="18"/>
                    <a:pt x="12" y="28"/>
                  </a:cubicBezTo>
                  <a:lnTo>
                    <a:pt x="12" y="28"/>
                  </a:lnTo>
                  <a:lnTo>
                    <a:pt x="1" y="0"/>
                  </a:lnTo>
                  <a:close/>
                  <a:moveTo>
                    <a:pt x="12" y="28"/>
                  </a:moveTo>
                  <a:lnTo>
                    <a:pt x="3995" y="10180"/>
                  </a:lnTo>
                  <a:lnTo>
                    <a:pt x="5388" y="18329"/>
                  </a:lnTo>
                  <a:lnTo>
                    <a:pt x="6255" y="37023"/>
                  </a:lnTo>
                  <a:lnTo>
                    <a:pt x="10889" y="62131"/>
                  </a:lnTo>
                  <a:lnTo>
                    <a:pt x="14678" y="96140"/>
                  </a:lnTo>
                  <a:lnTo>
                    <a:pt x="24789" y="96072"/>
                  </a:lnTo>
                  <a:lnTo>
                    <a:pt x="19882" y="73657"/>
                  </a:lnTo>
                  <a:lnTo>
                    <a:pt x="16367" y="31271"/>
                  </a:lnTo>
                  <a:lnTo>
                    <a:pt x="13468" y="14745"/>
                  </a:lnTo>
                  <a:cubicBezTo>
                    <a:pt x="13103" y="11436"/>
                    <a:pt x="8013" y="4931"/>
                    <a:pt x="8013" y="4931"/>
                  </a:cubicBezTo>
                  <a:lnTo>
                    <a:pt x="2420" y="3219"/>
                  </a:lnTo>
                  <a:cubicBezTo>
                    <a:pt x="2420" y="3219"/>
                    <a:pt x="230" y="525"/>
                    <a:pt x="12" y="2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2"/>
            <p:cNvSpPr/>
            <p:nvPr/>
          </p:nvSpPr>
          <p:spPr>
            <a:xfrm>
              <a:off x="6174589" y="3112502"/>
              <a:ext cx="157655" cy="449674"/>
            </a:xfrm>
            <a:custGeom>
              <a:avLst/>
              <a:gdLst/>
              <a:ahLst/>
              <a:cxnLst/>
              <a:rect l="l" t="t" r="r" b="b"/>
              <a:pathLst>
                <a:path w="8515" h="24287" extrusionOk="0">
                  <a:moveTo>
                    <a:pt x="1" y="0"/>
                  </a:moveTo>
                  <a:lnTo>
                    <a:pt x="3744" y="10774"/>
                  </a:lnTo>
                  <a:lnTo>
                    <a:pt x="6620" y="24287"/>
                  </a:lnTo>
                  <a:lnTo>
                    <a:pt x="8515" y="10386"/>
                  </a:lnTo>
                  <a:lnTo>
                    <a:pt x="2420" y="32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2"/>
            <p:cNvSpPr/>
            <p:nvPr/>
          </p:nvSpPr>
          <p:spPr>
            <a:xfrm>
              <a:off x="6304336" y="3499004"/>
              <a:ext cx="103129" cy="139825"/>
            </a:xfrm>
            <a:custGeom>
              <a:avLst/>
              <a:gdLst/>
              <a:ahLst/>
              <a:cxnLst/>
              <a:rect l="l" t="t" r="r" b="b"/>
              <a:pathLst>
                <a:path w="5570" h="7552" extrusionOk="0">
                  <a:moveTo>
                    <a:pt x="2369" y="1"/>
                  </a:moveTo>
                  <a:cubicBezTo>
                    <a:pt x="2218" y="1"/>
                    <a:pt x="2068" y="22"/>
                    <a:pt x="1918" y="55"/>
                  </a:cubicBezTo>
                  <a:cubicBezTo>
                    <a:pt x="1689" y="101"/>
                    <a:pt x="1484" y="192"/>
                    <a:pt x="1278" y="306"/>
                  </a:cubicBezTo>
                  <a:cubicBezTo>
                    <a:pt x="868" y="603"/>
                    <a:pt x="548" y="991"/>
                    <a:pt x="343" y="1448"/>
                  </a:cubicBezTo>
                  <a:cubicBezTo>
                    <a:pt x="114" y="1950"/>
                    <a:pt x="0" y="2520"/>
                    <a:pt x="23" y="3068"/>
                  </a:cubicBezTo>
                  <a:cubicBezTo>
                    <a:pt x="46" y="3639"/>
                    <a:pt x="160" y="4232"/>
                    <a:pt x="343" y="4780"/>
                  </a:cubicBezTo>
                  <a:cubicBezTo>
                    <a:pt x="571" y="5647"/>
                    <a:pt x="1050" y="6446"/>
                    <a:pt x="1712" y="7063"/>
                  </a:cubicBezTo>
                  <a:cubicBezTo>
                    <a:pt x="2032" y="7314"/>
                    <a:pt x="2420" y="7473"/>
                    <a:pt x="2853" y="7519"/>
                  </a:cubicBezTo>
                  <a:cubicBezTo>
                    <a:pt x="2970" y="7541"/>
                    <a:pt x="3090" y="7551"/>
                    <a:pt x="3210" y="7551"/>
                  </a:cubicBezTo>
                  <a:cubicBezTo>
                    <a:pt x="3465" y="7551"/>
                    <a:pt x="3724" y="7505"/>
                    <a:pt x="3972" y="7428"/>
                  </a:cubicBezTo>
                  <a:cubicBezTo>
                    <a:pt x="4223" y="7359"/>
                    <a:pt x="4474" y="7245"/>
                    <a:pt x="4679" y="7063"/>
                  </a:cubicBezTo>
                  <a:cubicBezTo>
                    <a:pt x="4862" y="6880"/>
                    <a:pt x="5022" y="6697"/>
                    <a:pt x="5159" y="6492"/>
                  </a:cubicBezTo>
                  <a:cubicBezTo>
                    <a:pt x="5341" y="6172"/>
                    <a:pt x="5478" y="5784"/>
                    <a:pt x="5524" y="5396"/>
                  </a:cubicBezTo>
                  <a:cubicBezTo>
                    <a:pt x="5570" y="5145"/>
                    <a:pt x="5570" y="4894"/>
                    <a:pt x="5547" y="4666"/>
                  </a:cubicBezTo>
                  <a:cubicBezTo>
                    <a:pt x="5547" y="4597"/>
                    <a:pt x="5547" y="4529"/>
                    <a:pt x="5524" y="4461"/>
                  </a:cubicBezTo>
                  <a:cubicBezTo>
                    <a:pt x="5524" y="4415"/>
                    <a:pt x="5524" y="4392"/>
                    <a:pt x="5501" y="4392"/>
                  </a:cubicBezTo>
                  <a:cubicBezTo>
                    <a:pt x="5524" y="4734"/>
                    <a:pt x="5524" y="5054"/>
                    <a:pt x="5456" y="5396"/>
                  </a:cubicBezTo>
                  <a:cubicBezTo>
                    <a:pt x="5410" y="5762"/>
                    <a:pt x="5273" y="6127"/>
                    <a:pt x="5090" y="6446"/>
                  </a:cubicBezTo>
                  <a:cubicBezTo>
                    <a:pt x="4953" y="6629"/>
                    <a:pt x="4794" y="6812"/>
                    <a:pt x="4611" y="6971"/>
                  </a:cubicBezTo>
                  <a:cubicBezTo>
                    <a:pt x="4428" y="7131"/>
                    <a:pt x="4200" y="7268"/>
                    <a:pt x="3949" y="7314"/>
                  </a:cubicBezTo>
                  <a:cubicBezTo>
                    <a:pt x="3719" y="7386"/>
                    <a:pt x="3483" y="7421"/>
                    <a:pt x="3250" y="7421"/>
                  </a:cubicBezTo>
                  <a:cubicBezTo>
                    <a:pt x="2745" y="7421"/>
                    <a:pt x="2248" y="7254"/>
                    <a:pt x="1826" y="6926"/>
                  </a:cubicBezTo>
                  <a:cubicBezTo>
                    <a:pt x="1187" y="6355"/>
                    <a:pt x="708" y="5579"/>
                    <a:pt x="457" y="4734"/>
                  </a:cubicBezTo>
                  <a:cubicBezTo>
                    <a:pt x="114" y="3616"/>
                    <a:pt x="0" y="2452"/>
                    <a:pt x="457" y="1516"/>
                  </a:cubicBezTo>
                  <a:cubicBezTo>
                    <a:pt x="639" y="1082"/>
                    <a:pt x="959" y="694"/>
                    <a:pt x="1347" y="420"/>
                  </a:cubicBezTo>
                  <a:cubicBezTo>
                    <a:pt x="1530" y="306"/>
                    <a:pt x="1712" y="215"/>
                    <a:pt x="1918" y="169"/>
                  </a:cubicBezTo>
                  <a:cubicBezTo>
                    <a:pt x="2123" y="124"/>
                    <a:pt x="2328" y="101"/>
                    <a:pt x="2511" y="101"/>
                  </a:cubicBezTo>
                  <a:cubicBezTo>
                    <a:pt x="2853" y="124"/>
                    <a:pt x="3196" y="192"/>
                    <a:pt x="3493" y="352"/>
                  </a:cubicBezTo>
                  <a:cubicBezTo>
                    <a:pt x="3721" y="466"/>
                    <a:pt x="3949" y="626"/>
                    <a:pt x="4132" y="808"/>
                  </a:cubicBezTo>
                  <a:cubicBezTo>
                    <a:pt x="4291" y="968"/>
                    <a:pt x="4428" y="1151"/>
                    <a:pt x="4565" y="1333"/>
                  </a:cubicBezTo>
                  <a:cubicBezTo>
                    <a:pt x="4474" y="1128"/>
                    <a:pt x="4337" y="945"/>
                    <a:pt x="4177" y="786"/>
                  </a:cubicBezTo>
                  <a:cubicBezTo>
                    <a:pt x="3995" y="580"/>
                    <a:pt x="3789" y="420"/>
                    <a:pt x="3561" y="284"/>
                  </a:cubicBezTo>
                  <a:cubicBezTo>
                    <a:pt x="3241" y="124"/>
                    <a:pt x="2899" y="10"/>
                    <a:pt x="2534" y="10"/>
                  </a:cubicBezTo>
                  <a:cubicBezTo>
                    <a:pt x="2479" y="3"/>
                    <a:pt x="2424" y="1"/>
                    <a:pt x="23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2"/>
            <p:cNvSpPr/>
            <p:nvPr/>
          </p:nvSpPr>
          <p:spPr>
            <a:xfrm>
              <a:off x="6314482" y="3405785"/>
              <a:ext cx="29587" cy="111590"/>
            </a:xfrm>
            <a:custGeom>
              <a:avLst/>
              <a:gdLst/>
              <a:ahLst/>
              <a:cxnLst/>
              <a:rect l="l" t="t" r="r" b="b"/>
              <a:pathLst>
                <a:path w="1598" h="6027" extrusionOk="0">
                  <a:moveTo>
                    <a:pt x="46" y="0"/>
                  </a:moveTo>
                  <a:cubicBezTo>
                    <a:pt x="0" y="0"/>
                    <a:pt x="320" y="1370"/>
                    <a:pt x="753" y="3036"/>
                  </a:cubicBezTo>
                  <a:cubicBezTo>
                    <a:pt x="1183" y="4711"/>
                    <a:pt x="1568" y="6026"/>
                    <a:pt x="1597" y="6026"/>
                  </a:cubicBezTo>
                  <a:cubicBezTo>
                    <a:pt x="1597" y="6026"/>
                    <a:pt x="1598" y="6026"/>
                    <a:pt x="1598" y="6026"/>
                  </a:cubicBezTo>
                  <a:cubicBezTo>
                    <a:pt x="1415" y="5022"/>
                    <a:pt x="1187" y="3995"/>
                    <a:pt x="890" y="2990"/>
                  </a:cubicBezTo>
                  <a:cubicBezTo>
                    <a:pt x="457" y="1324"/>
                    <a:pt x="69" y="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2"/>
            <p:cNvSpPr/>
            <p:nvPr/>
          </p:nvSpPr>
          <p:spPr>
            <a:xfrm>
              <a:off x="6303059" y="3500134"/>
              <a:ext cx="104406" cy="137178"/>
            </a:xfrm>
            <a:custGeom>
              <a:avLst/>
              <a:gdLst/>
              <a:ahLst/>
              <a:cxnLst/>
              <a:rect l="l" t="t" r="r" b="b"/>
              <a:pathLst>
                <a:path w="5639" h="7409" extrusionOk="0">
                  <a:moveTo>
                    <a:pt x="2499" y="1"/>
                  </a:moveTo>
                  <a:cubicBezTo>
                    <a:pt x="2290" y="1"/>
                    <a:pt x="2080" y="28"/>
                    <a:pt x="1872" y="86"/>
                  </a:cubicBezTo>
                  <a:cubicBezTo>
                    <a:pt x="914" y="359"/>
                    <a:pt x="320" y="1387"/>
                    <a:pt x="183" y="2368"/>
                  </a:cubicBezTo>
                  <a:cubicBezTo>
                    <a:pt x="1" y="3783"/>
                    <a:pt x="731" y="5906"/>
                    <a:pt x="1644" y="6796"/>
                  </a:cubicBezTo>
                  <a:cubicBezTo>
                    <a:pt x="2095" y="7199"/>
                    <a:pt x="2672" y="7409"/>
                    <a:pt x="3261" y="7409"/>
                  </a:cubicBezTo>
                  <a:cubicBezTo>
                    <a:pt x="3506" y="7409"/>
                    <a:pt x="3754" y="7372"/>
                    <a:pt x="3995" y="7298"/>
                  </a:cubicBezTo>
                  <a:cubicBezTo>
                    <a:pt x="4589" y="7093"/>
                    <a:pt x="5068" y="6659"/>
                    <a:pt x="5319" y="6066"/>
                  </a:cubicBezTo>
                  <a:cubicBezTo>
                    <a:pt x="5547" y="5518"/>
                    <a:pt x="5639" y="4902"/>
                    <a:pt x="5547" y="4308"/>
                  </a:cubicBezTo>
                  <a:lnTo>
                    <a:pt x="4634" y="1272"/>
                  </a:lnTo>
                  <a:cubicBezTo>
                    <a:pt x="4211" y="481"/>
                    <a:pt x="3371" y="1"/>
                    <a:pt x="24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2"/>
            <p:cNvSpPr/>
            <p:nvPr/>
          </p:nvSpPr>
          <p:spPr>
            <a:xfrm>
              <a:off x="6315741" y="3498023"/>
              <a:ext cx="104406" cy="137104"/>
            </a:xfrm>
            <a:custGeom>
              <a:avLst/>
              <a:gdLst/>
              <a:ahLst/>
              <a:cxnLst/>
              <a:rect l="l" t="t" r="r" b="b"/>
              <a:pathLst>
                <a:path w="5639" h="7405" extrusionOk="0">
                  <a:moveTo>
                    <a:pt x="2499" y="1"/>
                  </a:moveTo>
                  <a:cubicBezTo>
                    <a:pt x="2290" y="1"/>
                    <a:pt x="2079" y="28"/>
                    <a:pt x="1872" y="85"/>
                  </a:cubicBezTo>
                  <a:cubicBezTo>
                    <a:pt x="914" y="359"/>
                    <a:pt x="320" y="1386"/>
                    <a:pt x="183" y="2368"/>
                  </a:cubicBezTo>
                  <a:cubicBezTo>
                    <a:pt x="1" y="3783"/>
                    <a:pt x="731" y="5906"/>
                    <a:pt x="1644" y="6796"/>
                  </a:cubicBezTo>
                  <a:cubicBezTo>
                    <a:pt x="2101" y="7188"/>
                    <a:pt x="2686" y="7404"/>
                    <a:pt x="3283" y="7404"/>
                  </a:cubicBezTo>
                  <a:cubicBezTo>
                    <a:pt x="3521" y="7404"/>
                    <a:pt x="3761" y="7370"/>
                    <a:pt x="3995" y="7298"/>
                  </a:cubicBezTo>
                  <a:cubicBezTo>
                    <a:pt x="4588" y="7093"/>
                    <a:pt x="5068" y="6636"/>
                    <a:pt x="5319" y="6066"/>
                  </a:cubicBezTo>
                  <a:cubicBezTo>
                    <a:pt x="5570" y="5518"/>
                    <a:pt x="5638" y="4902"/>
                    <a:pt x="5547" y="4308"/>
                  </a:cubicBezTo>
                  <a:lnTo>
                    <a:pt x="4634" y="1272"/>
                  </a:lnTo>
                  <a:cubicBezTo>
                    <a:pt x="4211" y="480"/>
                    <a:pt x="3371" y="1"/>
                    <a:pt x="24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2"/>
            <p:cNvSpPr/>
            <p:nvPr/>
          </p:nvSpPr>
          <p:spPr>
            <a:xfrm>
              <a:off x="6317019" y="3496634"/>
              <a:ext cx="103129" cy="139899"/>
            </a:xfrm>
            <a:custGeom>
              <a:avLst/>
              <a:gdLst/>
              <a:ahLst/>
              <a:cxnLst/>
              <a:rect l="l" t="t" r="r" b="b"/>
              <a:pathLst>
                <a:path w="5570" h="7556" extrusionOk="0">
                  <a:moveTo>
                    <a:pt x="5501" y="4406"/>
                  </a:moveTo>
                  <a:lnTo>
                    <a:pt x="5501" y="4474"/>
                  </a:lnTo>
                  <a:cubicBezTo>
                    <a:pt x="5505" y="4487"/>
                    <a:pt x="5509" y="4499"/>
                    <a:pt x="5513" y="4510"/>
                  </a:cubicBezTo>
                  <a:lnTo>
                    <a:pt x="5513" y="4510"/>
                  </a:lnTo>
                  <a:cubicBezTo>
                    <a:pt x="5510" y="4475"/>
                    <a:pt x="5506" y="4440"/>
                    <a:pt x="5501" y="4406"/>
                  </a:cubicBezTo>
                  <a:close/>
                  <a:moveTo>
                    <a:pt x="2534" y="1"/>
                  </a:moveTo>
                  <a:cubicBezTo>
                    <a:pt x="2328" y="1"/>
                    <a:pt x="2123" y="23"/>
                    <a:pt x="1917" y="69"/>
                  </a:cubicBezTo>
                  <a:cubicBezTo>
                    <a:pt x="1689" y="115"/>
                    <a:pt x="1484" y="206"/>
                    <a:pt x="1278" y="320"/>
                  </a:cubicBezTo>
                  <a:cubicBezTo>
                    <a:pt x="867" y="617"/>
                    <a:pt x="525" y="1005"/>
                    <a:pt x="342" y="1461"/>
                  </a:cubicBezTo>
                  <a:cubicBezTo>
                    <a:pt x="114" y="1964"/>
                    <a:pt x="0" y="2511"/>
                    <a:pt x="23" y="3059"/>
                  </a:cubicBezTo>
                  <a:cubicBezTo>
                    <a:pt x="46" y="3653"/>
                    <a:pt x="160" y="4223"/>
                    <a:pt x="342" y="4794"/>
                  </a:cubicBezTo>
                  <a:cubicBezTo>
                    <a:pt x="571" y="5661"/>
                    <a:pt x="1050" y="6460"/>
                    <a:pt x="1689" y="7076"/>
                  </a:cubicBezTo>
                  <a:cubicBezTo>
                    <a:pt x="2031" y="7328"/>
                    <a:pt x="2419" y="7487"/>
                    <a:pt x="2830" y="7533"/>
                  </a:cubicBezTo>
                  <a:cubicBezTo>
                    <a:pt x="2953" y="7547"/>
                    <a:pt x="3076" y="7555"/>
                    <a:pt x="3197" y="7555"/>
                  </a:cubicBezTo>
                  <a:cubicBezTo>
                    <a:pt x="3460" y="7555"/>
                    <a:pt x="3715" y="7520"/>
                    <a:pt x="3949" y="7442"/>
                  </a:cubicBezTo>
                  <a:cubicBezTo>
                    <a:pt x="4223" y="7373"/>
                    <a:pt x="4474" y="7236"/>
                    <a:pt x="4679" y="7054"/>
                  </a:cubicBezTo>
                  <a:cubicBezTo>
                    <a:pt x="4862" y="6894"/>
                    <a:pt x="5022" y="6711"/>
                    <a:pt x="5136" y="6506"/>
                  </a:cubicBezTo>
                  <a:cubicBezTo>
                    <a:pt x="5341" y="6163"/>
                    <a:pt x="5478" y="5798"/>
                    <a:pt x="5524" y="5410"/>
                  </a:cubicBezTo>
                  <a:cubicBezTo>
                    <a:pt x="5569" y="5159"/>
                    <a:pt x="5569" y="4908"/>
                    <a:pt x="5547" y="4657"/>
                  </a:cubicBezTo>
                  <a:cubicBezTo>
                    <a:pt x="5547" y="4601"/>
                    <a:pt x="5531" y="4560"/>
                    <a:pt x="5513" y="4510"/>
                  </a:cubicBezTo>
                  <a:lnTo>
                    <a:pt x="5513" y="4510"/>
                  </a:lnTo>
                  <a:cubicBezTo>
                    <a:pt x="5541" y="4799"/>
                    <a:pt x="5519" y="5102"/>
                    <a:pt x="5478" y="5387"/>
                  </a:cubicBezTo>
                  <a:cubicBezTo>
                    <a:pt x="5410" y="5775"/>
                    <a:pt x="5273" y="6118"/>
                    <a:pt x="5067" y="6460"/>
                  </a:cubicBezTo>
                  <a:cubicBezTo>
                    <a:pt x="4953" y="6643"/>
                    <a:pt x="4793" y="6825"/>
                    <a:pt x="4611" y="6985"/>
                  </a:cubicBezTo>
                  <a:cubicBezTo>
                    <a:pt x="4428" y="7145"/>
                    <a:pt x="4200" y="7259"/>
                    <a:pt x="3949" y="7328"/>
                  </a:cubicBezTo>
                  <a:cubicBezTo>
                    <a:pt x="3716" y="7400"/>
                    <a:pt x="3478" y="7436"/>
                    <a:pt x="3243" y="7436"/>
                  </a:cubicBezTo>
                  <a:cubicBezTo>
                    <a:pt x="2740" y="7436"/>
                    <a:pt x="2246" y="7273"/>
                    <a:pt x="1826" y="6962"/>
                  </a:cubicBezTo>
                  <a:cubicBezTo>
                    <a:pt x="1210" y="6369"/>
                    <a:pt x="753" y="5593"/>
                    <a:pt x="525" y="4771"/>
                  </a:cubicBezTo>
                  <a:cubicBezTo>
                    <a:pt x="160" y="3653"/>
                    <a:pt x="46" y="2489"/>
                    <a:pt x="525" y="1553"/>
                  </a:cubicBezTo>
                  <a:cubicBezTo>
                    <a:pt x="708" y="1119"/>
                    <a:pt x="1004" y="731"/>
                    <a:pt x="1392" y="457"/>
                  </a:cubicBezTo>
                  <a:cubicBezTo>
                    <a:pt x="1575" y="343"/>
                    <a:pt x="1780" y="252"/>
                    <a:pt x="1986" y="206"/>
                  </a:cubicBezTo>
                  <a:cubicBezTo>
                    <a:pt x="2191" y="160"/>
                    <a:pt x="2374" y="138"/>
                    <a:pt x="2579" y="138"/>
                  </a:cubicBezTo>
                  <a:cubicBezTo>
                    <a:pt x="2922" y="160"/>
                    <a:pt x="3264" y="252"/>
                    <a:pt x="3561" y="412"/>
                  </a:cubicBezTo>
                  <a:cubicBezTo>
                    <a:pt x="3789" y="526"/>
                    <a:pt x="4017" y="685"/>
                    <a:pt x="4200" y="868"/>
                  </a:cubicBezTo>
                  <a:cubicBezTo>
                    <a:pt x="4314" y="1028"/>
                    <a:pt x="4451" y="1188"/>
                    <a:pt x="4565" y="1347"/>
                  </a:cubicBezTo>
                  <a:cubicBezTo>
                    <a:pt x="4474" y="1142"/>
                    <a:pt x="4337" y="959"/>
                    <a:pt x="4177" y="800"/>
                  </a:cubicBezTo>
                  <a:cubicBezTo>
                    <a:pt x="3994" y="594"/>
                    <a:pt x="3789" y="434"/>
                    <a:pt x="3561" y="297"/>
                  </a:cubicBezTo>
                  <a:cubicBezTo>
                    <a:pt x="3241" y="115"/>
                    <a:pt x="2899" y="23"/>
                    <a:pt x="2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2"/>
            <p:cNvSpPr/>
            <p:nvPr/>
          </p:nvSpPr>
          <p:spPr>
            <a:xfrm>
              <a:off x="6359694" y="3519092"/>
              <a:ext cx="62988" cy="75282"/>
            </a:xfrm>
            <a:custGeom>
              <a:avLst/>
              <a:gdLst/>
              <a:ahLst/>
              <a:cxnLst/>
              <a:rect l="l" t="t" r="r" b="b"/>
              <a:pathLst>
                <a:path w="3402" h="4066" extrusionOk="0">
                  <a:moveTo>
                    <a:pt x="1650" y="1"/>
                  </a:moveTo>
                  <a:cubicBezTo>
                    <a:pt x="1458" y="1"/>
                    <a:pt x="1263" y="37"/>
                    <a:pt x="1073" y="112"/>
                  </a:cubicBezTo>
                  <a:lnTo>
                    <a:pt x="731" y="294"/>
                  </a:lnTo>
                  <a:cubicBezTo>
                    <a:pt x="229" y="431"/>
                    <a:pt x="0" y="1047"/>
                    <a:pt x="0" y="1572"/>
                  </a:cubicBezTo>
                  <a:cubicBezTo>
                    <a:pt x="0" y="2371"/>
                    <a:pt x="343" y="3147"/>
                    <a:pt x="959" y="3649"/>
                  </a:cubicBezTo>
                  <a:cubicBezTo>
                    <a:pt x="1250" y="3923"/>
                    <a:pt x="1629" y="4065"/>
                    <a:pt x="2025" y="4065"/>
                  </a:cubicBezTo>
                  <a:cubicBezTo>
                    <a:pt x="2126" y="4065"/>
                    <a:pt x="2227" y="4056"/>
                    <a:pt x="2329" y="4037"/>
                  </a:cubicBezTo>
                  <a:cubicBezTo>
                    <a:pt x="2648" y="3923"/>
                    <a:pt x="2899" y="3695"/>
                    <a:pt x="3059" y="3398"/>
                  </a:cubicBezTo>
                  <a:cubicBezTo>
                    <a:pt x="3219" y="3102"/>
                    <a:pt x="3287" y="2782"/>
                    <a:pt x="3310" y="2440"/>
                  </a:cubicBezTo>
                  <a:cubicBezTo>
                    <a:pt x="3401" y="1778"/>
                    <a:pt x="3219" y="1116"/>
                    <a:pt x="2831" y="591"/>
                  </a:cubicBezTo>
                  <a:cubicBezTo>
                    <a:pt x="2542" y="205"/>
                    <a:pt x="2106" y="1"/>
                    <a:pt x="1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2"/>
            <p:cNvSpPr/>
            <p:nvPr/>
          </p:nvSpPr>
          <p:spPr>
            <a:xfrm>
              <a:off x="6358416" y="3517722"/>
              <a:ext cx="64691" cy="78189"/>
            </a:xfrm>
            <a:custGeom>
              <a:avLst/>
              <a:gdLst/>
              <a:ahLst/>
              <a:cxnLst/>
              <a:rect l="l" t="t" r="r" b="b"/>
              <a:pathLst>
                <a:path w="3494" h="4223" extrusionOk="0">
                  <a:moveTo>
                    <a:pt x="1687" y="0"/>
                  </a:moveTo>
                  <a:cubicBezTo>
                    <a:pt x="1658" y="0"/>
                    <a:pt x="1628" y="1"/>
                    <a:pt x="1599" y="3"/>
                  </a:cubicBezTo>
                  <a:cubicBezTo>
                    <a:pt x="1485" y="26"/>
                    <a:pt x="1370" y="49"/>
                    <a:pt x="1279" y="94"/>
                  </a:cubicBezTo>
                  <a:cubicBezTo>
                    <a:pt x="1211" y="140"/>
                    <a:pt x="1165" y="163"/>
                    <a:pt x="1188" y="163"/>
                  </a:cubicBezTo>
                  <a:cubicBezTo>
                    <a:pt x="1325" y="117"/>
                    <a:pt x="1462" y="94"/>
                    <a:pt x="1599" y="71"/>
                  </a:cubicBezTo>
                  <a:cubicBezTo>
                    <a:pt x="1628" y="70"/>
                    <a:pt x="1658" y="69"/>
                    <a:pt x="1687" y="69"/>
                  </a:cubicBezTo>
                  <a:cubicBezTo>
                    <a:pt x="2065" y="69"/>
                    <a:pt x="2419" y="205"/>
                    <a:pt x="2694" y="459"/>
                  </a:cubicBezTo>
                  <a:cubicBezTo>
                    <a:pt x="3105" y="870"/>
                    <a:pt x="3356" y="1441"/>
                    <a:pt x="3356" y="2034"/>
                  </a:cubicBezTo>
                  <a:cubicBezTo>
                    <a:pt x="3379" y="2377"/>
                    <a:pt x="3333" y="2719"/>
                    <a:pt x="3242" y="3062"/>
                  </a:cubicBezTo>
                  <a:cubicBezTo>
                    <a:pt x="3151" y="3404"/>
                    <a:pt x="2923" y="3701"/>
                    <a:pt x="2626" y="3906"/>
                  </a:cubicBezTo>
                  <a:cubicBezTo>
                    <a:pt x="2442" y="3992"/>
                    <a:pt x="2253" y="4038"/>
                    <a:pt x="2063" y="4038"/>
                  </a:cubicBezTo>
                  <a:cubicBezTo>
                    <a:pt x="1899" y="4038"/>
                    <a:pt x="1735" y="4003"/>
                    <a:pt x="1576" y="3929"/>
                  </a:cubicBezTo>
                  <a:cubicBezTo>
                    <a:pt x="1279" y="3792"/>
                    <a:pt x="982" y="3564"/>
                    <a:pt x="777" y="3313"/>
                  </a:cubicBezTo>
                  <a:cubicBezTo>
                    <a:pt x="389" y="2856"/>
                    <a:pt x="183" y="2285"/>
                    <a:pt x="138" y="1692"/>
                  </a:cubicBezTo>
                  <a:cubicBezTo>
                    <a:pt x="115" y="1304"/>
                    <a:pt x="229" y="893"/>
                    <a:pt x="480" y="596"/>
                  </a:cubicBezTo>
                  <a:cubicBezTo>
                    <a:pt x="572" y="505"/>
                    <a:pt x="686" y="414"/>
                    <a:pt x="800" y="368"/>
                  </a:cubicBezTo>
                  <a:cubicBezTo>
                    <a:pt x="754" y="368"/>
                    <a:pt x="731" y="368"/>
                    <a:pt x="686" y="391"/>
                  </a:cubicBezTo>
                  <a:cubicBezTo>
                    <a:pt x="572" y="437"/>
                    <a:pt x="480" y="505"/>
                    <a:pt x="412" y="574"/>
                  </a:cubicBezTo>
                  <a:cubicBezTo>
                    <a:pt x="138" y="893"/>
                    <a:pt x="1" y="1304"/>
                    <a:pt x="24" y="1715"/>
                  </a:cubicBezTo>
                  <a:cubicBezTo>
                    <a:pt x="47" y="2331"/>
                    <a:pt x="252" y="2947"/>
                    <a:pt x="663" y="3427"/>
                  </a:cubicBezTo>
                  <a:cubicBezTo>
                    <a:pt x="891" y="3701"/>
                    <a:pt x="1165" y="3929"/>
                    <a:pt x="1507" y="4089"/>
                  </a:cubicBezTo>
                  <a:cubicBezTo>
                    <a:pt x="1685" y="4177"/>
                    <a:pt x="1878" y="4223"/>
                    <a:pt x="2072" y="4223"/>
                  </a:cubicBezTo>
                  <a:cubicBezTo>
                    <a:pt x="2277" y="4223"/>
                    <a:pt x="2483" y="4172"/>
                    <a:pt x="2671" y="4066"/>
                  </a:cubicBezTo>
                  <a:cubicBezTo>
                    <a:pt x="3014" y="3860"/>
                    <a:pt x="3265" y="3518"/>
                    <a:pt x="3379" y="3130"/>
                  </a:cubicBezTo>
                  <a:cubicBezTo>
                    <a:pt x="3470" y="2765"/>
                    <a:pt x="3493" y="2400"/>
                    <a:pt x="3470" y="2034"/>
                  </a:cubicBezTo>
                  <a:cubicBezTo>
                    <a:pt x="3470" y="1418"/>
                    <a:pt x="3196" y="825"/>
                    <a:pt x="2740" y="391"/>
                  </a:cubicBezTo>
                  <a:cubicBezTo>
                    <a:pt x="2443" y="137"/>
                    <a:pt x="2068" y="0"/>
                    <a:pt x="1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2"/>
            <p:cNvSpPr/>
            <p:nvPr/>
          </p:nvSpPr>
          <p:spPr>
            <a:xfrm>
              <a:off x="6374486" y="3594778"/>
              <a:ext cx="25791" cy="19774"/>
            </a:xfrm>
            <a:custGeom>
              <a:avLst/>
              <a:gdLst/>
              <a:ahLst/>
              <a:cxnLst/>
              <a:rect l="l" t="t" r="r" b="b"/>
              <a:pathLst>
                <a:path w="1393" h="1068" extrusionOk="0">
                  <a:moveTo>
                    <a:pt x="1307" y="1"/>
                  </a:moveTo>
                  <a:cubicBezTo>
                    <a:pt x="1261" y="1"/>
                    <a:pt x="1199" y="7"/>
                    <a:pt x="1119" y="18"/>
                  </a:cubicBezTo>
                  <a:cubicBezTo>
                    <a:pt x="890" y="64"/>
                    <a:pt x="685" y="132"/>
                    <a:pt x="480" y="246"/>
                  </a:cubicBezTo>
                  <a:cubicBezTo>
                    <a:pt x="274" y="360"/>
                    <a:pt x="137" y="543"/>
                    <a:pt x="46" y="771"/>
                  </a:cubicBezTo>
                  <a:cubicBezTo>
                    <a:pt x="0" y="954"/>
                    <a:pt x="46" y="1068"/>
                    <a:pt x="69" y="1068"/>
                  </a:cubicBezTo>
                  <a:cubicBezTo>
                    <a:pt x="92" y="1068"/>
                    <a:pt x="92" y="954"/>
                    <a:pt x="160" y="817"/>
                  </a:cubicBezTo>
                  <a:cubicBezTo>
                    <a:pt x="251" y="634"/>
                    <a:pt x="388" y="497"/>
                    <a:pt x="571" y="383"/>
                  </a:cubicBezTo>
                  <a:cubicBezTo>
                    <a:pt x="753" y="269"/>
                    <a:pt x="936" y="201"/>
                    <a:pt x="1142" y="132"/>
                  </a:cubicBezTo>
                  <a:cubicBezTo>
                    <a:pt x="1301" y="86"/>
                    <a:pt x="1393" y="41"/>
                    <a:pt x="1393" y="18"/>
                  </a:cubicBezTo>
                  <a:cubicBezTo>
                    <a:pt x="1381" y="7"/>
                    <a:pt x="1353" y="1"/>
                    <a:pt x="1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2"/>
            <p:cNvSpPr/>
            <p:nvPr/>
          </p:nvSpPr>
          <p:spPr>
            <a:xfrm>
              <a:off x="6347011" y="3519462"/>
              <a:ext cx="32568" cy="7313"/>
            </a:xfrm>
            <a:custGeom>
              <a:avLst/>
              <a:gdLst/>
              <a:ahLst/>
              <a:cxnLst/>
              <a:rect l="l" t="t" r="r" b="b"/>
              <a:pathLst>
                <a:path w="1759" h="395" extrusionOk="0">
                  <a:moveTo>
                    <a:pt x="1758" y="0"/>
                  </a:moveTo>
                  <a:cubicBezTo>
                    <a:pt x="1461" y="114"/>
                    <a:pt x="1188" y="183"/>
                    <a:pt x="891" y="251"/>
                  </a:cubicBezTo>
                  <a:cubicBezTo>
                    <a:pt x="594" y="228"/>
                    <a:pt x="297" y="206"/>
                    <a:pt x="1" y="114"/>
                  </a:cubicBezTo>
                  <a:lnTo>
                    <a:pt x="1" y="114"/>
                  </a:lnTo>
                  <a:cubicBezTo>
                    <a:pt x="1" y="114"/>
                    <a:pt x="69" y="206"/>
                    <a:pt x="229" y="297"/>
                  </a:cubicBezTo>
                  <a:cubicBezTo>
                    <a:pt x="398" y="353"/>
                    <a:pt x="582" y="394"/>
                    <a:pt x="770" y="394"/>
                  </a:cubicBezTo>
                  <a:cubicBezTo>
                    <a:pt x="810" y="394"/>
                    <a:pt x="850" y="392"/>
                    <a:pt x="891" y="388"/>
                  </a:cubicBezTo>
                  <a:cubicBezTo>
                    <a:pt x="1119" y="365"/>
                    <a:pt x="1347" y="297"/>
                    <a:pt x="1553" y="183"/>
                  </a:cubicBezTo>
                  <a:cubicBezTo>
                    <a:pt x="1690" y="92"/>
                    <a:pt x="1758" y="0"/>
                    <a:pt x="17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2"/>
            <p:cNvSpPr/>
            <p:nvPr/>
          </p:nvSpPr>
          <p:spPr>
            <a:xfrm>
              <a:off x="6064726" y="3710528"/>
              <a:ext cx="65950" cy="43158"/>
            </a:xfrm>
            <a:custGeom>
              <a:avLst/>
              <a:gdLst/>
              <a:ahLst/>
              <a:cxnLst/>
              <a:rect l="l" t="t" r="r" b="b"/>
              <a:pathLst>
                <a:path w="3562" h="2331" extrusionOk="0">
                  <a:moveTo>
                    <a:pt x="1515" y="1"/>
                  </a:moveTo>
                  <a:cubicBezTo>
                    <a:pt x="1343" y="1"/>
                    <a:pt x="1172" y="25"/>
                    <a:pt x="1005" y="89"/>
                  </a:cubicBezTo>
                  <a:cubicBezTo>
                    <a:pt x="388" y="225"/>
                    <a:pt x="0" y="842"/>
                    <a:pt x="137" y="1435"/>
                  </a:cubicBezTo>
                  <a:cubicBezTo>
                    <a:pt x="256" y="1968"/>
                    <a:pt x="732" y="2330"/>
                    <a:pt x="1257" y="2330"/>
                  </a:cubicBezTo>
                  <a:cubicBezTo>
                    <a:pt x="1340" y="2330"/>
                    <a:pt x="1423" y="2321"/>
                    <a:pt x="1507" y="2303"/>
                  </a:cubicBezTo>
                  <a:cubicBezTo>
                    <a:pt x="1644" y="2280"/>
                    <a:pt x="1758" y="2234"/>
                    <a:pt x="1895" y="2143"/>
                  </a:cubicBezTo>
                  <a:cubicBezTo>
                    <a:pt x="2648" y="1800"/>
                    <a:pt x="2831" y="705"/>
                    <a:pt x="3561" y="248"/>
                  </a:cubicBezTo>
                  <a:lnTo>
                    <a:pt x="3401" y="134"/>
                  </a:lnTo>
                  <a:cubicBezTo>
                    <a:pt x="3266" y="174"/>
                    <a:pt x="3128" y="190"/>
                    <a:pt x="2989" y="190"/>
                  </a:cubicBezTo>
                  <a:cubicBezTo>
                    <a:pt x="2504" y="190"/>
                    <a:pt x="2002" y="1"/>
                    <a:pt x="1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2"/>
            <p:cNvSpPr/>
            <p:nvPr/>
          </p:nvSpPr>
          <p:spPr>
            <a:xfrm>
              <a:off x="5820043" y="3352279"/>
              <a:ext cx="343176" cy="415773"/>
            </a:xfrm>
            <a:custGeom>
              <a:avLst/>
              <a:gdLst/>
              <a:ahLst/>
              <a:cxnLst/>
              <a:rect l="l" t="t" r="r" b="b"/>
              <a:pathLst>
                <a:path w="18535" h="22456" extrusionOk="0">
                  <a:moveTo>
                    <a:pt x="4363" y="0"/>
                  </a:moveTo>
                  <a:cubicBezTo>
                    <a:pt x="3421" y="0"/>
                    <a:pt x="2796" y="323"/>
                    <a:pt x="2785" y="334"/>
                  </a:cubicBezTo>
                  <a:cubicBezTo>
                    <a:pt x="913" y="1315"/>
                    <a:pt x="69" y="3529"/>
                    <a:pt x="822" y="5492"/>
                  </a:cubicBezTo>
                  <a:cubicBezTo>
                    <a:pt x="1393" y="7273"/>
                    <a:pt x="5296" y="18959"/>
                    <a:pt x="5593" y="19553"/>
                  </a:cubicBezTo>
                  <a:lnTo>
                    <a:pt x="5615" y="19598"/>
                  </a:lnTo>
                  <a:cubicBezTo>
                    <a:pt x="6346" y="21059"/>
                    <a:pt x="7236" y="21972"/>
                    <a:pt x="8286" y="22315"/>
                  </a:cubicBezTo>
                  <a:cubicBezTo>
                    <a:pt x="8591" y="22409"/>
                    <a:pt x="8906" y="22455"/>
                    <a:pt x="9221" y="22455"/>
                  </a:cubicBezTo>
                  <a:cubicBezTo>
                    <a:pt x="9590" y="22455"/>
                    <a:pt x="9960" y="22392"/>
                    <a:pt x="10317" y="22269"/>
                  </a:cubicBezTo>
                  <a:cubicBezTo>
                    <a:pt x="10569" y="22178"/>
                    <a:pt x="10797" y="22086"/>
                    <a:pt x="11025" y="21972"/>
                  </a:cubicBezTo>
                  <a:lnTo>
                    <a:pt x="10888" y="21721"/>
                  </a:lnTo>
                  <a:cubicBezTo>
                    <a:pt x="10389" y="22009"/>
                    <a:pt x="9819" y="22156"/>
                    <a:pt x="9246" y="22156"/>
                  </a:cubicBezTo>
                  <a:cubicBezTo>
                    <a:pt x="8955" y="22156"/>
                    <a:pt x="8662" y="22118"/>
                    <a:pt x="8377" y="22041"/>
                  </a:cubicBezTo>
                  <a:cubicBezTo>
                    <a:pt x="7396" y="21698"/>
                    <a:pt x="6551" y="20831"/>
                    <a:pt x="5867" y="19461"/>
                  </a:cubicBezTo>
                  <a:lnTo>
                    <a:pt x="5844" y="19393"/>
                  </a:lnTo>
                  <a:cubicBezTo>
                    <a:pt x="5570" y="18845"/>
                    <a:pt x="1781" y="7547"/>
                    <a:pt x="1073" y="5401"/>
                  </a:cubicBezTo>
                  <a:cubicBezTo>
                    <a:pt x="0" y="2023"/>
                    <a:pt x="2785" y="608"/>
                    <a:pt x="2922" y="562"/>
                  </a:cubicBezTo>
                  <a:cubicBezTo>
                    <a:pt x="2974" y="531"/>
                    <a:pt x="3536" y="235"/>
                    <a:pt x="4380" y="235"/>
                  </a:cubicBezTo>
                  <a:cubicBezTo>
                    <a:pt x="5376" y="235"/>
                    <a:pt x="6764" y="646"/>
                    <a:pt x="8172" y="2388"/>
                  </a:cubicBezTo>
                  <a:cubicBezTo>
                    <a:pt x="10911" y="5766"/>
                    <a:pt x="15704" y="12386"/>
                    <a:pt x="16138" y="13207"/>
                  </a:cubicBezTo>
                  <a:cubicBezTo>
                    <a:pt x="16184" y="13321"/>
                    <a:pt x="16252" y="13436"/>
                    <a:pt x="16343" y="13595"/>
                  </a:cubicBezTo>
                  <a:cubicBezTo>
                    <a:pt x="16960" y="14622"/>
                    <a:pt x="18215" y="16768"/>
                    <a:pt x="17097" y="18617"/>
                  </a:cubicBezTo>
                  <a:cubicBezTo>
                    <a:pt x="16010" y="20407"/>
                    <a:pt x="14694" y="20513"/>
                    <a:pt x="14350" y="20513"/>
                  </a:cubicBezTo>
                  <a:cubicBezTo>
                    <a:pt x="14303" y="20513"/>
                    <a:pt x="14274" y="20511"/>
                    <a:pt x="14266" y="20511"/>
                  </a:cubicBezTo>
                  <a:lnTo>
                    <a:pt x="14221" y="20785"/>
                  </a:lnTo>
                  <a:cubicBezTo>
                    <a:pt x="14234" y="20785"/>
                    <a:pt x="14279" y="20789"/>
                    <a:pt x="14350" y="20789"/>
                  </a:cubicBezTo>
                  <a:cubicBezTo>
                    <a:pt x="14783" y="20789"/>
                    <a:pt x="16192" y="20654"/>
                    <a:pt x="17348" y="18754"/>
                  </a:cubicBezTo>
                  <a:cubicBezTo>
                    <a:pt x="18535" y="16768"/>
                    <a:pt x="17211" y="14531"/>
                    <a:pt x="16594" y="13458"/>
                  </a:cubicBezTo>
                  <a:cubicBezTo>
                    <a:pt x="16503" y="13321"/>
                    <a:pt x="16435" y="13207"/>
                    <a:pt x="16389" y="13093"/>
                  </a:cubicBezTo>
                  <a:cubicBezTo>
                    <a:pt x="15933" y="12271"/>
                    <a:pt x="11139" y="5606"/>
                    <a:pt x="8400" y="2228"/>
                  </a:cubicBezTo>
                  <a:cubicBezTo>
                    <a:pt x="6937" y="424"/>
                    <a:pt x="5442" y="0"/>
                    <a:pt x="4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2"/>
            <p:cNvSpPr/>
            <p:nvPr/>
          </p:nvSpPr>
          <p:spPr>
            <a:xfrm>
              <a:off x="5849203" y="3397139"/>
              <a:ext cx="134400" cy="95723"/>
            </a:xfrm>
            <a:custGeom>
              <a:avLst/>
              <a:gdLst/>
              <a:ahLst/>
              <a:cxnLst/>
              <a:rect l="l" t="t" r="r" b="b"/>
              <a:pathLst>
                <a:path w="7259" h="5170" extrusionOk="0">
                  <a:moveTo>
                    <a:pt x="4872" y="0"/>
                  </a:moveTo>
                  <a:cubicBezTo>
                    <a:pt x="4639" y="0"/>
                    <a:pt x="4406" y="18"/>
                    <a:pt x="4177" y="56"/>
                  </a:cubicBezTo>
                  <a:cubicBezTo>
                    <a:pt x="3493" y="148"/>
                    <a:pt x="2854" y="376"/>
                    <a:pt x="2260" y="718"/>
                  </a:cubicBezTo>
                  <a:cubicBezTo>
                    <a:pt x="1667" y="1084"/>
                    <a:pt x="1164" y="1563"/>
                    <a:pt x="776" y="2133"/>
                  </a:cubicBezTo>
                  <a:cubicBezTo>
                    <a:pt x="457" y="2590"/>
                    <a:pt x="229" y="3115"/>
                    <a:pt x="115" y="3640"/>
                  </a:cubicBezTo>
                  <a:cubicBezTo>
                    <a:pt x="23" y="4005"/>
                    <a:pt x="0" y="4393"/>
                    <a:pt x="23" y="4781"/>
                  </a:cubicBezTo>
                  <a:cubicBezTo>
                    <a:pt x="23" y="4873"/>
                    <a:pt x="46" y="4964"/>
                    <a:pt x="69" y="5078"/>
                  </a:cubicBezTo>
                  <a:cubicBezTo>
                    <a:pt x="69" y="5101"/>
                    <a:pt x="69" y="5146"/>
                    <a:pt x="92" y="5169"/>
                  </a:cubicBezTo>
                  <a:cubicBezTo>
                    <a:pt x="46" y="4667"/>
                    <a:pt x="92" y="4165"/>
                    <a:pt x="206" y="3686"/>
                  </a:cubicBezTo>
                  <a:cubicBezTo>
                    <a:pt x="525" y="2499"/>
                    <a:pt x="1279" y="1472"/>
                    <a:pt x="2329" y="855"/>
                  </a:cubicBezTo>
                  <a:cubicBezTo>
                    <a:pt x="3128" y="368"/>
                    <a:pt x="4034" y="120"/>
                    <a:pt x="4955" y="120"/>
                  </a:cubicBezTo>
                  <a:cubicBezTo>
                    <a:pt x="5243" y="120"/>
                    <a:pt x="5533" y="144"/>
                    <a:pt x="5821" y="193"/>
                  </a:cubicBezTo>
                  <a:cubicBezTo>
                    <a:pt x="6323" y="285"/>
                    <a:pt x="6802" y="444"/>
                    <a:pt x="7259" y="650"/>
                  </a:cubicBezTo>
                  <a:cubicBezTo>
                    <a:pt x="7259" y="650"/>
                    <a:pt x="7236" y="627"/>
                    <a:pt x="7190" y="581"/>
                  </a:cubicBezTo>
                  <a:cubicBezTo>
                    <a:pt x="7122" y="559"/>
                    <a:pt x="7031" y="490"/>
                    <a:pt x="6916" y="444"/>
                  </a:cubicBezTo>
                  <a:cubicBezTo>
                    <a:pt x="6574" y="285"/>
                    <a:pt x="6209" y="170"/>
                    <a:pt x="5844" y="102"/>
                  </a:cubicBezTo>
                  <a:cubicBezTo>
                    <a:pt x="5525" y="36"/>
                    <a:pt x="5198" y="0"/>
                    <a:pt x="4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42"/>
            <p:cNvSpPr/>
            <p:nvPr/>
          </p:nvSpPr>
          <p:spPr>
            <a:xfrm>
              <a:off x="5802288" y="3054183"/>
              <a:ext cx="446304" cy="515606"/>
            </a:xfrm>
            <a:custGeom>
              <a:avLst/>
              <a:gdLst/>
              <a:ahLst/>
              <a:cxnLst/>
              <a:rect l="l" t="t" r="r" b="b"/>
              <a:pathLst>
                <a:path w="24105" h="27848" extrusionOk="0">
                  <a:moveTo>
                    <a:pt x="2009" y="1"/>
                  </a:moveTo>
                  <a:lnTo>
                    <a:pt x="1" y="4954"/>
                  </a:lnTo>
                  <a:lnTo>
                    <a:pt x="12714" y="20703"/>
                  </a:lnTo>
                  <a:lnTo>
                    <a:pt x="24104" y="27847"/>
                  </a:lnTo>
                  <a:lnTo>
                    <a:pt x="2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42"/>
            <p:cNvSpPr/>
            <p:nvPr/>
          </p:nvSpPr>
          <p:spPr>
            <a:xfrm>
              <a:off x="5633253" y="3348299"/>
              <a:ext cx="181743" cy="178799"/>
            </a:xfrm>
            <a:custGeom>
              <a:avLst/>
              <a:gdLst/>
              <a:ahLst/>
              <a:cxnLst/>
              <a:rect l="l" t="t" r="r" b="b"/>
              <a:pathLst>
                <a:path w="9816" h="9657" extrusionOk="0">
                  <a:moveTo>
                    <a:pt x="571" y="1"/>
                  </a:moveTo>
                  <a:cubicBezTo>
                    <a:pt x="389" y="1"/>
                    <a:pt x="183" y="24"/>
                    <a:pt x="1" y="69"/>
                  </a:cubicBezTo>
                  <a:cubicBezTo>
                    <a:pt x="1" y="138"/>
                    <a:pt x="822" y="92"/>
                    <a:pt x="2055" y="526"/>
                  </a:cubicBezTo>
                  <a:cubicBezTo>
                    <a:pt x="3630" y="1097"/>
                    <a:pt x="5045" y="2101"/>
                    <a:pt x="6118" y="3425"/>
                  </a:cubicBezTo>
                  <a:cubicBezTo>
                    <a:pt x="7168" y="4749"/>
                    <a:pt x="8058" y="6209"/>
                    <a:pt x="8766" y="7762"/>
                  </a:cubicBezTo>
                  <a:cubicBezTo>
                    <a:pt x="9350" y="8930"/>
                    <a:pt x="9691" y="9657"/>
                    <a:pt x="9745" y="9657"/>
                  </a:cubicBezTo>
                  <a:cubicBezTo>
                    <a:pt x="9746" y="9657"/>
                    <a:pt x="9746" y="9656"/>
                    <a:pt x="9747" y="9656"/>
                  </a:cubicBezTo>
                  <a:cubicBezTo>
                    <a:pt x="9816" y="9633"/>
                    <a:pt x="9542" y="8880"/>
                    <a:pt x="9039" y="7647"/>
                  </a:cubicBezTo>
                  <a:cubicBezTo>
                    <a:pt x="8378" y="6027"/>
                    <a:pt x="7510" y="4520"/>
                    <a:pt x="6437" y="3174"/>
                  </a:cubicBezTo>
                  <a:cubicBezTo>
                    <a:pt x="5319" y="1804"/>
                    <a:pt x="3835" y="777"/>
                    <a:pt x="2146" y="252"/>
                  </a:cubicBezTo>
                  <a:cubicBezTo>
                    <a:pt x="1644" y="92"/>
                    <a:pt x="1096" y="24"/>
                    <a:pt x="5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42"/>
            <p:cNvSpPr/>
            <p:nvPr/>
          </p:nvSpPr>
          <p:spPr>
            <a:xfrm>
              <a:off x="5749467" y="3963117"/>
              <a:ext cx="138177" cy="54730"/>
            </a:xfrm>
            <a:custGeom>
              <a:avLst/>
              <a:gdLst/>
              <a:ahLst/>
              <a:cxnLst/>
              <a:rect l="l" t="t" r="r" b="b"/>
              <a:pathLst>
                <a:path w="7463" h="2956" extrusionOk="0">
                  <a:moveTo>
                    <a:pt x="6484" y="0"/>
                  </a:moveTo>
                  <a:cubicBezTo>
                    <a:pt x="5728" y="0"/>
                    <a:pt x="4603" y="119"/>
                    <a:pt x="3402" y="574"/>
                  </a:cubicBezTo>
                  <a:cubicBezTo>
                    <a:pt x="1210" y="1396"/>
                    <a:pt x="1" y="2903"/>
                    <a:pt x="69" y="2948"/>
                  </a:cubicBezTo>
                  <a:cubicBezTo>
                    <a:pt x="73" y="2953"/>
                    <a:pt x="79" y="2955"/>
                    <a:pt x="87" y="2955"/>
                  </a:cubicBezTo>
                  <a:cubicBezTo>
                    <a:pt x="271" y="2955"/>
                    <a:pt x="1569" y="1727"/>
                    <a:pt x="3539" y="940"/>
                  </a:cubicBezTo>
                  <a:cubicBezTo>
                    <a:pt x="5616" y="141"/>
                    <a:pt x="7419" y="209"/>
                    <a:pt x="7442" y="118"/>
                  </a:cubicBezTo>
                  <a:cubicBezTo>
                    <a:pt x="7462" y="77"/>
                    <a:pt x="7092" y="0"/>
                    <a:pt x="6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42"/>
            <p:cNvSpPr/>
            <p:nvPr/>
          </p:nvSpPr>
          <p:spPr>
            <a:xfrm>
              <a:off x="5793845" y="3963339"/>
              <a:ext cx="99759" cy="100037"/>
            </a:xfrm>
            <a:custGeom>
              <a:avLst/>
              <a:gdLst/>
              <a:ahLst/>
              <a:cxnLst/>
              <a:rect l="l" t="t" r="r" b="b"/>
              <a:pathLst>
                <a:path w="5388" h="5403" extrusionOk="0">
                  <a:moveTo>
                    <a:pt x="5330" y="0"/>
                  </a:moveTo>
                  <a:cubicBezTo>
                    <a:pt x="5078" y="0"/>
                    <a:pt x="3480" y="598"/>
                    <a:pt x="2055" y="2023"/>
                  </a:cubicBezTo>
                  <a:cubicBezTo>
                    <a:pt x="502" y="3598"/>
                    <a:pt x="0" y="5401"/>
                    <a:pt x="92" y="5401"/>
                  </a:cubicBezTo>
                  <a:cubicBezTo>
                    <a:pt x="93" y="5402"/>
                    <a:pt x="95" y="5402"/>
                    <a:pt x="97" y="5402"/>
                  </a:cubicBezTo>
                  <a:cubicBezTo>
                    <a:pt x="224" y="5402"/>
                    <a:pt x="865" y="3806"/>
                    <a:pt x="2328" y="2320"/>
                  </a:cubicBezTo>
                  <a:cubicBezTo>
                    <a:pt x="3812" y="791"/>
                    <a:pt x="5387" y="106"/>
                    <a:pt x="5364" y="15"/>
                  </a:cubicBezTo>
                  <a:cubicBezTo>
                    <a:pt x="5364" y="5"/>
                    <a:pt x="5352" y="0"/>
                    <a:pt x="5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42"/>
            <p:cNvSpPr/>
            <p:nvPr/>
          </p:nvSpPr>
          <p:spPr>
            <a:xfrm>
              <a:off x="5799751" y="3054609"/>
              <a:ext cx="448841" cy="515180"/>
            </a:xfrm>
            <a:custGeom>
              <a:avLst/>
              <a:gdLst/>
              <a:ahLst/>
              <a:cxnLst/>
              <a:rect l="l" t="t" r="r" b="b"/>
              <a:pathLst>
                <a:path w="24242" h="27825" extrusionOk="0">
                  <a:moveTo>
                    <a:pt x="2169" y="0"/>
                  </a:moveTo>
                  <a:cubicBezTo>
                    <a:pt x="2078" y="92"/>
                    <a:pt x="2032" y="206"/>
                    <a:pt x="1987" y="320"/>
                  </a:cubicBezTo>
                  <a:cubicBezTo>
                    <a:pt x="1873" y="594"/>
                    <a:pt x="1736" y="913"/>
                    <a:pt x="1553" y="1301"/>
                  </a:cubicBezTo>
                  <a:lnTo>
                    <a:pt x="24" y="4908"/>
                  </a:lnTo>
                  <a:lnTo>
                    <a:pt x="1" y="4976"/>
                  </a:lnTo>
                  <a:lnTo>
                    <a:pt x="46" y="5045"/>
                  </a:lnTo>
                  <a:cubicBezTo>
                    <a:pt x="2238" y="7807"/>
                    <a:pt x="5388" y="11755"/>
                    <a:pt x="8903" y="16092"/>
                  </a:cubicBezTo>
                  <a:lnTo>
                    <a:pt x="12715" y="20817"/>
                  </a:lnTo>
                  <a:lnTo>
                    <a:pt x="12737" y="20840"/>
                  </a:lnTo>
                  <a:lnTo>
                    <a:pt x="12760" y="20840"/>
                  </a:lnTo>
                  <a:lnTo>
                    <a:pt x="20977" y="25907"/>
                  </a:lnTo>
                  <a:lnTo>
                    <a:pt x="23351" y="27345"/>
                  </a:lnTo>
                  <a:cubicBezTo>
                    <a:pt x="23648" y="27528"/>
                    <a:pt x="23945" y="27687"/>
                    <a:pt x="24241" y="27824"/>
                  </a:cubicBezTo>
                  <a:cubicBezTo>
                    <a:pt x="23990" y="27619"/>
                    <a:pt x="23716" y="27414"/>
                    <a:pt x="23442" y="27254"/>
                  </a:cubicBezTo>
                  <a:lnTo>
                    <a:pt x="21091" y="25725"/>
                  </a:lnTo>
                  <a:cubicBezTo>
                    <a:pt x="19064" y="24426"/>
                    <a:pt x="16240" y="22627"/>
                    <a:pt x="12984" y="20555"/>
                  </a:cubicBezTo>
                  <a:lnTo>
                    <a:pt x="12984" y="20555"/>
                  </a:lnTo>
                  <a:lnTo>
                    <a:pt x="9199" y="15864"/>
                  </a:lnTo>
                  <a:cubicBezTo>
                    <a:pt x="5711" y="11538"/>
                    <a:pt x="2560" y="7639"/>
                    <a:pt x="304" y="4925"/>
                  </a:cubicBezTo>
                  <a:lnTo>
                    <a:pt x="304" y="4925"/>
                  </a:lnTo>
                  <a:cubicBezTo>
                    <a:pt x="884" y="3452"/>
                    <a:pt x="1353" y="2245"/>
                    <a:pt x="1690" y="1347"/>
                  </a:cubicBezTo>
                  <a:cubicBezTo>
                    <a:pt x="1850" y="959"/>
                    <a:pt x="1964" y="617"/>
                    <a:pt x="2055" y="366"/>
                  </a:cubicBezTo>
                  <a:cubicBezTo>
                    <a:pt x="2101" y="252"/>
                    <a:pt x="2146" y="137"/>
                    <a:pt x="2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42"/>
            <p:cNvSpPr/>
            <p:nvPr/>
          </p:nvSpPr>
          <p:spPr>
            <a:xfrm>
              <a:off x="6174589" y="3112502"/>
              <a:ext cx="148361" cy="512217"/>
            </a:xfrm>
            <a:custGeom>
              <a:avLst/>
              <a:gdLst/>
              <a:ahLst/>
              <a:cxnLst/>
              <a:rect l="l" t="t" r="r" b="b"/>
              <a:pathLst>
                <a:path w="8013" h="27665" extrusionOk="0">
                  <a:moveTo>
                    <a:pt x="1" y="0"/>
                  </a:moveTo>
                  <a:cubicBezTo>
                    <a:pt x="138" y="366"/>
                    <a:pt x="298" y="731"/>
                    <a:pt x="480" y="1073"/>
                  </a:cubicBezTo>
                  <a:lnTo>
                    <a:pt x="1918" y="3926"/>
                  </a:lnTo>
                  <a:cubicBezTo>
                    <a:pt x="3174" y="6300"/>
                    <a:pt x="4931" y="9587"/>
                    <a:pt x="6871" y="13216"/>
                  </a:cubicBezTo>
                  <a:lnTo>
                    <a:pt x="7593" y="14551"/>
                  </a:lnTo>
                  <a:lnTo>
                    <a:pt x="7593" y="14551"/>
                  </a:lnTo>
                  <a:cubicBezTo>
                    <a:pt x="7049" y="18226"/>
                    <a:pt x="6596" y="21491"/>
                    <a:pt x="6278" y="23853"/>
                  </a:cubicBezTo>
                  <a:cubicBezTo>
                    <a:pt x="6141" y="24971"/>
                    <a:pt x="6027" y="25907"/>
                    <a:pt x="5935" y="26638"/>
                  </a:cubicBezTo>
                  <a:cubicBezTo>
                    <a:pt x="5867" y="26980"/>
                    <a:pt x="5844" y="27322"/>
                    <a:pt x="5844" y="27665"/>
                  </a:cubicBezTo>
                  <a:cubicBezTo>
                    <a:pt x="5958" y="27322"/>
                    <a:pt x="6050" y="26980"/>
                    <a:pt x="6095" y="26638"/>
                  </a:cubicBezTo>
                  <a:cubicBezTo>
                    <a:pt x="6209" y="25930"/>
                    <a:pt x="6369" y="24994"/>
                    <a:pt x="6552" y="23876"/>
                  </a:cubicBezTo>
                  <a:cubicBezTo>
                    <a:pt x="6940" y="21525"/>
                    <a:pt x="7465" y="18238"/>
                    <a:pt x="8013" y="14540"/>
                  </a:cubicBezTo>
                  <a:lnTo>
                    <a:pt x="8013" y="14472"/>
                  </a:lnTo>
                  <a:lnTo>
                    <a:pt x="7990" y="14403"/>
                  </a:lnTo>
                  <a:lnTo>
                    <a:pt x="7214" y="13011"/>
                  </a:lnTo>
                  <a:cubicBezTo>
                    <a:pt x="5274" y="9382"/>
                    <a:pt x="3493" y="6118"/>
                    <a:pt x="2192" y="3767"/>
                  </a:cubicBezTo>
                  <a:lnTo>
                    <a:pt x="617" y="982"/>
                  </a:lnTo>
                  <a:cubicBezTo>
                    <a:pt x="435" y="640"/>
                    <a:pt x="229" y="32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42"/>
            <p:cNvSpPr/>
            <p:nvPr/>
          </p:nvSpPr>
          <p:spPr>
            <a:xfrm>
              <a:off x="5765519" y="3108281"/>
              <a:ext cx="110331" cy="263302"/>
            </a:xfrm>
            <a:custGeom>
              <a:avLst/>
              <a:gdLst/>
              <a:ahLst/>
              <a:cxnLst/>
              <a:rect l="l" t="t" r="r" b="b"/>
              <a:pathLst>
                <a:path w="5959" h="14221" extrusionOk="0">
                  <a:moveTo>
                    <a:pt x="1987" y="0"/>
                  </a:moveTo>
                  <a:lnTo>
                    <a:pt x="1759" y="183"/>
                  </a:lnTo>
                  <a:cubicBezTo>
                    <a:pt x="1051" y="753"/>
                    <a:pt x="572" y="1575"/>
                    <a:pt x="366" y="2465"/>
                  </a:cubicBezTo>
                  <a:lnTo>
                    <a:pt x="366" y="2511"/>
                  </a:lnTo>
                  <a:cubicBezTo>
                    <a:pt x="1" y="4565"/>
                    <a:pt x="891" y="6711"/>
                    <a:pt x="1644" y="8583"/>
                  </a:cubicBezTo>
                  <a:lnTo>
                    <a:pt x="1781" y="8902"/>
                  </a:lnTo>
                  <a:cubicBezTo>
                    <a:pt x="2603" y="10751"/>
                    <a:pt x="3539" y="12531"/>
                    <a:pt x="4635" y="14220"/>
                  </a:cubicBezTo>
                  <a:lnTo>
                    <a:pt x="5958" y="13444"/>
                  </a:lnTo>
                  <a:cubicBezTo>
                    <a:pt x="4908" y="11824"/>
                    <a:pt x="3995" y="10112"/>
                    <a:pt x="3197" y="8331"/>
                  </a:cubicBezTo>
                  <a:lnTo>
                    <a:pt x="3060" y="8012"/>
                  </a:lnTo>
                  <a:cubicBezTo>
                    <a:pt x="2375" y="6323"/>
                    <a:pt x="1599" y="4428"/>
                    <a:pt x="1873" y="2831"/>
                  </a:cubicBezTo>
                  <a:lnTo>
                    <a:pt x="1873" y="2785"/>
                  </a:lnTo>
                  <a:cubicBezTo>
                    <a:pt x="1964" y="2306"/>
                    <a:pt x="2192" y="1872"/>
                    <a:pt x="2557" y="1530"/>
                  </a:cubicBezTo>
                  <a:lnTo>
                    <a:pt x="2603" y="1530"/>
                  </a:lnTo>
                  <a:lnTo>
                    <a:pt x="2603" y="1484"/>
                  </a:lnTo>
                  <a:cubicBezTo>
                    <a:pt x="2649" y="1438"/>
                    <a:pt x="2694" y="1393"/>
                    <a:pt x="2740" y="1347"/>
                  </a:cubicBezTo>
                  <a:lnTo>
                    <a:pt x="2603" y="1187"/>
                  </a:lnTo>
                  <a:lnTo>
                    <a:pt x="26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42"/>
            <p:cNvSpPr/>
            <p:nvPr/>
          </p:nvSpPr>
          <p:spPr>
            <a:xfrm>
              <a:off x="5892304" y="4569586"/>
              <a:ext cx="295851" cy="152453"/>
            </a:xfrm>
            <a:custGeom>
              <a:avLst/>
              <a:gdLst/>
              <a:ahLst/>
              <a:cxnLst/>
              <a:rect l="l" t="t" r="r" b="b"/>
              <a:pathLst>
                <a:path w="15979" h="8234" extrusionOk="0">
                  <a:moveTo>
                    <a:pt x="15976" y="0"/>
                  </a:moveTo>
                  <a:cubicBezTo>
                    <a:pt x="15923" y="0"/>
                    <a:pt x="15085" y="567"/>
                    <a:pt x="13787" y="1507"/>
                  </a:cubicBezTo>
                  <a:cubicBezTo>
                    <a:pt x="12440" y="2466"/>
                    <a:pt x="10592" y="3790"/>
                    <a:pt x="8423" y="5045"/>
                  </a:cubicBezTo>
                  <a:cubicBezTo>
                    <a:pt x="7419" y="5639"/>
                    <a:pt x="6369" y="6164"/>
                    <a:pt x="5296" y="6620"/>
                  </a:cubicBezTo>
                  <a:cubicBezTo>
                    <a:pt x="4406" y="7008"/>
                    <a:pt x="3516" y="7328"/>
                    <a:pt x="2603" y="7579"/>
                  </a:cubicBezTo>
                  <a:cubicBezTo>
                    <a:pt x="1005" y="8035"/>
                    <a:pt x="1" y="8127"/>
                    <a:pt x="1" y="8218"/>
                  </a:cubicBezTo>
                  <a:cubicBezTo>
                    <a:pt x="105" y="8228"/>
                    <a:pt x="205" y="8233"/>
                    <a:pt x="304" y="8233"/>
                  </a:cubicBezTo>
                  <a:cubicBezTo>
                    <a:pt x="445" y="8233"/>
                    <a:pt x="584" y="8222"/>
                    <a:pt x="731" y="8195"/>
                  </a:cubicBezTo>
                  <a:cubicBezTo>
                    <a:pt x="1370" y="8127"/>
                    <a:pt x="2032" y="8013"/>
                    <a:pt x="2671" y="7853"/>
                  </a:cubicBezTo>
                  <a:cubicBezTo>
                    <a:pt x="3607" y="7625"/>
                    <a:pt x="4543" y="7328"/>
                    <a:pt x="5433" y="6963"/>
                  </a:cubicBezTo>
                  <a:cubicBezTo>
                    <a:pt x="6529" y="6506"/>
                    <a:pt x="7601" y="5981"/>
                    <a:pt x="8629" y="5388"/>
                  </a:cubicBezTo>
                  <a:cubicBezTo>
                    <a:pt x="10500" y="4292"/>
                    <a:pt x="12281" y="3082"/>
                    <a:pt x="13970" y="1736"/>
                  </a:cubicBezTo>
                  <a:cubicBezTo>
                    <a:pt x="14632" y="1234"/>
                    <a:pt x="15134" y="800"/>
                    <a:pt x="15476" y="503"/>
                  </a:cubicBezTo>
                  <a:cubicBezTo>
                    <a:pt x="15682" y="366"/>
                    <a:pt x="15841" y="184"/>
                    <a:pt x="15978" y="1"/>
                  </a:cubicBezTo>
                  <a:cubicBezTo>
                    <a:pt x="15978" y="1"/>
                    <a:pt x="15977" y="0"/>
                    <a:pt x="159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42"/>
            <p:cNvSpPr/>
            <p:nvPr/>
          </p:nvSpPr>
          <p:spPr>
            <a:xfrm>
              <a:off x="5910485" y="4624925"/>
              <a:ext cx="299221" cy="159581"/>
            </a:xfrm>
            <a:custGeom>
              <a:avLst/>
              <a:gdLst/>
              <a:ahLst/>
              <a:cxnLst/>
              <a:rect l="l" t="t" r="r" b="b"/>
              <a:pathLst>
                <a:path w="16161" h="8619" extrusionOk="0">
                  <a:moveTo>
                    <a:pt x="16155" y="0"/>
                  </a:moveTo>
                  <a:cubicBezTo>
                    <a:pt x="16079" y="0"/>
                    <a:pt x="15420" y="809"/>
                    <a:pt x="14220" y="1942"/>
                  </a:cubicBezTo>
                  <a:cubicBezTo>
                    <a:pt x="11025" y="5001"/>
                    <a:pt x="7030" y="7124"/>
                    <a:pt x="2716" y="8082"/>
                  </a:cubicBezTo>
                  <a:cubicBezTo>
                    <a:pt x="1050" y="8447"/>
                    <a:pt x="0" y="8516"/>
                    <a:pt x="0" y="8584"/>
                  </a:cubicBezTo>
                  <a:cubicBezTo>
                    <a:pt x="126" y="8607"/>
                    <a:pt x="251" y="8619"/>
                    <a:pt x="377" y="8619"/>
                  </a:cubicBezTo>
                  <a:cubicBezTo>
                    <a:pt x="502" y="8619"/>
                    <a:pt x="628" y="8607"/>
                    <a:pt x="753" y="8584"/>
                  </a:cubicBezTo>
                  <a:cubicBezTo>
                    <a:pt x="1438" y="8562"/>
                    <a:pt x="2123" y="8470"/>
                    <a:pt x="2785" y="8356"/>
                  </a:cubicBezTo>
                  <a:cubicBezTo>
                    <a:pt x="7213" y="7534"/>
                    <a:pt x="11276" y="5366"/>
                    <a:pt x="14426" y="2148"/>
                  </a:cubicBezTo>
                  <a:cubicBezTo>
                    <a:pt x="14905" y="1668"/>
                    <a:pt x="15361" y="1143"/>
                    <a:pt x="15750" y="618"/>
                  </a:cubicBezTo>
                  <a:cubicBezTo>
                    <a:pt x="15932" y="436"/>
                    <a:pt x="16069" y="230"/>
                    <a:pt x="16160" y="2"/>
                  </a:cubicBezTo>
                  <a:cubicBezTo>
                    <a:pt x="16159" y="1"/>
                    <a:pt x="16158" y="0"/>
                    <a:pt x="16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42"/>
            <p:cNvSpPr/>
            <p:nvPr/>
          </p:nvSpPr>
          <p:spPr>
            <a:xfrm>
              <a:off x="5896525" y="4710738"/>
              <a:ext cx="12275" cy="78633"/>
            </a:xfrm>
            <a:custGeom>
              <a:avLst/>
              <a:gdLst/>
              <a:ahLst/>
              <a:cxnLst/>
              <a:rect l="l" t="t" r="r" b="b"/>
              <a:pathLst>
                <a:path w="663" h="4247" extrusionOk="0">
                  <a:moveTo>
                    <a:pt x="119" y="0"/>
                  </a:moveTo>
                  <a:cubicBezTo>
                    <a:pt x="118" y="0"/>
                    <a:pt x="116" y="0"/>
                    <a:pt x="115" y="1"/>
                  </a:cubicBezTo>
                  <a:cubicBezTo>
                    <a:pt x="1" y="1"/>
                    <a:pt x="24" y="959"/>
                    <a:pt x="138" y="2146"/>
                  </a:cubicBezTo>
                  <a:cubicBezTo>
                    <a:pt x="252" y="3310"/>
                    <a:pt x="435" y="4246"/>
                    <a:pt x="549" y="4246"/>
                  </a:cubicBezTo>
                  <a:cubicBezTo>
                    <a:pt x="663" y="4223"/>
                    <a:pt x="640" y="3265"/>
                    <a:pt x="526" y="2101"/>
                  </a:cubicBezTo>
                  <a:cubicBezTo>
                    <a:pt x="413" y="950"/>
                    <a:pt x="23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42"/>
            <p:cNvSpPr/>
            <p:nvPr/>
          </p:nvSpPr>
          <p:spPr>
            <a:xfrm>
              <a:off x="6796221" y="3132368"/>
              <a:ext cx="204998" cy="445452"/>
            </a:xfrm>
            <a:custGeom>
              <a:avLst/>
              <a:gdLst/>
              <a:ahLst/>
              <a:cxnLst/>
              <a:rect l="l" t="t" r="r" b="b"/>
              <a:pathLst>
                <a:path w="11072" h="24059" extrusionOk="0">
                  <a:moveTo>
                    <a:pt x="5547" y="0"/>
                  </a:moveTo>
                  <a:lnTo>
                    <a:pt x="1" y="2534"/>
                  </a:lnTo>
                  <a:lnTo>
                    <a:pt x="594" y="18146"/>
                  </a:lnTo>
                  <a:lnTo>
                    <a:pt x="5547" y="24058"/>
                  </a:lnTo>
                  <a:lnTo>
                    <a:pt x="11071" y="20201"/>
                  </a:lnTo>
                  <a:cubicBezTo>
                    <a:pt x="11071" y="20201"/>
                    <a:pt x="10957" y="17439"/>
                    <a:pt x="10592" y="14494"/>
                  </a:cubicBezTo>
                  <a:cubicBezTo>
                    <a:pt x="10204" y="11527"/>
                    <a:pt x="5547" y="0"/>
                    <a:pt x="5547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42"/>
            <p:cNvSpPr/>
            <p:nvPr/>
          </p:nvSpPr>
          <p:spPr>
            <a:xfrm>
              <a:off x="6312779" y="3178857"/>
              <a:ext cx="707903" cy="486445"/>
            </a:xfrm>
            <a:custGeom>
              <a:avLst/>
              <a:gdLst/>
              <a:ahLst/>
              <a:cxnLst/>
              <a:rect l="l" t="t" r="r" b="b"/>
              <a:pathLst>
                <a:path w="38234" h="26273" extrusionOk="0">
                  <a:moveTo>
                    <a:pt x="34718" y="0"/>
                  </a:moveTo>
                  <a:cubicBezTo>
                    <a:pt x="34718" y="0"/>
                    <a:pt x="25001" y="1258"/>
                    <a:pt x="24173" y="1258"/>
                  </a:cubicBezTo>
                  <a:cubicBezTo>
                    <a:pt x="24152" y="1258"/>
                    <a:pt x="24136" y="1257"/>
                    <a:pt x="24127" y="1255"/>
                  </a:cubicBezTo>
                  <a:cubicBezTo>
                    <a:pt x="24126" y="1255"/>
                    <a:pt x="24126" y="1255"/>
                    <a:pt x="24125" y="1255"/>
                  </a:cubicBezTo>
                  <a:cubicBezTo>
                    <a:pt x="23794" y="1255"/>
                    <a:pt x="25862" y="11481"/>
                    <a:pt x="25862" y="11481"/>
                  </a:cubicBezTo>
                  <a:cubicBezTo>
                    <a:pt x="25862" y="11481"/>
                    <a:pt x="19128" y="9473"/>
                    <a:pt x="18626" y="9244"/>
                  </a:cubicBezTo>
                  <a:cubicBezTo>
                    <a:pt x="18533" y="9202"/>
                    <a:pt x="18420" y="9185"/>
                    <a:pt x="18297" y="9185"/>
                  </a:cubicBezTo>
                  <a:cubicBezTo>
                    <a:pt x="17756" y="9185"/>
                    <a:pt x="17028" y="9518"/>
                    <a:pt x="17028" y="9518"/>
                  </a:cubicBezTo>
                  <a:lnTo>
                    <a:pt x="3562" y="1826"/>
                  </a:lnTo>
                  <a:lnTo>
                    <a:pt x="1" y="1255"/>
                  </a:lnTo>
                  <a:lnTo>
                    <a:pt x="6962" y="20931"/>
                  </a:lnTo>
                  <a:cubicBezTo>
                    <a:pt x="6962" y="20931"/>
                    <a:pt x="15887" y="24537"/>
                    <a:pt x="16777" y="24720"/>
                  </a:cubicBezTo>
                  <a:cubicBezTo>
                    <a:pt x="17668" y="24880"/>
                    <a:pt x="21753" y="25724"/>
                    <a:pt x="21753" y="25724"/>
                  </a:cubicBezTo>
                  <a:cubicBezTo>
                    <a:pt x="21753" y="25724"/>
                    <a:pt x="26865" y="26272"/>
                    <a:pt x="30926" y="26272"/>
                  </a:cubicBezTo>
                  <a:cubicBezTo>
                    <a:pt x="32666" y="26272"/>
                    <a:pt x="34214" y="26172"/>
                    <a:pt x="35083" y="25884"/>
                  </a:cubicBezTo>
                  <a:cubicBezTo>
                    <a:pt x="37982" y="24948"/>
                    <a:pt x="38233" y="20315"/>
                    <a:pt x="38233" y="20315"/>
                  </a:cubicBezTo>
                  <a:lnTo>
                    <a:pt x="38233" y="14654"/>
                  </a:lnTo>
                  <a:cubicBezTo>
                    <a:pt x="38233" y="14654"/>
                    <a:pt x="37343" y="11527"/>
                    <a:pt x="37183" y="11116"/>
                  </a:cubicBezTo>
                  <a:cubicBezTo>
                    <a:pt x="37046" y="10705"/>
                    <a:pt x="34718" y="0"/>
                    <a:pt x="34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42"/>
            <p:cNvSpPr/>
            <p:nvPr/>
          </p:nvSpPr>
          <p:spPr>
            <a:xfrm>
              <a:off x="6377023" y="4231943"/>
              <a:ext cx="75652" cy="659301"/>
            </a:xfrm>
            <a:custGeom>
              <a:avLst/>
              <a:gdLst/>
              <a:ahLst/>
              <a:cxnLst/>
              <a:rect l="l" t="t" r="r" b="b"/>
              <a:pathLst>
                <a:path w="4086" h="35609" extrusionOk="0">
                  <a:moveTo>
                    <a:pt x="0" y="1"/>
                  </a:moveTo>
                  <a:cubicBezTo>
                    <a:pt x="0" y="23"/>
                    <a:pt x="0" y="69"/>
                    <a:pt x="0" y="92"/>
                  </a:cubicBezTo>
                  <a:cubicBezTo>
                    <a:pt x="23" y="160"/>
                    <a:pt x="23" y="252"/>
                    <a:pt x="23" y="366"/>
                  </a:cubicBezTo>
                  <a:cubicBezTo>
                    <a:pt x="46" y="617"/>
                    <a:pt x="92" y="959"/>
                    <a:pt x="137" y="1416"/>
                  </a:cubicBezTo>
                  <a:cubicBezTo>
                    <a:pt x="206" y="2306"/>
                    <a:pt x="388" y="3607"/>
                    <a:pt x="594" y="5205"/>
                  </a:cubicBezTo>
                  <a:cubicBezTo>
                    <a:pt x="1005" y="8423"/>
                    <a:pt x="1644" y="12851"/>
                    <a:pt x="2283" y="17759"/>
                  </a:cubicBezTo>
                  <a:cubicBezTo>
                    <a:pt x="2602" y="20224"/>
                    <a:pt x="2899" y="22552"/>
                    <a:pt x="3150" y="24698"/>
                  </a:cubicBezTo>
                  <a:cubicBezTo>
                    <a:pt x="3378" y="26820"/>
                    <a:pt x="3561" y="28738"/>
                    <a:pt x="3698" y="30358"/>
                  </a:cubicBezTo>
                  <a:cubicBezTo>
                    <a:pt x="3835" y="31979"/>
                    <a:pt x="3926" y="33280"/>
                    <a:pt x="3972" y="34193"/>
                  </a:cubicBezTo>
                  <a:cubicBezTo>
                    <a:pt x="3995" y="34627"/>
                    <a:pt x="4040" y="34992"/>
                    <a:pt x="4040" y="35243"/>
                  </a:cubicBezTo>
                  <a:cubicBezTo>
                    <a:pt x="4063" y="35334"/>
                    <a:pt x="4063" y="35425"/>
                    <a:pt x="4063" y="35517"/>
                  </a:cubicBezTo>
                  <a:cubicBezTo>
                    <a:pt x="4063" y="35540"/>
                    <a:pt x="4063" y="35562"/>
                    <a:pt x="4063" y="35608"/>
                  </a:cubicBezTo>
                  <a:cubicBezTo>
                    <a:pt x="4086" y="35562"/>
                    <a:pt x="4086" y="35540"/>
                    <a:pt x="4086" y="35517"/>
                  </a:cubicBezTo>
                  <a:lnTo>
                    <a:pt x="4086" y="35243"/>
                  </a:lnTo>
                  <a:cubicBezTo>
                    <a:pt x="4086" y="34992"/>
                    <a:pt x="4040" y="34649"/>
                    <a:pt x="4040" y="34216"/>
                  </a:cubicBezTo>
                  <a:cubicBezTo>
                    <a:pt x="4017" y="33303"/>
                    <a:pt x="3949" y="31979"/>
                    <a:pt x="3835" y="30358"/>
                  </a:cubicBezTo>
                  <a:cubicBezTo>
                    <a:pt x="3721" y="28738"/>
                    <a:pt x="3561" y="26820"/>
                    <a:pt x="3310" y="24698"/>
                  </a:cubicBezTo>
                  <a:cubicBezTo>
                    <a:pt x="3082" y="22552"/>
                    <a:pt x="2808" y="20201"/>
                    <a:pt x="2488" y="17759"/>
                  </a:cubicBezTo>
                  <a:cubicBezTo>
                    <a:pt x="1826" y="12851"/>
                    <a:pt x="1164" y="8423"/>
                    <a:pt x="731" y="5205"/>
                  </a:cubicBezTo>
                  <a:cubicBezTo>
                    <a:pt x="502" y="3607"/>
                    <a:pt x="343" y="2306"/>
                    <a:pt x="206" y="1393"/>
                  </a:cubicBezTo>
                  <a:cubicBezTo>
                    <a:pt x="137" y="959"/>
                    <a:pt x="92" y="617"/>
                    <a:pt x="69" y="366"/>
                  </a:cubicBezTo>
                  <a:cubicBezTo>
                    <a:pt x="46" y="252"/>
                    <a:pt x="23" y="160"/>
                    <a:pt x="23" y="92"/>
                  </a:cubicBezTo>
                  <a:cubicBezTo>
                    <a:pt x="23" y="69"/>
                    <a:pt x="0" y="2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42"/>
            <p:cNvSpPr/>
            <p:nvPr/>
          </p:nvSpPr>
          <p:spPr>
            <a:xfrm>
              <a:off x="5534369" y="3240121"/>
              <a:ext cx="821992" cy="1135155"/>
            </a:xfrm>
            <a:custGeom>
              <a:avLst/>
              <a:gdLst/>
              <a:ahLst/>
              <a:cxnLst/>
              <a:rect l="l" t="t" r="r" b="b"/>
              <a:pathLst>
                <a:path w="44396" h="61310" extrusionOk="0">
                  <a:moveTo>
                    <a:pt x="8606" y="1"/>
                  </a:moveTo>
                  <a:lnTo>
                    <a:pt x="8035" y="503"/>
                  </a:lnTo>
                  <a:lnTo>
                    <a:pt x="5912" y="2420"/>
                  </a:lnTo>
                  <a:cubicBezTo>
                    <a:pt x="5456" y="2854"/>
                    <a:pt x="4908" y="3288"/>
                    <a:pt x="4360" y="3835"/>
                  </a:cubicBezTo>
                  <a:cubicBezTo>
                    <a:pt x="3767" y="4452"/>
                    <a:pt x="3265" y="5091"/>
                    <a:pt x="2808" y="5798"/>
                  </a:cubicBezTo>
                  <a:cubicBezTo>
                    <a:pt x="2306" y="6643"/>
                    <a:pt x="1872" y="7510"/>
                    <a:pt x="1484" y="8400"/>
                  </a:cubicBezTo>
                  <a:cubicBezTo>
                    <a:pt x="1051" y="9405"/>
                    <a:pt x="662" y="10432"/>
                    <a:pt x="343" y="11482"/>
                  </a:cubicBezTo>
                  <a:cubicBezTo>
                    <a:pt x="183" y="12052"/>
                    <a:pt x="69" y="12646"/>
                    <a:pt x="23" y="13239"/>
                  </a:cubicBezTo>
                  <a:cubicBezTo>
                    <a:pt x="1" y="13536"/>
                    <a:pt x="23" y="13856"/>
                    <a:pt x="69" y="14152"/>
                  </a:cubicBezTo>
                  <a:cubicBezTo>
                    <a:pt x="115" y="14472"/>
                    <a:pt x="160" y="14769"/>
                    <a:pt x="206" y="15088"/>
                  </a:cubicBezTo>
                  <a:cubicBezTo>
                    <a:pt x="366" y="16344"/>
                    <a:pt x="548" y="17645"/>
                    <a:pt x="731" y="19014"/>
                  </a:cubicBezTo>
                  <a:cubicBezTo>
                    <a:pt x="1096" y="21730"/>
                    <a:pt x="1484" y="24675"/>
                    <a:pt x="1918" y="27802"/>
                  </a:cubicBezTo>
                  <a:lnTo>
                    <a:pt x="4748" y="48596"/>
                  </a:lnTo>
                  <a:lnTo>
                    <a:pt x="4748" y="48641"/>
                  </a:lnTo>
                  <a:lnTo>
                    <a:pt x="4794" y="48664"/>
                  </a:lnTo>
                  <a:cubicBezTo>
                    <a:pt x="6300" y="49805"/>
                    <a:pt x="7875" y="50947"/>
                    <a:pt x="9496" y="52088"/>
                  </a:cubicBezTo>
                  <a:cubicBezTo>
                    <a:pt x="10318" y="52659"/>
                    <a:pt x="11185" y="53206"/>
                    <a:pt x="12052" y="53663"/>
                  </a:cubicBezTo>
                  <a:lnTo>
                    <a:pt x="14974" y="54576"/>
                  </a:lnTo>
                  <a:cubicBezTo>
                    <a:pt x="18900" y="55808"/>
                    <a:pt x="22940" y="57041"/>
                    <a:pt x="27094" y="58205"/>
                  </a:cubicBezTo>
                  <a:cubicBezTo>
                    <a:pt x="29719" y="58936"/>
                    <a:pt x="32298" y="59620"/>
                    <a:pt x="34878" y="60191"/>
                  </a:cubicBezTo>
                  <a:cubicBezTo>
                    <a:pt x="36156" y="60488"/>
                    <a:pt x="37434" y="60762"/>
                    <a:pt x="38735" y="60967"/>
                  </a:cubicBezTo>
                  <a:cubicBezTo>
                    <a:pt x="40013" y="61195"/>
                    <a:pt x="41292" y="61309"/>
                    <a:pt x="42570" y="61309"/>
                  </a:cubicBezTo>
                  <a:lnTo>
                    <a:pt x="42661" y="61309"/>
                  </a:lnTo>
                  <a:lnTo>
                    <a:pt x="42661" y="61241"/>
                  </a:lnTo>
                  <a:cubicBezTo>
                    <a:pt x="43255" y="55763"/>
                    <a:pt x="43848" y="50536"/>
                    <a:pt x="44396" y="45628"/>
                  </a:cubicBezTo>
                  <a:lnTo>
                    <a:pt x="44396" y="45537"/>
                  </a:lnTo>
                  <a:lnTo>
                    <a:pt x="44304" y="45537"/>
                  </a:lnTo>
                  <a:lnTo>
                    <a:pt x="22940" y="41931"/>
                  </a:lnTo>
                  <a:lnTo>
                    <a:pt x="22986" y="41931"/>
                  </a:lnTo>
                  <a:cubicBezTo>
                    <a:pt x="21782" y="40841"/>
                    <a:pt x="20646" y="39841"/>
                    <a:pt x="19511" y="38977"/>
                  </a:cubicBezTo>
                  <a:lnTo>
                    <a:pt x="19511" y="38977"/>
                  </a:lnTo>
                  <a:cubicBezTo>
                    <a:pt x="17597" y="27402"/>
                    <a:pt x="16526" y="20931"/>
                    <a:pt x="16458" y="20452"/>
                  </a:cubicBezTo>
                  <a:cubicBezTo>
                    <a:pt x="16457" y="20450"/>
                    <a:pt x="16456" y="20449"/>
                    <a:pt x="16455" y="20449"/>
                  </a:cubicBezTo>
                  <a:cubicBezTo>
                    <a:pt x="16439" y="20449"/>
                    <a:pt x="16487" y="20902"/>
                    <a:pt x="16617" y="21708"/>
                  </a:cubicBezTo>
                  <a:cubicBezTo>
                    <a:pt x="16754" y="22529"/>
                    <a:pt x="16937" y="23762"/>
                    <a:pt x="17188" y="25360"/>
                  </a:cubicBezTo>
                  <a:cubicBezTo>
                    <a:pt x="17713" y="28555"/>
                    <a:pt x="18466" y="33189"/>
                    <a:pt x="19402" y="39032"/>
                  </a:cubicBezTo>
                  <a:lnTo>
                    <a:pt x="19402" y="39055"/>
                  </a:lnTo>
                  <a:lnTo>
                    <a:pt x="19425" y="39055"/>
                  </a:lnTo>
                  <a:cubicBezTo>
                    <a:pt x="20566" y="39922"/>
                    <a:pt x="21685" y="40926"/>
                    <a:pt x="22872" y="42022"/>
                  </a:cubicBezTo>
                  <a:lnTo>
                    <a:pt x="22894" y="42022"/>
                  </a:lnTo>
                  <a:lnTo>
                    <a:pt x="44182" y="45638"/>
                  </a:lnTo>
                  <a:lnTo>
                    <a:pt x="44182" y="45638"/>
                  </a:lnTo>
                  <a:cubicBezTo>
                    <a:pt x="43639" y="50518"/>
                    <a:pt x="43052" y="55688"/>
                    <a:pt x="42443" y="61081"/>
                  </a:cubicBezTo>
                  <a:lnTo>
                    <a:pt x="42443" y="61081"/>
                  </a:lnTo>
                  <a:cubicBezTo>
                    <a:pt x="41214" y="61075"/>
                    <a:pt x="39964" y="60940"/>
                    <a:pt x="38735" y="60739"/>
                  </a:cubicBezTo>
                  <a:cubicBezTo>
                    <a:pt x="37457" y="60533"/>
                    <a:pt x="36179" y="60259"/>
                    <a:pt x="34878" y="59963"/>
                  </a:cubicBezTo>
                  <a:cubicBezTo>
                    <a:pt x="32321" y="59392"/>
                    <a:pt x="29719" y="58707"/>
                    <a:pt x="27117" y="57977"/>
                  </a:cubicBezTo>
                  <a:cubicBezTo>
                    <a:pt x="22963" y="56813"/>
                    <a:pt x="18923" y="55557"/>
                    <a:pt x="15020" y="54348"/>
                  </a:cubicBezTo>
                  <a:lnTo>
                    <a:pt x="12098" y="53457"/>
                  </a:lnTo>
                  <a:cubicBezTo>
                    <a:pt x="11231" y="52978"/>
                    <a:pt x="10386" y="52453"/>
                    <a:pt x="9587" y="51883"/>
                  </a:cubicBezTo>
                  <a:cubicBezTo>
                    <a:pt x="7958" y="50751"/>
                    <a:pt x="6419" y="49620"/>
                    <a:pt x="4903" y="48489"/>
                  </a:cubicBezTo>
                  <a:lnTo>
                    <a:pt x="4903" y="48489"/>
                  </a:lnTo>
                  <a:cubicBezTo>
                    <a:pt x="3878" y="40994"/>
                    <a:pt x="2921" y="34023"/>
                    <a:pt x="2078" y="27779"/>
                  </a:cubicBezTo>
                  <a:cubicBezTo>
                    <a:pt x="1621" y="24652"/>
                    <a:pt x="1256" y="21730"/>
                    <a:pt x="868" y="18991"/>
                  </a:cubicBezTo>
                  <a:cubicBezTo>
                    <a:pt x="685" y="17622"/>
                    <a:pt x="503" y="16321"/>
                    <a:pt x="320" y="15065"/>
                  </a:cubicBezTo>
                  <a:cubicBezTo>
                    <a:pt x="297" y="14746"/>
                    <a:pt x="252" y="14426"/>
                    <a:pt x="206" y="14130"/>
                  </a:cubicBezTo>
                  <a:cubicBezTo>
                    <a:pt x="160" y="13833"/>
                    <a:pt x="137" y="13536"/>
                    <a:pt x="160" y="13217"/>
                  </a:cubicBezTo>
                  <a:cubicBezTo>
                    <a:pt x="206" y="12646"/>
                    <a:pt x="297" y="12052"/>
                    <a:pt x="480" y="11505"/>
                  </a:cubicBezTo>
                  <a:cubicBezTo>
                    <a:pt x="777" y="10455"/>
                    <a:pt x="1142" y="9428"/>
                    <a:pt x="1598" y="8423"/>
                  </a:cubicBezTo>
                  <a:cubicBezTo>
                    <a:pt x="1964" y="7533"/>
                    <a:pt x="2397" y="6666"/>
                    <a:pt x="2877" y="5844"/>
                  </a:cubicBezTo>
                  <a:cubicBezTo>
                    <a:pt x="3333" y="5136"/>
                    <a:pt x="3835" y="4474"/>
                    <a:pt x="4429" y="3881"/>
                  </a:cubicBezTo>
                  <a:cubicBezTo>
                    <a:pt x="4954" y="3333"/>
                    <a:pt x="5479" y="2877"/>
                    <a:pt x="5935" y="2443"/>
                  </a:cubicBezTo>
                  <a:lnTo>
                    <a:pt x="8058" y="503"/>
                  </a:lnTo>
                  <a:lnTo>
                    <a:pt x="86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42"/>
            <p:cNvSpPr/>
            <p:nvPr/>
          </p:nvSpPr>
          <p:spPr>
            <a:xfrm>
              <a:off x="6115862" y="3659763"/>
              <a:ext cx="745488" cy="607718"/>
            </a:xfrm>
            <a:custGeom>
              <a:avLst/>
              <a:gdLst/>
              <a:ahLst/>
              <a:cxnLst/>
              <a:rect l="l" t="t" r="r" b="b"/>
              <a:pathLst>
                <a:path w="40264" h="32823" extrusionOk="0">
                  <a:moveTo>
                    <a:pt x="14654" y="0"/>
                  </a:moveTo>
                  <a:lnTo>
                    <a:pt x="0" y="20634"/>
                  </a:lnTo>
                  <a:lnTo>
                    <a:pt x="12919" y="22825"/>
                  </a:lnTo>
                  <a:lnTo>
                    <a:pt x="12098" y="31111"/>
                  </a:lnTo>
                  <a:lnTo>
                    <a:pt x="20885" y="32823"/>
                  </a:lnTo>
                  <a:lnTo>
                    <a:pt x="40264" y="7738"/>
                  </a:lnTo>
                  <a:lnTo>
                    <a:pt x="146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42"/>
            <p:cNvSpPr/>
            <p:nvPr/>
          </p:nvSpPr>
          <p:spPr>
            <a:xfrm>
              <a:off x="6699447" y="3773440"/>
              <a:ext cx="23273" cy="23681"/>
            </a:xfrm>
            <a:custGeom>
              <a:avLst/>
              <a:gdLst/>
              <a:ahLst/>
              <a:cxnLst/>
              <a:rect l="l" t="t" r="r" b="b"/>
              <a:pathLst>
                <a:path w="1257" h="1279" extrusionOk="0">
                  <a:moveTo>
                    <a:pt x="617" y="0"/>
                  </a:moveTo>
                  <a:cubicBezTo>
                    <a:pt x="275" y="0"/>
                    <a:pt x="1" y="274"/>
                    <a:pt x="1" y="639"/>
                  </a:cubicBezTo>
                  <a:cubicBezTo>
                    <a:pt x="1" y="982"/>
                    <a:pt x="275" y="1278"/>
                    <a:pt x="617" y="1278"/>
                  </a:cubicBezTo>
                  <a:cubicBezTo>
                    <a:pt x="982" y="1278"/>
                    <a:pt x="1256" y="982"/>
                    <a:pt x="1256" y="639"/>
                  </a:cubicBezTo>
                  <a:lnTo>
                    <a:pt x="1256" y="616"/>
                  </a:lnTo>
                  <a:cubicBezTo>
                    <a:pt x="1256" y="274"/>
                    <a:pt x="982" y="0"/>
                    <a:pt x="6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42"/>
            <p:cNvSpPr/>
            <p:nvPr/>
          </p:nvSpPr>
          <p:spPr>
            <a:xfrm>
              <a:off x="6509714" y="3720619"/>
              <a:ext cx="23681" cy="23681"/>
            </a:xfrm>
            <a:custGeom>
              <a:avLst/>
              <a:gdLst/>
              <a:ahLst/>
              <a:cxnLst/>
              <a:rect l="l" t="t" r="r" b="b"/>
              <a:pathLst>
                <a:path w="1279" h="1279" extrusionOk="0">
                  <a:moveTo>
                    <a:pt x="639" y="0"/>
                  </a:moveTo>
                  <a:cubicBezTo>
                    <a:pt x="274" y="0"/>
                    <a:pt x="0" y="274"/>
                    <a:pt x="0" y="639"/>
                  </a:cubicBezTo>
                  <a:cubicBezTo>
                    <a:pt x="0" y="982"/>
                    <a:pt x="297" y="1278"/>
                    <a:pt x="639" y="1278"/>
                  </a:cubicBezTo>
                  <a:cubicBezTo>
                    <a:pt x="982" y="1255"/>
                    <a:pt x="1279" y="982"/>
                    <a:pt x="1279" y="639"/>
                  </a:cubicBezTo>
                  <a:cubicBezTo>
                    <a:pt x="1279" y="274"/>
                    <a:pt x="982" y="0"/>
                    <a:pt x="6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42"/>
            <p:cNvSpPr/>
            <p:nvPr/>
          </p:nvSpPr>
          <p:spPr>
            <a:xfrm>
              <a:off x="6339828" y="3949713"/>
              <a:ext cx="366430" cy="286483"/>
            </a:xfrm>
            <a:custGeom>
              <a:avLst/>
              <a:gdLst/>
              <a:ahLst/>
              <a:cxnLst/>
              <a:rect l="l" t="t" r="r" b="b"/>
              <a:pathLst>
                <a:path w="19791" h="15473" extrusionOk="0">
                  <a:moveTo>
                    <a:pt x="15321" y="1"/>
                  </a:moveTo>
                  <a:cubicBezTo>
                    <a:pt x="13832" y="1"/>
                    <a:pt x="10769" y="1406"/>
                    <a:pt x="9861" y="1915"/>
                  </a:cubicBezTo>
                  <a:cubicBezTo>
                    <a:pt x="8697" y="2531"/>
                    <a:pt x="3424" y="4928"/>
                    <a:pt x="2899" y="5361"/>
                  </a:cubicBezTo>
                  <a:cubicBezTo>
                    <a:pt x="2374" y="5772"/>
                    <a:pt x="1964" y="7781"/>
                    <a:pt x="1964" y="7781"/>
                  </a:cubicBezTo>
                  <a:lnTo>
                    <a:pt x="640" y="8009"/>
                  </a:lnTo>
                  <a:lnTo>
                    <a:pt x="1" y="15473"/>
                  </a:lnTo>
                  <a:lnTo>
                    <a:pt x="1" y="15473"/>
                  </a:lnTo>
                  <a:lnTo>
                    <a:pt x="3539" y="15108"/>
                  </a:lnTo>
                  <a:cubicBezTo>
                    <a:pt x="3539" y="15108"/>
                    <a:pt x="14038" y="14217"/>
                    <a:pt x="14312" y="14126"/>
                  </a:cubicBezTo>
                  <a:cubicBezTo>
                    <a:pt x="16549" y="13510"/>
                    <a:pt x="17302" y="11935"/>
                    <a:pt x="17302" y="11935"/>
                  </a:cubicBezTo>
                  <a:cubicBezTo>
                    <a:pt x="17781" y="11456"/>
                    <a:pt x="18192" y="10931"/>
                    <a:pt x="18580" y="10360"/>
                  </a:cubicBezTo>
                  <a:cubicBezTo>
                    <a:pt x="18809" y="9926"/>
                    <a:pt x="18786" y="9401"/>
                    <a:pt x="18512" y="8990"/>
                  </a:cubicBezTo>
                  <a:lnTo>
                    <a:pt x="18991" y="8990"/>
                  </a:lnTo>
                  <a:cubicBezTo>
                    <a:pt x="19334" y="8420"/>
                    <a:pt x="19539" y="7758"/>
                    <a:pt x="19630" y="7096"/>
                  </a:cubicBezTo>
                  <a:cubicBezTo>
                    <a:pt x="19790" y="5932"/>
                    <a:pt x="18375" y="4608"/>
                    <a:pt x="18375" y="4608"/>
                  </a:cubicBezTo>
                  <a:lnTo>
                    <a:pt x="17576" y="5681"/>
                  </a:lnTo>
                  <a:cubicBezTo>
                    <a:pt x="17576" y="5681"/>
                    <a:pt x="16203" y="5745"/>
                    <a:pt x="14675" y="5745"/>
                  </a:cubicBezTo>
                  <a:cubicBezTo>
                    <a:pt x="12912" y="5745"/>
                    <a:pt x="10943" y="5660"/>
                    <a:pt x="10637" y="5293"/>
                  </a:cubicBezTo>
                  <a:cubicBezTo>
                    <a:pt x="10044" y="4608"/>
                    <a:pt x="12897" y="3512"/>
                    <a:pt x="13901" y="3033"/>
                  </a:cubicBezTo>
                  <a:cubicBezTo>
                    <a:pt x="14906" y="2554"/>
                    <a:pt x="16732" y="1549"/>
                    <a:pt x="16092" y="317"/>
                  </a:cubicBezTo>
                  <a:cubicBezTo>
                    <a:pt x="15981" y="93"/>
                    <a:pt x="15702" y="1"/>
                    <a:pt x="1532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42"/>
            <p:cNvSpPr/>
            <p:nvPr/>
          </p:nvSpPr>
          <p:spPr>
            <a:xfrm>
              <a:off x="5783700" y="2430866"/>
              <a:ext cx="129346" cy="351618"/>
            </a:xfrm>
            <a:custGeom>
              <a:avLst/>
              <a:gdLst/>
              <a:ahLst/>
              <a:cxnLst/>
              <a:rect l="l" t="t" r="r" b="b"/>
              <a:pathLst>
                <a:path w="6986" h="18991" extrusionOk="0">
                  <a:moveTo>
                    <a:pt x="6985" y="0"/>
                  </a:moveTo>
                  <a:lnTo>
                    <a:pt x="6985" y="0"/>
                  </a:lnTo>
                  <a:cubicBezTo>
                    <a:pt x="3310" y="1050"/>
                    <a:pt x="320" y="3607"/>
                    <a:pt x="411" y="7419"/>
                  </a:cubicBezTo>
                  <a:cubicBezTo>
                    <a:pt x="457" y="9130"/>
                    <a:pt x="959" y="11025"/>
                    <a:pt x="0" y="12440"/>
                  </a:cubicBezTo>
                  <a:cubicBezTo>
                    <a:pt x="457" y="12303"/>
                    <a:pt x="822" y="11938"/>
                    <a:pt x="982" y="11481"/>
                  </a:cubicBezTo>
                  <a:cubicBezTo>
                    <a:pt x="1598" y="13901"/>
                    <a:pt x="1690" y="17530"/>
                    <a:pt x="3721" y="18991"/>
                  </a:cubicBezTo>
                  <a:lnTo>
                    <a:pt x="69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42"/>
            <p:cNvSpPr/>
            <p:nvPr/>
          </p:nvSpPr>
          <p:spPr>
            <a:xfrm>
              <a:off x="5788032" y="2731462"/>
              <a:ext cx="83595" cy="118515"/>
            </a:xfrm>
            <a:custGeom>
              <a:avLst/>
              <a:gdLst/>
              <a:ahLst/>
              <a:cxnLst/>
              <a:rect l="l" t="t" r="r" b="b"/>
              <a:pathLst>
                <a:path w="4515" h="6401" extrusionOk="0">
                  <a:moveTo>
                    <a:pt x="2876" y="1"/>
                  </a:moveTo>
                  <a:cubicBezTo>
                    <a:pt x="1644" y="1"/>
                    <a:pt x="0" y="501"/>
                    <a:pt x="132" y="3189"/>
                  </a:cubicBezTo>
                  <a:cubicBezTo>
                    <a:pt x="263" y="5867"/>
                    <a:pt x="2009" y="6401"/>
                    <a:pt x="3257" y="6401"/>
                  </a:cubicBezTo>
                  <a:cubicBezTo>
                    <a:pt x="3966" y="6401"/>
                    <a:pt x="4514" y="6228"/>
                    <a:pt x="4514" y="6179"/>
                  </a:cubicBezTo>
                  <a:cubicBezTo>
                    <a:pt x="4514" y="6065"/>
                    <a:pt x="4172" y="176"/>
                    <a:pt x="4172" y="176"/>
                  </a:cubicBezTo>
                  <a:cubicBezTo>
                    <a:pt x="4131" y="159"/>
                    <a:pt x="3569" y="1"/>
                    <a:pt x="2876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42"/>
            <p:cNvSpPr/>
            <p:nvPr/>
          </p:nvSpPr>
          <p:spPr>
            <a:xfrm>
              <a:off x="5809897" y="2756993"/>
              <a:ext cx="36789" cy="67820"/>
            </a:xfrm>
            <a:custGeom>
              <a:avLst/>
              <a:gdLst/>
              <a:ahLst/>
              <a:cxnLst/>
              <a:rect l="l" t="t" r="r" b="b"/>
              <a:pathLst>
                <a:path w="1987" h="3663" extrusionOk="0">
                  <a:moveTo>
                    <a:pt x="1019" y="1"/>
                  </a:moveTo>
                  <a:cubicBezTo>
                    <a:pt x="992" y="1"/>
                    <a:pt x="965" y="2"/>
                    <a:pt x="936" y="6"/>
                  </a:cubicBezTo>
                  <a:cubicBezTo>
                    <a:pt x="594" y="98"/>
                    <a:pt x="320" y="372"/>
                    <a:pt x="206" y="691"/>
                  </a:cubicBezTo>
                  <a:cubicBezTo>
                    <a:pt x="69" y="1079"/>
                    <a:pt x="1" y="1490"/>
                    <a:pt x="23" y="1878"/>
                  </a:cubicBezTo>
                  <a:cubicBezTo>
                    <a:pt x="92" y="2723"/>
                    <a:pt x="571" y="3499"/>
                    <a:pt x="1165" y="3636"/>
                  </a:cubicBezTo>
                  <a:cubicBezTo>
                    <a:pt x="1226" y="3654"/>
                    <a:pt x="1289" y="3663"/>
                    <a:pt x="1351" y="3663"/>
                  </a:cubicBezTo>
                  <a:cubicBezTo>
                    <a:pt x="1523" y="3663"/>
                    <a:pt x="1693" y="3599"/>
                    <a:pt x="1827" y="3499"/>
                  </a:cubicBezTo>
                  <a:cubicBezTo>
                    <a:pt x="1964" y="3385"/>
                    <a:pt x="1986" y="3293"/>
                    <a:pt x="1964" y="3293"/>
                  </a:cubicBezTo>
                  <a:cubicBezTo>
                    <a:pt x="1964" y="3293"/>
                    <a:pt x="1895" y="3339"/>
                    <a:pt x="1781" y="3407"/>
                  </a:cubicBezTo>
                  <a:cubicBezTo>
                    <a:pt x="1678" y="3452"/>
                    <a:pt x="1556" y="3477"/>
                    <a:pt x="1433" y="3477"/>
                  </a:cubicBezTo>
                  <a:cubicBezTo>
                    <a:pt x="1365" y="3477"/>
                    <a:pt x="1298" y="3469"/>
                    <a:pt x="1233" y="3453"/>
                  </a:cubicBezTo>
                  <a:cubicBezTo>
                    <a:pt x="777" y="3293"/>
                    <a:pt x="366" y="2609"/>
                    <a:pt x="320" y="1855"/>
                  </a:cubicBezTo>
                  <a:cubicBezTo>
                    <a:pt x="297" y="1513"/>
                    <a:pt x="343" y="1148"/>
                    <a:pt x="457" y="805"/>
                  </a:cubicBezTo>
                  <a:cubicBezTo>
                    <a:pt x="526" y="531"/>
                    <a:pt x="731" y="326"/>
                    <a:pt x="982" y="212"/>
                  </a:cubicBezTo>
                  <a:cubicBezTo>
                    <a:pt x="1019" y="203"/>
                    <a:pt x="1057" y="198"/>
                    <a:pt x="1093" y="198"/>
                  </a:cubicBezTo>
                  <a:cubicBezTo>
                    <a:pt x="1235" y="198"/>
                    <a:pt x="1366" y="267"/>
                    <a:pt x="1439" y="394"/>
                  </a:cubicBezTo>
                  <a:cubicBezTo>
                    <a:pt x="1484" y="509"/>
                    <a:pt x="1461" y="600"/>
                    <a:pt x="1484" y="600"/>
                  </a:cubicBezTo>
                  <a:cubicBezTo>
                    <a:pt x="1507" y="600"/>
                    <a:pt x="1576" y="531"/>
                    <a:pt x="1530" y="349"/>
                  </a:cubicBezTo>
                  <a:cubicBezTo>
                    <a:pt x="1507" y="258"/>
                    <a:pt x="1439" y="166"/>
                    <a:pt x="1347" y="98"/>
                  </a:cubicBezTo>
                  <a:cubicBezTo>
                    <a:pt x="1253" y="41"/>
                    <a:pt x="1144" y="1"/>
                    <a:pt x="101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42"/>
            <p:cNvSpPr/>
            <p:nvPr/>
          </p:nvSpPr>
          <p:spPr>
            <a:xfrm>
              <a:off x="5842019" y="2418147"/>
              <a:ext cx="423049" cy="762874"/>
            </a:xfrm>
            <a:custGeom>
              <a:avLst/>
              <a:gdLst/>
              <a:ahLst/>
              <a:cxnLst/>
              <a:rect l="l" t="t" r="r" b="b"/>
              <a:pathLst>
                <a:path w="22849" h="41203" extrusionOk="0">
                  <a:moveTo>
                    <a:pt x="10334" y="0"/>
                  </a:moveTo>
                  <a:cubicBezTo>
                    <a:pt x="10260" y="0"/>
                    <a:pt x="10186" y="1"/>
                    <a:pt x="10112" y="3"/>
                  </a:cubicBezTo>
                  <a:lnTo>
                    <a:pt x="9519" y="3"/>
                  </a:lnTo>
                  <a:cubicBezTo>
                    <a:pt x="3150" y="482"/>
                    <a:pt x="0" y="6188"/>
                    <a:pt x="662" y="12556"/>
                  </a:cubicBezTo>
                  <a:lnTo>
                    <a:pt x="1552" y="32871"/>
                  </a:lnTo>
                  <a:lnTo>
                    <a:pt x="16777" y="41202"/>
                  </a:lnTo>
                  <a:lnTo>
                    <a:pt x="16731" y="32095"/>
                  </a:lnTo>
                  <a:cubicBezTo>
                    <a:pt x="16731" y="32095"/>
                    <a:pt x="22848" y="31022"/>
                    <a:pt x="22803" y="24882"/>
                  </a:cubicBezTo>
                  <a:cubicBezTo>
                    <a:pt x="22803" y="21938"/>
                    <a:pt x="22255" y="15821"/>
                    <a:pt x="21707" y="10297"/>
                  </a:cubicBezTo>
                  <a:cubicBezTo>
                    <a:pt x="21121" y="4459"/>
                    <a:pt x="16194" y="0"/>
                    <a:pt x="1033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42"/>
            <p:cNvSpPr/>
            <p:nvPr/>
          </p:nvSpPr>
          <p:spPr>
            <a:xfrm>
              <a:off x="6003018" y="2973054"/>
              <a:ext cx="148787" cy="71746"/>
            </a:xfrm>
            <a:custGeom>
              <a:avLst/>
              <a:gdLst/>
              <a:ahLst/>
              <a:cxnLst/>
              <a:rect l="l" t="t" r="r" b="b"/>
              <a:pathLst>
                <a:path w="8036" h="3875" extrusionOk="0">
                  <a:moveTo>
                    <a:pt x="1" y="0"/>
                  </a:moveTo>
                  <a:cubicBezTo>
                    <a:pt x="1" y="0"/>
                    <a:pt x="1670" y="3875"/>
                    <a:pt x="6862" y="3875"/>
                  </a:cubicBezTo>
                  <a:cubicBezTo>
                    <a:pt x="7235" y="3875"/>
                    <a:pt x="7626" y="3855"/>
                    <a:pt x="8035" y="3812"/>
                  </a:cubicBezTo>
                  <a:lnTo>
                    <a:pt x="8035" y="2123"/>
                  </a:lnTo>
                  <a:cubicBezTo>
                    <a:pt x="7848" y="2130"/>
                    <a:pt x="7661" y="2134"/>
                    <a:pt x="7474" y="2134"/>
                  </a:cubicBezTo>
                  <a:cubicBezTo>
                    <a:pt x="4835" y="2134"/>
                    <a:pt x="2239" y="1386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42"/>
            <p:cNvSpPr/>
            <p:nvPr/>
          </p:nvSpPr>
          <p:spPr>
            <a:xfrm>
              <a:off x="6183476" y="2679604"/>
              <a:ext cx="32975" cy="30698"/>
            </a:xfrm>
            <a:custGeom>
              <a:avLst/>
              <a:gdLst/>
              <a:ahLst/>
              <a:cxnLst/>
              <a:rect l="l" t="t" r="r" b="b"/>
              <a:pathLst>
                <a:path w="1781" h="1658" extrusionOk="0">
                  <a:moveTo>
                    <a:pt x="961" y="1"/>
                  </a:moveTo>
                  <a:cubicBezTo>
                    <a:pt x="923" y="1"/>
                    <a:pt x="884" y="4"/>
                    <a:pt x="845" y="9"/>
                  </a:cubicBezTo>
                  <a:cubicBezTo>
                    <a:pt x="365" y="32"/>
                    <a:pt x="0" y="420"/>
                    <a:pt x="23" y="900"/>
                  </a:cubicBezTo>
                  <a:cubicBezTo>
                    <a:pt x="23" y="900"/>
                    <a:pt x="23" y="922"/>
                    <a:pt x="23" y="922"/>
                  </a:cubicBezTo>
                  <a:cubicBezTo>
                    <a:pt x="66" y="1350"/>
                    <a:pt x="429" y="1657"/>
                    <a:pt x="849" y="1657"/>
                  </a:cubicBezTo>
                  <a:cubicBezTo>
                    <a:pt x="878" y="1657"/>
                    <a:pt x="907" y="1656"/>
                    <a:pt x="936" y="1653"/>
                  </a:cubicBezTo>
                  <a:cubicBezTo>
                    <a:pt x="1415" y="1630"/>
                    <a:pt x="1781" y="1242"/>
                    <a:pt x="1758" y="763"/>
                  </a:cubicBezTo>
                  <a:cubicBezTo>
                    <a:pt x="1716" y="324"/>
                    <a:pt x="1369" y="1"/>
                    <a:pt x="9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42"/>
            <p:cNvSpPr/>
            <p:nvPr/>
          </p:nvSpPr>
          <p:spPr>
            <a:xfrm>
              <a:off x="6157278" y="2642150"/>
              <a:ext cx="65932" cy="18108"/>
            </a:xfrm>
            <a:custGeom>
              <a:avLst/>
              <a:gdLst/>
              <a:ahLst/>
              <a:cxnLst/>
              <a:rect l="l" t="t" r="r" b="b"/>
              <a:pathLst>
                <a:path w="3561" h="978" extrusionOk="0">
                  <a:moveTo>
                    <a:pt x="1780" y="1"/>
                  </a:moveTo>
                  <a:cubicBezTo>
                    <a:pt x="1278" y="24"/>
                    <a:pt x="799" y="184"/>
                    <a:pt x="411" y="457"/>
                  </a:cubicBezTo>
                  <a:cubicBezTo>
                    <a:pt x="114" y="686"/>
                    <a:pt x="0" y="891"/>
                    <a:pt x="46" y="960"/>
                  </a:cubicBezTo>
                  <a:cubicBezTo>
                    <a:pt x="58" y="972"/>
                    <a:pt x="76" y="977"/>
                    <a:pt x="100" y="977"/>
                  </a:cubicBezTo>
                  <a:cubicBezTo>
                    <a:pt x="304" y="977"/>
                    <a:pt x="923" y="592"/>
                    <a:pt x="1780" y="572"/>
                  </a:cubicBezTo>
                  <a:cubicBezTo>
                    <a:pt x="1803" y="571"/>
                    <a:pt x="1825" y="571"/>
                    <a:pt x="1847" y="571"/>
                  </a:cubicBezTo>
                  <a:cubicBezTo>
                    <a:pt x="2669" y="571"/>
                    <a:pt x="3261" y="932"/>
                    <a:pt x="3444" y="932"/>
                  </a:cubicBezTo>
                  <a:cubicBezTo>
                    <a:pt x="3466" y="932"/>
                    <a:pt x="3483" y="926"/>
                    <a:pt x="3492" y="914"/>
                  </a:cubicBezTo>
                  <a:cubicBezTo>
                    <a:pt x="3561" y="868"/>
                    <a:pt x="3447" y="663"/>
                    <a:pt x="3150" y="435"/>
                  </a:cubicBezTo>
                  <a:cubicBezTo>
                    <a:pt x="2762" y="138"/>
                    <a:pt x="2283" y="1"/>
                    <a:pt x="17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42"/>
            <p:cNvSpPr/>
            <p:nvPr/>
          </p:nvSpPr>
          <p:spPr>
            <a:xfrm>
              <a:off x="6020348" y="2679697"/>
              <a:ext cx="32568" cy="30605"/>
            </a:xfrm>
            <a:custGeom>
              <a:avLst/>
              <a:gdLst/>
              <a:ahLst/>
              <a:cxnLst/>
              <a:rect l="l" t="t" r="r" b="b"/>
              <a:pathLst>
                <a:path w="1759" h="1653" extrusionOk="0">
                  <a:moveTo>
                    <a:pt x="932" y="0"/>
                  </a:moveTo>
                  <a:cubicBezTo>
                    <a:pt x="903" y="0"/>
                    <a:pt x="874" y="2"/>
                    <a:pt x="845" y="4"/>
                  </a:cubicBezTo>
                  <a:cubicBezTo>
                    <a:pt x="366" y="27"/>
                    <a:pt x="1" y="415"/>
                    <a:pt x="1" y="895"/>
                  </a:cubicBezTo>
                  <a:cubicBezTo>
                    <a:pt x="43" y="1343"/>
                    <a:pt x="406" y="1652"/>
                    <a:pt x="827" y="1652"/>
                  </a:cubicBezTo>
                  <a:cubicBezTo>
                    <a:pt x="856" y="1652"/>
                    <a:pt x="885" y="1651"/>
                    <a:pt x="914" y="1648"/>
                  </a:cubicBezTo>
                  <a:cubicBezTo>
                    <a:pt x="1393" y="1625"/>
                    <a:pt x="1758" y="1237"/>
                    <a:pt x="1758" y="758"/>
                  </a:cubicBezTo>
                  <a:cubicBezTo>
                    <a:pt x="1758" y="758"/>
                    <a:pt x="1758" y="758"/>
                    <a:pt x="1758" y="735"/>
                  </a:cubicBezTo>
                  <a:cubicBezTo>
                    <a:pt x="1715" y="307"/>
                    <a:pt x="1353" y="0"/>
                    <a:pt x="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42"/>
            <p:cNvSpPr/>
            <p:nvPr/>
          </p:nvSpPr>
          <p:spPr>
            <a:xfrm>
              <a:off x="5983578" y="2643909"/>
              <a:ext cx="65099" cy="21366"/>
            </a:xfrm>
            <a:custGeom>
              <a:avLst/>
              <a:gdLst/>
              <a:ahLst/>
              <a:cxnLst/>
              <a:rect l="l" t="t" r="r" b="b"/>
              <a:pathLst>
                <a:path w="3516" h="1154" extrusionOk="0">
                  <a:moveTo>
                    <a:pt x="1957" y="0"/>
                  </a:moveTo>
                  <a:cubicBezTo>
                    <a:pt x="1862" y="0"/>
                    <a:pt x="1765" y="7"/>
                    <a:pt x="1667" y="20"/>
                  </a:cubicBezTo>
                  <a:cubicBezTo>
                    <a:pt x="1188" y="89"/>
                    <a:pt x="708" y="294"/>
                    <a:pt x="343" y="636"/>
                  </a:cubicBezTo>
                  <a:cubicBezTo>
                    <a:pt x="69" y="887"/>
                    <a:pt x="1" y="1093"/>
                    <a:pt x="46" y="1139"/>
                  </a:cubicBezTo>
                  <a:cubicBezTo>
                    <a:pt x="57" y="1149"/>
                    <a:pt x="71" y="1154"/>
                    <a:pt x="90" y="1154"/>
                  </a:cubicBezTo>
                  <a:cubicBezTo>
                    <a:pt x="278" y="1154"/>
                    <a:pt x="884" y="672"/>
                    <a:pt x="1736" y="568"/>
                  </a:cubicBezTo>
                  <a:cubicBezTo>
                    <a:pt x="1858" y="553"/>
                    <a:pt x="1976" y="547"/>
                    <a:pt x="2090" y="547"/>
                  </a:cubicBezTo>
                  <a:cubicBezTo>
                    <a:pt x="2732" y="547"/>
                    <a:pt x="3222" y="749"/>
                    <a:pt x="3404" y="749"/>
                  </a:cubicBezTo>
                  <a:cubicBezTo>
                    <a:pt x="3436" y="749"/>
                    <a:pt x="3458" y="743"/>
                    <a:pt x="3470" y="728"/>
                  </a:cubicBezTo>
                  <a:cubicBezTo>
                    <a:pt x="3516" y="659"/>
                    <a:pt x="3402" y="477"/>
                    <a:pt x="3082" y="294"/>
                  </a:cubicBezTo>
                  <a:cubicBezTo>
                    <a:pt x="2733" y="110"/>
                    <a:pt x="2354" y="0"/>
                    <a:pt x="19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42"/>
            <p:cNvSpPr/>
            <p:nvPr/>
          </p:nvSpPr>
          <p:spPr>
            <a:xfrm>
              <a:off x="6101495" y="2654406"/>
              <a:ext cx="57489" cy="145991"/>
            </a:xfrm>
            <a:custGeom>
              <a:avLst/>
              <a:gdLst/>
              <a:ahLst/>
              <a:cxnLst/>
              <a:rect l="l" t="t" r="r" b="b"/>
              <a:pathLst>
                <a:path w="3105" h="7885" extrusionOk="0">
                  <a:moveTo>
                    <a:pt x="118" y="0"/>
                  </a:moveTo>
                  <a:cubicBezTo>
                    <a:pt x="117" y="0"/>
                    <a:pt x="115" y="0"/>
                    <a:pt x="114" y="1"/>
                  </a:cubicBezTo>
                  <a:cubicBezTo>
                    <a:pt x="0" y="47"/>
                    <a:pt x="776" y="2169"/>
                    <a:pt x="1803" y="4771"/>
                  </a:cubicBezTo>
                  <a:cubicBezTo>
                    <a:pt x="2077" y="5411"/>
                    <a:pt x="2328" y="6004"/>
                    <a:pt x="2557" y="6597"/>
                  </a:cubicBezTo>
                  <a:cubicBezTo>
                    <a:pt x="2693" y="6803"/>
                    <a:pt x="2762" y="7054"/>
                    <a:pt x="2739" y="7305"/>
                  </a:cubicBezTo>
                  <a:cubicBezTo>
                    <a:pt x="2693" y="7465"/>
                    <a:pt x="2465" y="7510"/>
                    <a:pt x="2237" y="7556"/>
                  </a:cubicBezTo>
                  <a:cubicBezTo>
                    <a:pt x="1301" y="7693"/>
                    <a:pt x="708" y="7807"/>
                    <a:pt x="708" y="7853"/>
                  </a:cubicBezTo>
                  <a:cubicBezTo>
                    <a:pt x="718" y="7873"/>
                    <a:pt x="839" y="7885"/>
                    <a:pt x="1056" y="7885"/>
                  </a:cubicBezTo>
                  <a:cubicBezTo>
                    <a:pt x="1322" y="7885"/>
                    <a:pt x="1732" y="7868"/>
                    <a:pt x="2260" y="7830"/>
                  </a:cubicBezTo>
                  <a:cubicBezTo>
                    <a:pt x="2397" y="7830"/>
                    <a:pt x="2534" y="7807"/>
                    <a:pt x="2671" y="7762"/>
                  </a:cubicBezTo>
                  <a:cubicBezTo>
                    <a:pt x="2830" y="7693"/>
                    <a:pt x="2967" y="7579"/>
                    <a:pt x="3036" y="7396"/>
                  </a:cubicBezTo>
                  <a:cubicBezTo>
                    <a:pt x="3104" y="7077"/>
                    <a:pt x="3059" y="6734"/>
                    <a:pt x="2899" y="6460"/>
                  </a:cubicBezTo>
                  <a:lnTo>
                    <a:pt x="2191" y="4612"/>
                  </a:lnTo>
                  <a:cubicBezTo>
                    <a:pt x="1153" y="2060"/>
                    <a:pt x="24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42"/>
            <p:cNvSpPr/>
            <p:nvPr/>
          </p:nvSpPr>
          <p:spPr>
            <a:xfrm>
              <a:off x="6060079" y="2812888"/>
              <a:ext cx="60026" cy="49491"/>
            </a:xfrm>
            <a:custGeom>
              <a:avLst/>
              <a:gdLst/>
              <a:ahLst/>
              <a:cxnLst/>
              <a:rect l="l" t="t" r="r" b="b"/>
              <a:pathLst>
                <a:path w="3242" h="2673" extrusionOk="0">
                  <a:moveTo>
                    <a:pt x="183" y="0"/>
                  </a:moveTo>
                  <a:cubicBezTo>
                    <a:pt x="114" y="0"/>
                    <a:pt x="0" y="251"/>
                    <a:pt x="46" y="662"/>
                  </a:cubicBezTo>
                  <a:cubicBezTo>
                    <a:pt x="137" y="1256"/>
                    <a:pt x="434" y="1758"/>
                    <a:pt x="868" y="2123"/>
                  </a:cubicBezTo>
                  <a:cubicBezTo>
                    <a:pt x="1323" y="2470"/>
                    <a:pt x="1881" y="2673"/>
                    <a:pt x="2444" y="2673"/>
                  </a:cubicBezTo>
                  <a:cubicBezTo>
                    <a:pt x="2474" y="2673"/>
                    <a:pt x="2504" y="2672"/>
                    <a:pt x="2534" y="2671"/>
                  </a:cubicBezTo>
                  <a:cubicBezTo>
                    <a:pt x="2990" y="2648"/>
                    <a:pt x="3241" y="2511"/>
                    <a:pt x="3241" y="2443"/>
                  </a:cubicBezTo>
                  <a:cubicBezTo>
                    <a:pt x="3219" y="2306"/>
                    <a:pt x="2146" y="2420"/>
                    <a:pt x="1256" y="1712"/>
                  </a:cubicBezTo>
                  <a:cubicBezTo>
                    <a:pt x="365" y="1005"/>
                    <a:pt x="343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42"/>
            <p:cNvSpPr/>
            <p:nvPr/>
          </p:nvSpPr>
          <p:spPr>
            <a:xfrm>
              <a:off x="5968378" y="2569352"/>
              <a:ext cx="81151" cy="24440"/>
            </a:xfrm>
            <a:custGeom>
              <a:avLst/>
              <a:gdLst/>
              <a:ahLst/>
              <a:cxnLst/>
              <a:rect l="l" t="t" r="r" b="b"/>
              <a:pathLst>
                <a:path w="4383" h="1320" extrusionOk="0">
                  <a:moveTo>
                    <a:pt x="2585" y="0"/>
                  </a:moveTo>
                  <a:cubicBezTo>
                    <a:pt x="2424" y="0"/>
                    <a:pt x="2262" y="10"/>
                    <a:pt x="2100" y="30"/>
                  </a:cubicBezTo>
                  <a:cubicBezTo>
                    <a:pt x="1529" y="98"/>
                    <a:pt x="982" y="304"/>
                    <a:pt x="502" y="623"/>
                  </a:cubicBezTo>
                  <a:cubicBezTo>
                    <a:pt x="160" y="874"/>
                    <a:pt x="0" y="1125"/>
                    <a:pt x="69" y="1240"/>
                  </a:cubicBezTo>
                  <a:cubicBezTo>
                    <a:pt x="108" y="1296"/>
                    <a:pt x="193" y="1319"/>
                    <a:pt x="314" y="1319"/>
                  </a:cubicBezTo>
                  <a:cubicBezTo>
                    <a:pt x="683" y="1319"/>
                    <a:pt x="1390" y="1109"/>
                    <a:pt x="2214" y="989"/>
                  </a:cubicBezTo>
                  <a:cubicBezTo>
                    <a:pt x="3310" y="829"/>
                    <a:pt x="4268" y="943"/>
                    <a:pt x="4360" y="692"/>
                  </a:cubicBezTo>
                  <a:cubicBezTo>
                    <a:pt x="4383" y="555"/>
                    <a:pt x="4177" y="349"/>
                    <a:pt x="3766" y="212"/>
                  </a:cubicBezTo>
                  <a:cubicBezTo>
                    <a:pt x="3390" y="65"/>
                    <a:pt x="2991" y="0"/>
                    <a:pt x="2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42"/>
            <p:cNvSpPr/>
            <p:nvPr/>
          </p:nvSpPr>
          <p:spPr>
            <a:xfrm>
              <a:off x="6152613" y="2596901"/>
              <a:ext cx="61729" cy="19496"/>
            </a:xfrm>
            <a:custGeom>
              <a:avLst/>
              <a:gdLst/>
              <a:ahLst/>
              <a:cxnLst/>
              <a:rect l="l" t="t" r="r" b="b"/>
              <a:pathLst>
                <a:path w="3334" h="1053" extrusionOk="0">
                  <a:moveTo>
                    <a:pt x="1591" y="0"/>
                  </a:moveTo>
                  <a:cubicBezTo>
                    <a:pt x="1168" y="0"/>
                    <a:pt x="749" y="135"/>
                    <a:pt x="389" y="368"/>
                  </a:cubicBezTo>
                  <a:cubicBezTo>
                    <a:pt x="115" y="573"/>
                    <a:pt x="1" y="802"/>
                    <a:pt x="69" y="916"/>
                  </a:cubicBezTo>
                  <a:cubicBezTo>
                    <a:pt x="132" y="996"/>
                    <a:pt x="271" y="1021"/>
                    <a:pt x="464" y="1021"/>
                  </a:cubicBezTo>
                  <a:cubicBezTo>
                    <a:pt x="765" y="1021"/>
                    <a:pt x="1195" y="961"/>
                    <a:pt x="1667" y="961"/>
                  </a:cubicBezTo>
                  <a:cubicBezTo>
                    <a:pt x="2200" y="961"/>
                    <a:pt x="2661" y="1053"/>
                    <a:pt x="2957" y="1053"/>
                  </a:cubicBezTo>
                  <a:cubicBezTo>
                    <a:pt x="3105" y="1053"/>
                    <a:pt x="3212" y="1030"/>
                    <a:pt x="3265" y="961"/>
                  </a:cubicBezTo>
                  <a:cubicBezTo>
                    <a:pt x="3333" y="847"/>
                    <a:pt x="3242" y="619"/>
                    <a:pt x="2968" y="391"/>
                  </a:cubicBezTo>
                  <a:cubicBezTo>
                    <a:pt x="2603" y="140"/>
                    <a:pt x="2147" y="3"/>
                    <a:pt x="1690" y="3"/>
                  </a:cubicBezTo>
                  <a:cubicBezTo>
                    <a:pt x="1657" y="1"/>
                    <a:pt x="1624" y="0"/>
                    <a:pt x="15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42"/>
            <p:cNvSpPr/>
            <p:nvPr/>
          </p:nvSpPr>
          <p:spPr>
            <a:xfrm>
              <a:off x="5828485" y="2397004"/>
              <a:ext cx="371929" cy="391092"/>
            </a:xfrm>
            <a:custGeom>
              <a:avLst/>
              <a:gdLst/>
              <a:ahLst/>
              <a:cxnLst/>
              <a:rect l="l" t="t" r="r" b="b"/>
              <a:pathLst>
                <a:path w="20088" h="21123" extrusionOk="0">
                  <a:moveTo>
                    <a:pt x="12554" y="0"/>
                  </a:moveTo>
                  <a:cubicBezTo>
                    <a:pt x="11278" y="0"/>
                    <a:pt x="9980" y="230"/>
                    <a:pt x="8652" y="414"/>
                  </a:cubicBezTo>
                  <a:cubicBezTo>
                    <a:pt x="6871" y="642"/>
                    <a:pt x="5182" y="1327"/>
                    <a:pt x="3744" y="2377"/>
                  </a:cubicBezTo>
                  <a:cubicBezTo>
                    <a:pt x="1416" y="4112"/>
                    <a:pt x="252" y="6851"/>
                    <a:pt x="138" y="9750"/>
                  </a:cubicBezTo>
                  <a:cubicBezTo>
                    <a:pt x="1" y="12534"/>
                    <a:pt x="321" y="15319"/>
                    <a:pt x="1051" y="18035"/>
                  </a:cubicBezTo>
                  <a:lnTo>
                    <a:pt x="1279" y="17990"/>
                  </a:lnTo>
                  <a:lnTo>
                    <a:pt x="1279" y="17990"/>
                  </a:lnTo>
                  <a:cubicBezTo>
                    <a:pt x="1142" y="18697"/>
                    <a:pt x="1005" y="19428"/>
                    <a:pt x="1256" y="20112"/>
                  </a:cubicBezTo>
                  <a:cubicBezTo>
                    <a:pt x="1442" y="20670"/>
                    <a:pt x="2007" y="21122"/>
                    <a:pt x="2568" y="21122"/>
                  </a:cubicBezTo>
                  <a:cubicBezTo>
                    <a:pt x="2696" y="21122"/>
                    <a:pt x="2823" y="21099"/>
                    <a:pt x="2945" y="21048"/>
                  </a:cubicBezTo>
                  <a:cubicBezTo>
                    <a:pt x="3699" y="20706"/>
                    <a:pt x="3744" y="19633"/>
                    <a:pt x="3676" y="18789"/>
                  </a:cubicBezTo>
                  <a:cubicBezTo>
                    <a:pt x="3448" y="15958"/>
                    <a:pt x="3448" y="13105"/>
                    <a:pt x="3630" y="10275"/>
                  </a:cubicBezTo>
                  <a:cubicBezTo>
                    <a:pt x="3744" y="8152"/>
                    <a:pt x="4954" y="5550"/>
                    <a:pt x="6620" y="4568"/>
                  </a:cubicBezTo>
                  <a:cubicBezTo>
                    <a:pt x="7741" y="3821"/>
                    <a:pt x="8989" y="3576"/>
                    <a:pt x="10181" y="3576"/>
                  </a:cubicBezTo>
                  <a:cubicBezTo>
                    <a:pt x="12194" y="3576"/>
                    <a:pt x="14052" y="4274"/>
                    <a:pt x="14883" y="4431"/>
                  </a:cubicBezTo>
                  <a:cubicBezTo>
                    <a:pt x="15561" y="3845"/>
                    <a:pt x="16227" y="3606"/>
                    <a:pt x="16860" y="3606"/>
                  </a:cubicBezTo>
                  <a:cubicBezTo>
                    <a:pt x="18121" y="3606"/>
                    <a:pt x="19251" y="4554"/>
                    <a:pt x="20087" y="5573"/>
                  </a:cubicBezTo>
                  <a:cubicBezTo>
                    <a:pt x="19608" y="3245"/>
                    <a:pt x="17508" y="1350"/>
                    <a:pt x="15340" y="483"/>
                  </a:cubicBezTo>
                  <a:cubicBezTo>
                    <a:pt x="14421" y="125"/>
                    <a:pt x="13493" y="0"/>
                    <a:pt x="12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42"/>
            <p:cNvSpPr/>
            <p:nvPr/>
          </p:nvSpPr>
          <p:spPr>
            <a:xfrm>
              <a:off x="5913021" y="2387006"/>
              <a:ext cx="344009" cy="154563"/>
            </a:xfrm>
            <a:custGeom>
              <a:avLst/>
              <a:gdLst/>
              <a:ahLst/>
              <a:cxnLst/>
              <a:rect l="l" t="t" r="r" b="b"/>
              <a:pathLst>
                <a:path w="18580" h="8348" extrusionOk="0">
                  <a:moveTo>
                    <a:pt x="7341" y="0"/>
                  </a:moveTo>
                  <a:cubicBezTo>
                    <a:pt x="4632" y="0"/>
                    <a:pt x="1839" y="703"/>
                    <a:pt x="0" y="2369"/>
                  </a:cubicBezTo>
                  <a:lnTo>
                    <a:pt x="251" y="4971"/>
                  </a:lnTo>
                  <a:cubicBezTo>
                    <a:pt x="1022" y="4361"/>
                    <a:pt x="1953" y="4057"/>
                    <a:pt x="2885" y="4057"/>
                  </a:cubicBezTo>
                  <a:cubicBezTo>
                    <a:pt x="3940" y="4057"/>
                    <a:pt x="4996" y="4447"/>
                    <a:pt x="5820" y="5223"/>
                  </a:cubicBezTo>
                  <a:cubicBezTo>
                    <a:pt x="6414" y="5816"/>
                    <a:pt x="6825" y="6592"/>
                    <a:pt x="7441" y="7163"/>
                  </a:cubicBezTo>
                  <a:cubicBezTo>
                    <a:pt x="8548" y="8155"/>
                    <a:pt x="10117" y="8318"/>
                    <a:pt x="11643" y="8318"/>
                  </a:cubicBezTo>
                  <a:cubicBezTo>
                    <a:pt x="11942" y="8318"/>
                    <a:pt x="12239" y="8311"/>
                    <a:pt x="12531" y="8304"/>
                  </a:cubicBezTo>
                  <a:cubicBezTo>
                    <a:pt x="11983" y="8098"/>
                    <a:pt x="11550" y="7710"/>
                    <a:pt x="11253" y="7208"/>
                  </a:cubicBezTo>
                  <a:lnTo>
                    <a:pt x="11253" y="7208"/>
                  </a:lnTo>
                  <a:cubicBezTo>
                    <a:pt x="12619" y="7961"/>
                    <a:pt x="14146" y="8348"/>
                    <a:pt x="15679" y="8348"/>
                  </a:cubicBezTo>
                  <a:cubicBezTo>
                    <a:pt x="16657" y="8348"/>
                    <a:pt x="17638" y="8190"/>
                    <a:pt x="18580" y="7870"/>
                  </a:cubicBezTo>
                  <a:cubicBezTo>
                    <a:pt x="17324" y="4492"/>
                    <a:pt x="14357" y="1251"/>
                    <a:pt x="10865" y="406"/>
                  </a:cubicBezTo>
                  <a:cubicBezTo>
                    <a:pt x="9771" y="144"/>
                    <a:pt x="8564" y="0"/>
                    <a:pt x="7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42"/>
            <p:cNvSpPr/>
            <p:nvPr/>
          </p:nvSpPr>
          <p:spPr>
            <a:xfrm>
              <a:off x="5920612" y="2404965"/>
              <a:ext cx="321217" cy="128198"/>
            </a:xfrm>
            <a:custGeom>
              <a:avLst/>
              <a:gdLst/>
              <a:ahLst/>
              <a:cxnLst/>
              <a:rect l="l" t="t" r="r" b="b"/>
              <a:pathLst>
                <a:path w="17349" h="6924" extrusionOk="0">
                  <a:moveTo>
                    <a:pt x="4449" y="1"/>
                  </a:moveTo>
                  <a:cubicBezTo>
                    <a:pt x="3889" y="1"/>
                    <a:pt x="3328" y="58"/>
                    <a:pt x="2786" y="167"/>
                  </a:cubicBezTo>
                  <a:cubicBezTo>
                    <a:pt x="2078" y="304"/>
                    <a:pt x="1393" y="486"/>
                    <a:pt x="731" y="715"/>
                  </a:cubicBezTo>
                  <a:cubicBezTo>
                    <a:pt x="480" y="783"/>
                    <a:pt x="298" y="852"/>
                    <a:pt x="183" y="897"/>
                  </a:cubicBezTo>
                  <a:cubicBezTo>
                    <a:pt x="115" y="920"/>
                    <a:pt x="47" y="943"/>
                    <a:pt x="1" y="966"/>
                  </a:cubicBezTo>
                  <a:cubicBezTo>
                    <a:pt x="47" y="966"/>
                    <a:pt x="115" y="966"/>
                    <a:pt x="183" y="943"/>
                  </a:cubicBezTo>
                  <a:lnTo>
                    <a:pt x="754" y="783"/>
                  </a:lnTo>
                  <a:cubicBezTo>
                    <a:pt x="1233" y="669"/>
                    <a:pt x="1941" y="464"/>
                    <a:pt x="2808" y="304"/>
                  </a:cubicBezTo>
                  <a:cubicBezTo>
                    <a:pt x="3322" y="212"/>
                    <a:pt x="3841" y="167"/>
                    <a:pt x="4361" y="167"/>
                  </a:cubicBezTo>
                  <a:cubicBezTo>
                    <a:pt x="4880" y="167"/>
                    <a:pt x="5399" y="212"/>
                    <a:pt x="5913" y="304"/>
                  </a:cubicBezTo>
                  <a:cubicBezTo>
                    <a:pt x="6506" y="441"/>
                    <a:pt x="7054" y="692"/>
                    <a:pt x="7579" y="1034"/>
                  </a:cubicBezTo>
                  <a:cubicBezTo>
                    <a:pt x="8104" y="1399"/>
                    <a:pt x="8606" y="1856"/>
                    <a:pt x="9017" y="2358"/>
                  </a:cubicBezTo>
                  <a:cubicBezTo>
                    <a:pt x="9930" y="3362"/>
                    <a:pt x="10706" y="4435"/>
                    <a:pt x="11642" y="5188"/>
                  </a:cubicBezTo>
                  <a:cubicBezTo>
                    <a:pt x="12463" y="5850"/>
                    <a:pt x="13422" y="6352"/>
                    <a:pt x="14449" y="6649"/>
                  </a:cubicBezTo>
                  <a:cubicBezTo>
                    <a:pt x="15134" y="6832"/>
                    <a:pt x="15842" y="6923"/>
                    <a:pt x="16572" y="6923"/>
                  </a:cubicBezTo>
                  <a:cubicBezTo>
                    <a:pt x="16823" y="6923"/>
                    <a:pt x="17006" y="6877"/>
                    <a:pt x="17143" y="6877"/>
                  </a:cubicBezTo>
                  <a:cubicBezTo>
                    <a:pt x="17211" y="6877"/>
                    <a:pt x="17280" y="6877"/>
                    <a:pt x="17348" y="6855"/>
                  </a:cubicBezTo>
                  <a:cubicBezTo>
                    <a:pt x="17348" y="6847"/>
                    <a:pt x="17318" y="6844"/>
                    <a:pt x="17258" y="6844"/>
                  </a:cubicBezTo>
                  <a:cubicBezTo>
                    <a:pt x="17140" y="6844"/>
                    <a:pt x="16907" y="6855"/>
                    <a:pt x="16572" y="6855"/>
                  </a:cubicBezTo>
                  <a:cubicBezTo>
                    <a:pt x="15864" y="6809"/>
                    <a:pt x="15157" y="6695"/>
                    <a:pt x="14495" y="6512"/>
                  </a:cubicBezTo>
                  <a:cubicBezTo>
                    <a:pt x="13491" y="6215"/>
                    <a:pt x="12555" y="5713"/>
                    <a:pt x="11756" y="5051"/>
                  </a:cubicBezTo>
                  <a:cubicBezTo>
                    <a:pt x="10843" y="4321"/>
                    <a:pt x="10090" y="3248"/>
                    <a:pt x="9177" y="2221"/>
                  </a:cubicBezTo>
                  <a:cubicBezTo>
                    <a:pt x="8743" y="1696"/>
                    <a:pt x="8218" y="1262"/>
                    <a:pt x="7670" y="874"/>
                  </a:cubicBezTo>
                  <a:cubicBezTo>
                    <a:pt x="7145" y="509"/>
                    <a:pt x="6552" y="258"/>
                    <a:pt x="5935" y="144"/>
                  </a:cubicBezTo>
                  <a:cubicBezTo>
                    <a:pt x="5450" y="47"/>
                    <a:pt x="4950" y="1"/>
                    <a:pt x="444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42"/>
            <p:cNvSpPr/>
            <p:nvPr/>
          </p:nvSpPr>
          <p:spPr>
            <a:xfrm>
              <a:off x="5912595" y="2422776"/>
              <a:ext cx="219773" cy="118829"/>
            </a:xfrm>
            <a:custGeom>
              <a:avLst/>
              <a:gdLst/>
              <a:ahLst/>
              <a:cxnLst/>
              <a:rect l="l" t="t" r="r" b="b"/>
              <a:pathLst>
                <a:path w="11870" h="6418" extrusionOk="0">
                  <a:moveTo>
                    <a:pt x="1836" y="0"/>
                  </a:moveTo>
                  <a:cubicBezTo>
                    <a:pt x="1381" y="0"/>
                    <a:pt x="914" y="95"/>
                    <a:pt x="502" y="300"/>
                  </a:cubicBezTo>
                  <a:cubicBezTo>
                    <a:pt x="365" y="346"/>
                    <a:pt x="251" y="415"/>
                    <a:pt x="137" y="506"/>
                  </a:cubicBezTo>
                  <a:cubicBezTo>
                    <a:pt x="46" y="551"/>
                    <a:pt x="0" y="574"/>
                    <a:pt x="23" y="597"/>
                  </a:cubicBezTo>
                  <a:cubicBezTo>
                    <a:pt x="23" y="599"/>
                    <a:pt x="24" y="600"/>
                    <a:pt x="27" y="600"/>
                  </a:cubicBezTo>
                  <a:cubicBezTo>
                    <a:pt x="56" y="600"/>
                    <a:pt x="233" y="494"/>
                    <a:pt x="525" y="369"/>
                  </a:cubicBezTo>
                  <a:cubicBezTo>
                    <a:pt x="925" y="209"/>
                    <a:pt x="1361" y="136"/>
                    <a:pt x="1801" y="136"/>
                  </a:cubicBezTo>
                  <a:cubicBezTo>
                    <a:pt x="1862" y="136"/>
                    <a:pt x="1924" y="138"/>
                    <a:pt x="1986" y="141"/>
                  </a:cubicBezTo>
                  <a:cubicBezTo>
                    <a:pt x="2716" y="186"/>
                    <a:pt x="3447" y="392"/>
                    <a:pt x="4086" y="734"/>
                  </a:cubicBezTo>
                  <a:cubicBezTo>
                    <a:pt x="4885" y="1191"/>
                    <a:pt x="5592" y="1761"/>
                    <a:pt x="6209" y="2423"/>
                  </a:cubicBezTo>
                  <a:cubicBezTo>
                    <a:pt x="6893" y="3131"/>
                    <a:pt x="7487" y="3815"/>
                    <a:pt x="8103" y="4409"/>
                  </a:cubicBezTo>
                  <a:cubicBezTo>
                    <a:pt x="8651" y="4934"/>
                    <a:pt x="9244" y="5413"/>
                    <a:pt x="9884" y="5778"/>
                  </a:cubicBezTo>
                  <a:cubicBezTo>
                    <a:pt x="10340" y="6052"/>
                    <a:pt x="10819" y="6235"/>
                    <a:pt x="11322" y="6349"/>
                  </a:cubicBezTo>
                  <a:cubicBezTo>
                    <a:pt x="11458" y="6372"/>
                    <a:pt x="11573" y="6395"/>
                    <a:pt x="11710" y="6418"/>
                  </a:cubicBezTo>
                  <a:lnTo>
                    <a:pt x="11869" y="6418"/>
                  </a:lnTo>
                  <a:cubicBezTo>
                    <a:pt x="11207" y="6281"/>
                    <a:pt x="10568" y="6030"/>
                    <a:pt x="9975" y="5664"/>
                  </a:cubicBezTo>
                  <a:cubicBezTo>
                    <a:pt x="9359" y="5276"/>
                    <a:pt x="8765" y="4797"/>
                    <a:pt x="8240" y="4272"/>
                  </a:cubicBezTo>
                  <a:cubicBezTo>
                    <a:pt x="7647" y="3701"/>
                    <a:pt x="7030" y="2994"/>
                    <a:pt x="6346" y="2286"/>
                  </a:cubicBezTo>
                  <a:cubicBezTo>
                    <a:pt x="5707" y="1601"/>
                    <a:pt x="4976" y="1031"/>
                    <a:pt x="4177" y="574"/>
                  </a:cubicBezTo>
                  <a:cubicBezTo>
                    <a:pt x="3492" y="232"/>
                    <a:pt x="2762" y="26"/>
                    <a:pt x="1986" y="4"/>
                  </a:cubicBezTo>
                  <a:cubicBezTo>
                    <a:pt x="1936" y="1"/>
                    <a:pt x="1886" y="0"/>
                    <a:pt x="18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42"/>
            <p:cNvSpPr/>
            <p:nvPr/>
          </p:nvSpPr>
          <p:spPr>
            <a:xfrm>
              <a:off x="5784959" y="2447770"/>
              <a:ext cx="141177" cy="193148"/>
            </a:xfrm>
            <a:custGeom>
              <a:avLst/>
              <a:gdLst/>
              <a:ahLst/>
              <a:cxnLst/>
              <a:rect l="l" t="t" r="r" b="b"/>
              <a:pathLst>
                <a:path w="7625" h="10432" extrusionOk="0">
                  <a:moveTo>
                    <a:pt x="7488" y="0"/>
                  </a:moveTo>
                  <a:cubicBezTo>
                    <a:pt x="7374" y="23"/>
                    <a:pt x="7237" y="69"/>
                    <a:pt x="7122" y="114"/>
                  </a:cubicBezTo>
                  <a:cubicBezTo>
                    <a:pt x="6666" y="274"/>
                    <a:pt x="6232" y="525"/>
                    <a:pt x="5867" y="845"/>
                  </a:cubicBezTo>
                  <a:cubicBezTo>
                    <a:pt x="5319" y="1301"/>
                    <a:pt x="4840" y="1849"/>
                    <a:pt x="4475" y="2465"/>
                  </a:cubicBezTo>
                  <a:cubicBezTo>
                    <a:pt x="4041" y="3219"/>
                    <a:pt x="3676" y="4018"/>
                    <a:pt x="3402" y="4862"/>
                  </a:cubicBezTo>
                  <a:cubicBezTo>
                    <a:pt x="3060" y="5730"/>
                    <a:pt x="2786" y="6551"/>
                    <a:pt x="2466" y="7282"/>
                  </a:cubicBezTo>
                  <a:cubicBezTo>
                    <a:pt x="2169" y="7921"/>
                    <a:pt x="1827" y="8537"/>
                    <a:pt x="1416" y="9085"/>
                  </a:cubicBezTo>
                  <a:cubicBezTo>
                    <a:pt x="1005" y="9610"/>
                    <a:pt x="526" y="10043"/>
                    <a:pt x="1" y="10432"/>
                  </a:cubicBezTo>
                  <a:cubicBezTo>
                    <a:pt x="47" y="10432"/>
                    <a:pt x="92" y="10409"/>
                    <a:pt x="138" y="10409"/>
                  </a:cubicBezTo>
                  <a:cubicBezTo>
                    <a:pt x="252" y="10340"/>
                    <a:pt x="366" y="10272"/>
                    <a:pt x="480" y="10203"/>
                  </a:cubicBezTo>
                  <a:cubicBezTo>
                    <a:pt x="868" y="9907"/>
                    <a:pt x="1211" y="9564"/>
                    <a:pt x="1507" y="9199"/>
                  </a:cubicBezTo>
                  <a:cubicBezTo>
                    <a:pt x="1964" y="8628"/>
                    <a:pt x="2329" y="8012"/>
                    <a:pt x="2626" y="7373"/>
                  </a:cubicBezTo>
                  <a:cubicBezTo>
                    <a:pt x="2968" y="6643"/>
                    <a:pt x="3265" y="5798"/>
                    <a:pt x="3585" y="4931"/>
                  </a:cubicBezTo>
                  <a:cubicBezTo>
                    <a:pt x="3858" y="4132"/>
                    <a:pt x="4224" y="3333"/>
                    <a:pt x="4634" y="2580"/>
                  </a:cubicBezTo>
                  <a:cubicBezTo>
                    <a:pt x="5000" y="1986"/>
                    <a:pt x="5433" y="1438"/>
                    <a:pt x="5958" y="959"/>
                  </a:cubicBezTo>
                  <a:cubicBezTo>
                    <a:pt x="6461" y="548"/>
                    <a:pt x="7008" y="229"/>
                    <a:pt x="76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42"/>
            <p:cNvSpPr/>
            <p:nvPr/>
          </p:nvSpPr>
          <p:spPr>
            <a:xfrm>
              <a:off x="5799751" y="2467524"/>
              <a:ext cx="125532" cy="200869"/>
            </a:xfrm>
            <a:custGeom>
              <a:avLst/>
              <a:gdLst/>
              <a:ahLst/>
              <a:cxnLst/>
              <a:rect l="l" t="t" r="r" b="b"/>
              <a:pathLst>
                <a:path w="6780" h="10849" extrusionOk="0">
                  <a:moveTo>
                    <a:pt x="6775" y="0"/>
                  </a:moveTo>
                  <a:cubicBezTo>
                    <a:pt x="6762" y="0"/>
                    <a:pt x="6722" y="37"/>
                    <a:pt x="6666" y="75"/>
                  </a:cubicBezTo>
                  <a:cubicBezTo>
                    <a:pt x="6552" y="166"/>
                    <a:pt x="6460" y="257"/>
                    <a:pt x="6369" y="349"/>
                  </a:cubicBezTo>
                  <a:cubicBezTo>
                    <a:pt x="6050" y="714"/>
                    <a:pt x="5753" y="1125"/>
                    <a:pt x="5547" y="1558"/>
                  </a:cubicBezTo>
                  <a:cubicBezTo>
                    <a:pt x="5205" y="2197"/>
                    <a:pt x="4954" y="2882"/>
                    <a:pt x="4771" y="3590"/>
                  </a:cubicBezTo>
                  <a:cubicBezTo>
                    <a:pt x="4566" y="4389"/>
                    <a:pt x="4406" y="5279"/>
                    <a:pt x="4178" y="6169"/>
                  </a:cubicBezTo>
                  <a:cubicBezTo>
                    <a:pt x="3995" y="7036"/>
                    <a:pt x="3676" y="7858"/>
                    <a:pt x="3265" y="8611"/>
                  </a:cubicBezTo>
                  <a:cubicBezTo>
                    <a:pt x="2900" y="9228"/>
                    <a:pt x="2420" y="9753"/>
                    <a:pt x="1827" y="10163"/>
                  </a:cubicBezTo>
                  <a:cubicBezTo>
                    <a:pt x="1439" y="10460"/>
                    <a:pt x="1005" y="10643"/>
                    <a:pt x="526" y="10757"/>
                  </a:cubicBezTo>
                  <a:cubicBezTo>
                    <a:pt x="206" y="10848"/>
                    <a:pt x="1" y="10825"/>
                    <a:pt x="1" y="10848"/>
                  </a:cubicBezTo>
                  <a:lnTo>
                    <a:pt x="161" y="10848"/>
                  </a:lnTo>
                  <a:cubicBezTo>
                    <a:pt x="298" y="10848"/>
                    <a:pt x="435" y="10848"/>
                    <a:pt x="549" y="10825"/>
                  </a:cubicBezTo>
                  <a:cubicBezTo>
                    <a:pt x="1051" y="10757"/>
                    <a:pt x="1507" y="10574"/>
                    <a:pt x="1918" y="10300"/>
                  </a:cubicBezTo>
                  <a:cubicBezTo>
                    <a:pt x="2534" y="9889"/>
                    <a:pt x="3037" y="9342"/>
                    <a:pt x="3425" y="8703"/>
                  </a:cubicBezTo>
                  <a:cubicBezTo>
                    <a:pt x="3858" y="7927"/>
                    <a:pt x="4178" y="7105"/>
                    <a:pt x="4383" y="6215"/>
                  </a:cubicBezTo>
                  <a:cubicBezTo>
                    <a:pt x="4612" y="5302"/>
                    <a:pt x="4771" y="4434"/>
                    <a:pt x="4977" y="3635"/>
                  </a:cubicBezTo>
                  <a:cubicBezTo>
                    <a:pt x="5137" y="2951"/>
                    <a:pt x="5365" y="2266"/>
                    <a:pt x="5662" y="1627"/>
                  </a:cubicBezTo>
                  <a:cubicBezTo>
                    <a:pt x="5958" y="1033"/>
                    <a:pt x="6323" y="485"/>
                    <a:pt x="6780" y="6"/>
                  </a:cubicBezTo>
                  <a:cubicBezTo>
                    <a:pt x="6780" y="2"/>
                    <a:pt x="6778" y="0"/>
                    <a:pt x="67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1" name="Google Shape;3091;p42"/>
          <p:cNvGrpSpPr/>
          <p:nvPr/>
        </p:nvGrpSpPr>
        <p:grpSpPr>
          <a:xfrm flipH="1">
            <a:off x="7166879" y="1608555"/>
            <a:ext cx="1436854" cy="1382932"/>
            <a:chOff x="6658049" y="1627099"/>
            <a:chExt cx="1436854" cy="1382932"/>
          </a:xfrm>
        </p:grpSpPr>
        <p:sp>
          <p:nvSpPr>
            <p:cNvPr id="3092" name="Google Shape;3092;p42"/>
            <p:cNvSpPr/>
            <p:nvPr/>
          </p:nvSpPr>
          <p:spPr>
            <a:xfrm>
              <a:off x="6660993" y="1829681"/>
              <a:ext cx="1176573" cy="1176554"/>
            </a:xfrm>
            <a:custGeom>
              <a:avLst/>
              <a:gdLst/>
              <a:ahLst/>
              <a:cxnLst/>
              <a:rect l="l" t="t" r="r" b="b"/>
              <a:pathLst>
                <a:path w="63547" h="63546" extrusionOk="0">
                  <a:moveTo>
                    <a:pt x="31774" y="0"/>
                  </a:moveTo>
                  <a:cubicBezTo>
                    <a:pt x="14221" y="0"/>
                    <a:pt x="1" y="14243"/>
                    <a:pt x="1" y="31773"/>
                  </a:cubicBezTo>
                  <a:cubicBezTo>
                    <a:pt x="1" y="49325"/>
                    <a:pt x="14221" y="63546"/>
                    <a:pt x="31774" y="63546"/>
                  </a:cubicBezTo>
                  <a:cubicBezTo>
                    <a:pt x="49326" y="63546"/>
                    <a:pt x="63546" y="49325"/>
                    <a:pt x="63546" y="31773"/>
                  </a:cubicBezTo>
                  <a:cubicBezTo>
                    <a:pt x="63546" y="14243"/>
                    <a:pt x="49326" y="0"/>
                    <a:pt x="31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2"/>
            <p:cNvSpPr/>
            <p:nvPr/>
          </p:nvSpPr>
          <p:spPr>
            <a:xfrm>
              <a:off x="6658049" y="1826719"/>
              <a:ext cx="1183312" cy="1183312"/>
            </a:xfrm>
            <a:custGeom>
              <a:avLst/>
              <a:gdLst/>
              <a:ahLst/>
              <a:cxnLst/>
              <a:rect l="l" t="t" r="r" b="b"/>
              <a:pathLst>
                <a:path w="63911" h="63911" extrusionOk="0">
                  <a:moveTo>
                    <a:pt x="31955" y="365"/>
                  </a:moveTo>
                  <a:cubicBezTo>
                    <a:pt x="49371" y="388"/>
                    <a:pt x="63500" y="14517"/>
                    <a:pt x="63523" y="31956"/>
                  </a:cubicBezTo>
                  <a:cubicBezTo>
                    <a:pt x="63523" y="49394"/>
                    <a:pt x="49394" y="63523"/>
                    <a:pt x="31955" y="63523"/>
                  </a:cubicBezTo>
                  <a:cubicBezTo>
                    <a:pt x="14517" y="63523"/>
                    <a:pt x="365" y="49394"/>
                    <a:pt x="365" y="31956"/>
                  </a:cubicBezTo>
                  <a:cubicBezTo>
                    <a:pt x="365" y="14517"/>
                    <a:pt x="14517" y="388"/>
                    <a:pt x="31955" y="388"/>
                  </a:cubicBezTo>
                  <a:lnTo>
                    <a:pt x="31955" y="365"/>
                  </a:lnTo>
                  <a:close/>
                  <a:moveTo>
                    <a:pt x="31955" y="0"/>
                  </a:moveTo>
                  <a:cubicBezTo>
                    <a:pt x="14289" y="0"/>
                    <a:pt x="0" y="14312"/>
                    <a:pt x="0" y="31956"/>
                  </a:cubicBezTo>
                  <a:cubicBezTo>
                    <a:pt x="0" y="49600"/>
                    <a:pt x="14289" y="63911"/>
                    <a:pt x="31955" y="63911"/>
                  </a:cubicBezTo>
                  <a:cubicBezTo>
                    <a:pt x="49577" y="63888"/>
                    <a:pt x="63888" y="49600"/>
                    <a:pt x="63911" y="31956"/>
                  </a:cubicBezTo>
                  <a:cubicBezTo>
                    <a:pt x="63911" y="14312"/>
                    <a:pt x="49599" y="0"/>
                    <a:pt x="31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2"/>
            <p:cNvSpPr/>
            <p:nvPr/>
          </p:nvSpPr>
          <p:spPr>
            <a:xfrm>
              <a:off x="7536602" y="2108153"/>
              <a:ext cx="558301" cy="508848"/>
            </a:xfrm>
            <a:custGeom>
              <a:avLst/>
              <a:gdLst/>
              <a:ahLst/>
              <a:cxnLst/>
              <a:rect l="l" t="t" r="r" b="b"/>
              <a:pathLst>
                <a:path w="30154" h="27483" extrusionOk="0">
                  <a:moveTo>
                    <a:pt x="26729" y="1"/>
                  </a:moveTo>
                  <a:lnTo>
                    <a:pt x="17850" y="686"/>
                  </a:lnTo>
                  <a:lnTo>
                    <a:pt x="18010" y="11299"/>
                  </a:lnTo>
                  <a:lnTo>
                    <a:pt x="1" y="12053"/>
                  </a:lnTo>
                  <a:lnTo>
                    <a:pt x="2215" y="27482"/>
                  </a:lnTo>
                  <a:cubicBezTo>
                    <a:pt x="2215" y="27482"/>
                    <a:pt x="26273" y="22438"/>
                    <a:pt x="28213" y="20498"/>
                  </a:cubicBezTo>
                  <a:cubicBezTo>
                    <a:pt x="30153" y="18558"/>
                    <a:pt x="26729" y="1"/>
                    <a:pt x="267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2"/>
            <p:cNvSpPr/>
            <p:nvPr/>
          </p:nvSpPr>
          <p:spPr>
            <a:xfrm>
              <a:off x="6885403" y="2192596"/>
              <a:ext cx="691406" cy="811161"/>
            </a:xfrm>
            <a:custGeom>
              <a:avLst/>
              <a:gdLst/>
              <a:ahLst/>
              <a:cxnLst/>
              <a:rect l="l" t="t" r="r" b="b"/>
              <a:pathLst>
                <a:path w="37343" h="43811" extrusionOk="0">
                  <a:moveTo>
                    <a:pt x="13569" y="1"/>
                  </a:moveTo>
                  <a:cubicBezTo>
                    <a:pt x="13298" y="1"/>
                    <a:pt x="9610" y="3315"/>
                    <a:pt x="9385" y="3315"/>
                  </a:cubicBezTo>
                  <a:cubicBezTo>
                    <a:pt x="9384" y="3315"/>
                    <a:pt x="9382" y="3315"/>
                    <a:pt x="9381" y="3315"/>
                  </a:cubicBezTo>
                  <a:cubicBezTo>
                    <a:pt x="9381" y="3315"/>
                    <a:pt x="5775" y="4890"/>
                    <a:pt x="4793" y="5300"/>
                  </a:cubicBezTo>
                  <a:cubicBezTo>
                    <a:pt x="1712" y="6556"/>
                    <a:pt x="1278" y="6305"/>
                    <a:pt x="183" y="10596"/>
                  </a:cubicBezTo>
                  <a:cubicBezTo>
                    <a:pt x="0" y="11258"/>
                    <a:pt x="982" y="13654"/>
                    <a:pt x="1004" y="14316"/>
                  </a:cubicBezTo>
                  <a:cubicBezTo>
                    <a:pt x="1141" y="18379"/>
                    <a:pt x="3584" y="28719"/>
                    <a:pt x="2305" y="32714"/>
                  </a:cubicBezTo>
                  <a:cubicBezTo>
                    <a:pt x="1895" y="34037"/>
                    <a:pt x="1233" y="35795"/>
                    <a:pt x="594" y="37370"/>
                  </a:cubicBezTo>
                  <a:cubicBezTo>
                    <a:pt x="594" y="37370"/>
                    <a:pt x="7900" y="43810"/>
                    <a:pt x="19863" y="43810"/>
                  </a:cubicBezTo>
                  <a:cubicBezTo>
                    <a:pt x="20028" y="43810"/>
                    <a:pt x="20193" y="43809"/>
                    <a:pt x="20360" y="43807"/>
                  </a:cubicBezTo>
                  <a:cubicBezTo>
                    <a:pt x="23305" y="43670"/>
                    <a:pt x="26203" y="43213"/>
                    <a:pt x="29034" y="42414"/>
                  </a:cubicBezTo>
                  <a:cubicBezTo>
                    <a:pt x="31864" y="41410"/>
                    <a:pt x="34261" y="40360"/>
                    <a:pt x="35950" y="39219"/>
                  </a:cubicBezTo>
                  <a:lnTo>
                    <a:pt x="36315" y="33512"/>
                  </a:lnTo>
                  <a:lnTo>
                    <a:pt x="37342" y="22921"/>
                  </a:lnTo>
                  <a:lnTo>
                    <a:pt x="36589" y="6054"/>
                  </a:lnTo>
                  <a:lnTo>
                    <a:pt x="26546" y="2493"/>
                  </a:lnTo>
                  <a:lnTo>
                    <a:pt x="13581" y="5"/>
                  </a:lnTo>
                  <a:cubicBezTo>
                    <a:pt x="13578" y="2"/>
                    <a:pt x="13574" y="1"/>
                    <a:pt x="135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2"/>
            <p:cNvSpPr/>
            <p:nvPr/>
          </p:nvSpPr>
          <p:spPr>
            <a:xfrm>
              <a:off x="7110221" y="2192670"/>
              <a:ext cx="362190" cy="731565"/>
            </a:xfrm>
            <a:custGeom>
              <a:avLst/>
              <a:gdLst/>
              <a:ahLst/>
              <a:cxnLst/>
              <a:rect l="l" t="t" r="r" b="b"/>
              <a:pathLst>
                <a:path w="19562" h="39512" extrusionOk="0">
                  <a:moveTo>
                    <a:pt x="1461" y="1"/>
                  </a:moveTo>
                  <a:lnTo>
                    <a:pt x="0" y="2032"/>
                  </a:lnTo>
                  <a:lnTo>
                    <a:pt x="1917" y="9861"/>
                  </a:lnTo>
                  <a:lnTo>
                    <a:pt x="11687" y="39511"/>
                  </a:lnTo>
                  <a:lnTo>
                    <a:pt x="19561" y="15499"/>
                  </a:lnTo>
                  <a:lnTo>
                    <a:pt x="16092" y="4863"/>
                  </a:lnTo>
                  <a:lnTo>
                    <a:pt x="14540" y="2786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2"/>
            <p:cNvSpPr/>
            <p:nvPr/>
          </p:nvSpPr>
          <p:spPr>
            <a:xfrm>
              <a:off x="6850745" y="2242973"/>
              <a:ext cx="844821" cy="688351"/>
            </a:xfrm>
            <a:custGeom>
              <a:avLst/>
              <a:gdLst/>
              <a:ahLst/>
              <a:cxnLst/>
              <a:rect l="l" t="t" r="r" b="b"/>
              <a:pathLst>
                <a:path w="45629" h="37178" extrusionOk="0">
                  <a:moveTo>
                    <a:pt x="38438" y="0"/>
                  </a:moveTo>
                  <a:lnTo>
                    <a:pt x="17599" y="19219"/>
                  </a:lnTo>
                  <a:lnTo>
                    <a:pt x="11618" y="8811"/>
                  </a:lnTo>
                  <a:cubicBezTo>
                    <a:pt x="11618" y="8811"/>
                    <a:pt x="9565" y="2880"/>
                    <a:pt x="6321" y="2880"/>
                  </a:cubicBezTo>
                  <a:cubicBezTo>
                    <a:pt x="5865" y="2880"/>
                    <a:pt x="5386" y="2997"/>
                    <a:pt x="4885" y="3264"/>
                  </a:cubicBezTo>
                  <a:cubicBezTo>
                    <a:pt x="2123" y="4702"/>
                    <a:pt x="525" y="7099"/>
                    <a:pt x="274" y="9381"/>
                  </a:cubicBezTo>
                  <a:cubicBezTo>
                    <a:pt x="0" y="11550"/>
                    <a:pt x="525" y="14403"/>
                    <a:pt x="1416" y="17667"/>
                  </a:cubicBezTo>
                  <a:cubicBezTo>
                    <a:pt x="2808" y="22688"/>
                    <a:pt x="9085" y="35973"/>
                    <a:pt x="10089" y="36566"/>
                  </a:cubicBezTo>
                  <a:cubicBezTo>
                    <a:pt x="10622" y="36872"/>
                    <a:pt x="12084" y="37178"/>
                    <a:pt x="13885" y="37178"/>
                  </a:cubicBezTo>
                  <a:cubicBezTo>
                    <a:pt x="16253" y="37178"/>
                    <a:pt x="19207" y="36650"/>
                    <a:pt x="21411" y="34900"/>
                  </a:cubicBezTo>
                  <a:cubicBezTo>
                    <a:pt x="25291" y="31819"/>
                    <a:pt x="45628" y="10454"/>
                    <a:pt x="45628" y="10454"/>
                  </a:cubicBezTo>
                  <a:lnTo>
                    <a:pt x="384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2"/>
            <p:cNvSpPr/>
            <p:nvPr/>
          </p:nvSpPr>
          <p:spPr>
            <a:xfrm>
              <a:off x="6876942" y="2240437"/>
              <a:ext cx="821159" cy="704533"/>
            </a:xfrm>
            <a:custGeom>
              <a:avLst/>
              <a:gdLst/>
              <a:ahLst/>
              <a:cxnLst/>
              <a:rect l="l" t="t" r="r" b="b"/>
              <a:pathLst>
                <a:path w="44351" h="38052" extrusionOk="0">
                  <a:moveTo>
                    <a:pt x="9382" y="8742"/>
                  </a:moveTo>
                  <a:lnTo>
                    <a:pt x="9382" y="8742"/>
                  </a:lnTo>
                  <a:cubicBezTo>
                    <a:pt x="9382" y="8742"/>
                    <a:pt x="9405" y="8811"/>
                    <a:pt x="9473" y="8948"/>
                  </a:cubicBezTo>
                  <a:lnTo>
                    <a:pt x="9382" y="8742"/>
                  </a:lnTo>
                  <a:close/>
                  <a:moveTo>
                    <a:pt x="37023" y="0"/>
                  </a:moveTo>
                  <a:lnTo>
                    <a:pt x="36955" y="69"/>
                  </a:lnTo>
                  <a:lnTo>
                    <a:pt x="15491" y="19871"/>
                  </a:lnTo>
                  <a:lnTo>
                    <a:pt x="11002" y="11687"/>
                  </a:lnTo>
                  <a:cubicBezTo>
                    <a:pt x="10477" y="10728"/>
                    <a:pt x="10067" y="9998"/>
                    <a:pt x="9793" y="9495"/>
                  </a:cubicBezTo>
                  <a:cubicBezTo>
                    <a:pt x="9656" y="9244"/>
                    <a:pt x="9542" y="9062"/>
                    <a:pt x="9473" y="8948"/>
                  </a:cubicBezTo>
                  <a:lnTo>
                    <a:pt x="9473" y="8948"/>
                  </a:lnTo>
                  <a:lnTo>
                    <a:pt x="9770" y="9518"/>
                  </a:lnTo>
                  <a:lnTo>
                    <a:pt x="10957" y="11710"/>
                  </a:lnTo>
                  <a:cubicBezTo>
                    <a:pt x="12007" y="13627"/>
                    <a:pt x="13536" y="16434"/>
                    <a:pt x="15430" y="19995"/>
                  </a:cubicBezTo>
                  <a:lnTo>
                    <a:pt x="15453" y="20064"/>
                  </a:lnTo>
                  <a:lnTo>
                    <a:pt x="15522" y="19995"/>
                  </a:lnTo>
                  <a:lnTo>
                    <a:pt x="36985" y="260"/>
                  </a:lnTo>
                  <a:lnTo>
                    <a:pt x="44099" y="10570"/>
                  </a:lnTo>
                  <a:lnTo>
                    <a:pt x="44099" y="10570"/>
                  </a:lnTo>
                  <a:lnTo>
                    <a:pt x="39694" y="15179"/>
                  </a:lnTo>
                  <a:cubicBezTo>
                    <a:pt x="33828" y="21250"/>
                    <a:pt x="28235" y="27048"/>
                    <a:pt x="22986" y="32161"/>
                  </a:cubicBezTo>
                  <a:cubicBezTo>
                    <a:pt x="22347" y="32800"/>
                    <a:pt x="21685" y="33416"/>
                    <a:pt x="21023" y="34010"/>
                  </a:cubicBezTo>
                  <a:cubicBezTo>
                    <a:pt x="20703" y="34329"/>
                    <a:pt x="20361" y="34603"/>
                    <a:pt x="20018" y="34877"/>
                  </a:cubicBezTo>
                  <a:cubicBezTo>
                    <a:pt x="19859" y="35037"/>
                    <a:pt x="19676" y="35151"/>
                    <a:pt x="19516" y="35288"/>
                  </a:cubicBezTo>
                  <a:cubicBezTo>
                    <a:pt x="19334" y="35425"/>
                    <a:pt x="19174" y="35562"/>
                    <a:pt x="18991" y="35676"/>
                  </a:cubicBezTo>
                  <a:cubicBezTo>
                    <a:pt x="17599" y="36635"/>
                    <a:pt x="16047" y="37319"/>
                    <a:pt x="14426" y="37685"/>
                  </a:cubicBezTo>
                  <a:cubicBezTo>
                    <a:pt x="13849" y="37823"/>
                    <a:pt x="13262" y="37892"/>
                    <a:pt x="12677" y="37892"/>
                  </a:cubicBezTo>
                  <a:cubicBezTo>
                    <a:pt x="11713" y="37892"/>
                    <a:pt x="10756" y="37703"/>
                    <a:pt x="9861" y="37319"/>
                  </a:cubicBezTo>
                  <a:cubicBezTo>
                    <a:pt x="9199" y="37023"/>
                    <a:pt x="8606" y="36589"/>
                    <a:pt x="8126" y="36041"/>
                  </a:cubicBezTo>
                  <a:cubicBezTo>
                    <a:pt x="7670" y="35471"/>
                    <a:pt x="7282" y="34900"/>
                    <a:pt x="6917" y="34284"/>
                  </a:cubicBezTo>
                  <a:cubicBezTo>
                    <a:pt x="6209" y="33120"/>
                    <a:pt x="5616" y="31933"/>
                    <a:pt x="5068" y="30814"/>
                  </a:cubicBezTo>
                  <a:cubicBezTo>
                    <a:pt x="4543" y="29696"/>
                    <a:pt x="4063" y="28623"/>
                    <a:pt x="3630" y="27596"/>
                  </a:cubicBezTo>
                  <a:cubicBezTo>
                    <a:pt x="2762" y="25587"/>
                    <a:pt x="2078" y="23830"/>
                    <a:pt x="1553" y="22369"/>
                  </a:cubicBezTo>
                  <a:cubicBezTo>
                    <a:pt x="1005" y="20908"/>
                    <a:pt x="640" y="19767"/>
                    <a:pt x="389" y="18991"/>
                  </a:cubicBezTo>
                  <a:cubicBezTo>
                    <a:pt x="252" y="18603"/>
                    <a:pt x="160" y="18306"/>
                    <a:pt x="115" y="18101"/>
                  </a:cubicBezTo>
                  <a:cubicBezTo>
                    <a:pt x="46" y="17918"/>
                    <a:pt x="1" y="17804"/>
                    <a:pt x="1" y="17804"/>
                  </a:cubicBezTo>
                  <a:lnTo>
                    <a:pt x="1" y="17804"/>
                  </a:lnTo>
                  <a:lnTo>
                    <a:pt x="69" y="18123"/>
                  </a:lnTo>
                  <a:cubicBezTo>
                    <a:pt x="137" y="18306"/>
                    <a:pt x="206" y="18626"/>
                    <a:pt x="320" y="19014"/>
                  </a:cubicBezTo>
                  <a:cubicBezTo>
                    <a:pt x="571" y="19790"/>
                    <a:pt x="936" y="20931"/>
                    <a:pt x="1461" y="22392"/>
                  </a:cubicBezTo>
                  <a:cubicBezTo>
                    <a:pt x="2009" y="23853"/>
                    <a:pt x="2671" y="25610"/>
                    <a:pt x="3516" y="27642"/>
                  </a:cubicBezTo>
                  <a:cubicBezTo>
                    <a:pt x="3949" y="28669"/>
                    <a:pt x="4429" y="29741"/>
                    <a:pt x="4976" y="30860"/>
                  </a:cubicBezTo>
                  <a:cubicBezTo>
                    <a:pt x="5501" y="32001"/>
                    <a:pt x="6095" y="33188"/>
                    <a:pt x="6802" y="34375"/>
                  </a:cubicBezTo>
                  <a:cubicBezTo>
                    <a:pt x="7168" y="34991"/>
                    <a:pt x="7556" y="35562"/>
                    <a:pt x="8012" y="36133"/>
                  </a:cubicBezTo>
                  <a:cubicBezTo>
                    <a:pt x="8514" y="36703"/>
                    <a:pt x="9108" y="37160"/>
                    <a:pt x="9793" y="37479"/>
                  </a:cubicBezTo>
                  <a:cubicBezTo>
                    <a:pt x="10716" y="37863"/>
                    <a:pt x="11693" y="38052"/>
                    <a:pt x="12673" y="38052"/>
                  </a:cubicBezTo>
                  <a:cubicBezTo>
                    <a:pt x="13267" y="38052"/>
                    <a:pt x="13863" y="37982"/>
                    <a:pt x="14449" y="37844"/>
                  </a:cubicBezTo>
                  <a:cubicBezTo>
                    <a:pt x="16115" y="37479"/>
                    <a:pt x="17690" y="36794"/>
                    <a:pt x="19082" y="35813"/>
                  </a:cubicBezTo>
                  <a:cubicBezTo>
                    <a:pt x="19265" y="35699"/>
                    <a:pt x="19448" y="35562"/>
                    <a:pt x="19607" y="35425"/>
                  </a:cubicBezTo>
                  <a:cubicBezTo>
                    <a:pt x="19790" y="35311"/>
                    <a:pt x="19973" y="35174"/>
                    <a:pt x="20132" y="35037"/>
                  </a:cubicBezTo>
                  <a:cubicBezTo>
                    <a:pt x="20475" y="34740"/>
                    <a:pt x="20817" y="34466"/>
                    <a:pt x="21137" y="34170"/>
                  </a:cubicBezTo>
                  <a:cubicBezTo>
                    <a:pt x="21799" y="33553"/>
                    <a:pt x="22461" y="32937"/>
                    <a:pt x="23123" y="32298"/>
                  </a:cubicBezTo>
                  <a:cubicBezTo>
                    <a:pt x="28372" y="27208"/>
                    <a:pt x="33965" y="21410"/>
                    <a:pt x="39831" y="15316"/>
                  </a:cubicBezTo>
                  <a:lnTo>
                    <a:pt x="44282" y="10660"/>
                  </a:lnTo>
                  <a:lnTo>
                    <a:pt x="44350" y="10591"/>
                  </a:lnTo>
                  <a:lnTo>
                    <a:pt x="44304" y="10523"/>
                  </a:lnTo>
                  <a:lnTo>
                    <a:pt x="37092" y="91"/>
                  </a:lnTo>
                  <a:lnTo>
                    <a:pt x="370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2"/>
            <p:cNvSpPr/>
            <p:nvPr/>
          </p:nvSpPr>
          <p:spPr>
            <a:xfrm>
              <a:off x="7120348" y="2609776"/>
              <a:ext cx="42714" cy="141177"/>
            </a:xfrm>
            <a:custGeom>
              <a:avLst/>
              <a:gdLst/>
              <a:ahLst/>
              <a:cxnLst/>
              <a:rect l="l" t="t" r="r" b="b"/>
              <a:pathLst>
                <a:path w="2307" h="7625" extrusionOk="0">
                  <a:moveTo>
                    <a:pt x="2306" y="0"/>
                  </a:moveTo>
                  <a:cubicBezTo>
                    <a:pt x="2306" y="1"/>
                    <a:pt x="2238" y="69"/>
                    <a:pt x="2124" y="252"/>
                  </a:cubicBezTo>
                  <a:cubicBezTo>
                    <a:pt x="2010" y="457"/>
                    <a:pt x="1850" y="708"/>
                    <a:pt x="1690" y="1028"/>
                  </a:cubicBezTo>
                  <a:cubicBezTo>
                    <a:pt x="800" y="2717"/>
                    <a:pt x="252" y="4566"/>
                    <a:pt x="47" y="6460"/>
                  </a:cubicBezTo>
                  <a:cubicBezTo>
                    <a:pt x="1" y="6825"/>
                    <a:pt x="1" y="7122"/>
                    <a:pt x="1" y="7327"/>
                  </a:cubicBezTo>
                  <a:cubicBezTo>
                    <a:pt x="1" y="7419"/>
                    <a:pt x="1" y="7533"/>
                    <a:pt x="1" y="7624"/>
                  </a:cubicBezTo>
                  <a:cubicBezTo>
                    <a:pt x="92" y="7236"/>
                    <a:pt x="161" y="6848"/>
                    <a:pt x="206" y="6460"/>
                  </a:cubicBezTo>
                  <a:cubicBezTo>
                    <a:pt x="457" y="4588"/>
                    <a:pt x="1005" y="2785"/>
                    <a:pt x="1804" y="1073"/>
                  </a:cubicBezTo>
                  <a:cubicBezTo>
                    <a:pt x="1987" y="731"/>
                    <a:pt x="2169" y="366"/>
                    <a:pt x="2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2"/>
            <p:cNvSpPr/>
            <p:nvPr/>
          </p:nvSpPr>
          <p:spPr>
            <a:xfrm>
              <a:off x="7064158" y="2251841"/>
              <a:ext cx="102703" cy="357543"/>
            </a:xfrm>
            <a:custGeom>
              <a:avLst/>
              <a:gdLst/>
              <a:ahLst/>
              <a:cxnLst/>
              <a:rect l="l" t="t" r="r" b="b"/>
              <a:pathLst>
                <a:path w="5547" h="19311" extrusionOk="0">
                  <a:moveTo>
                    <a:pt x="0" y="0"/>
                  </a:moveTo>
                  <a:cubicBezTo>
                    <a:pt x="0" y="69"/>
                    <a:pt x="0" y="160"/>
                    <a:pt x="23" y="229"/>
                  </a:cubicBezTo>
                  <a:cubicBezTo>
                    <a:pt x="46" y="388"/>
                    <a:pt x="69" y="617"/>
                    <a:pt x="69" y="891"/>
                  </a:cubicBezTo>
                  <a:cubicBezTo>
                    <a:pt x="114" y="1461"/>
                    <a:pt x="183" y="2283"/>
                    <a:pt x="320" y="3287"/>
                  </a:cubicBezTo>
                  <a:cubicBezTo>
                    <a:pt x="662" y="5912"/>
                    <a:pt x="1210" y="8514"/>
                    <a:pt x="1963" y="11071"/>
                  </a:cubicBezTo>
                  <a:cubicBezTo>
                    <a:pt x="2146" y="11733"/>
                    <a:pt x="2351" y="12372"/>
                    <a:pt x="2557" y="13011"/>
                  </a:cubicBezTo>
                  <a:lnTo>
                    <a:pt x="2557" y="13057"/>
                  </a:lnTo>
                  <a:lnTo>
                    <a:pt x="2625" y="13057"/>
                  </a:lnTo>
                  <a:lnTo>
                    <a:pt x="4401" y="13420"/>
                  </a:lnTo>
                  <a:lnTo>
                    <a:pt x="4401" y="13420"/>
                  </a:lnTo>
                  <a:cubicBezTo>
                    <a:pt x="4116" y="14029"/>
                    <a:pt x="3614" y="14512"/>
                    <a:pt x="2990" y="14791"/>
                  </a:cubicBezTo>
                  <a:lnTo>
                    <a:pt x="2899" y="14837"/>
                  </a:lnTo>
                  <a:lnTo>
                    <a:pt x="2945" y="14905"/>
                  </a:lnTo>
                  <a:cubicBezTo>
                    <a:pt x="3721" y="16206"/>
                    <a:pt x="4337" y="17325"/>
                    <a:pt x="4816" y="18101"/>
                  </a:cubicBezTo>
                  <a:lnTo>
                    <a:pt x="5341" y="18991"/>
                  </a:lnTo>
                  <a:cubicBezTo>
                    <a:pt x="5387" y="19105"/>
                    <a:pt x="5455" y="19219"/>
                    <a:pt x="5547" y="19311"/>
                  </a:cubicBezTo>
                  <a:cubicBezTo>
                    <a:pt x="5501" y="19197"/>
                    <a:pt x="5433" y="19082"/>
                    <a:pt x="5387" y="18968"/>
                  </a:cubicBezTo>
                  <a:lnTo>
                    <a:pt x="4885" y="18055"/>
                  </a:lnTo>
                  <a:lnTo>
                    <a:pt x="3145" y="14910"/>
                  </a:lnTo>
                  <a:lnTo>
                    <a:pt x="3145" y="14910"/>
                  </a:lnTo>
                  <a:cubicBezTo>
                    <a:pt x="3811" y="14586"/>
                    <a:pt x="4327" y="14056"/>
                    <a:pt x="4634" y="13399"/>
                  </a:cubicBezTo>
                  <a:lnTo>
                    <a:pt x="4679" y="13285"/>
                  </a:lnTo>
                  <a:lnTo>
                    <a:pt x="4565" y="13262"/>
                  </a:lnTo>
                  <a:lnTo>
                    <a:pt x="2721" y="12889"/>
                  </a:lnTo>
                  <a:lnTo>
                    <a:pt x="2721" y="12889"/>
                  </a:lnTo>
                  <a:cubicBezTo>
                    <a:pt x="2522" y="12288"/>
                    <a:pt x="2322" y="11645"/>
                    <a:pt x="2123" y="11002"/>
                  </a:cubicBezTo>
                  <a:cubicBezTo>
                    <a:pt x="1392" y="8469"/>
                    <a:pt x="822" y="5889"/>
                    <a:pt x="434" y="3264"/>
                  </a:cubicBezTo>
                  <a:cubicBezTo>
                    <a:pt x="297" y="2260"/>
                    <a:pt x="183" y="1438"/>
                    <a:pt x="114" y="868"/>
                  </a:cubicBezTo>
                  <a:cubicBezTo>
                    <a:pt x="91" y="594"/>
                    <a:pt x="69" y="388"/>
                    <a:pt x="46" y="229"/>
                  </a:cubicBezTo>
                  <a:cubicBezTo>
                    <a:pt x="46" y="137"/>
                    <a:pt x="23" y="6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2"/>
            <p:cNvSpPr/>
            <p:nvPr/>
          </p:nvSpPr>
          <p:spPr>
            <a:xfrm>
              <a:off x="7324041" y="2923757"/>
              <a:ext cx="5092" cy="70598"/>
            </a:xfrm>
            <a:custGeom>
              <a:avLst/>
              <a:gdLst/>
              <a:ahLst/>
              <a:cxnLst/>
              <a:rect l="l" t="t" r="r" b="b"/>
              <a:pathLst>
                <a:path w="275" h="3813" extrusionOk="0">
                  <a:moveTo>
                    <a:pt x="138" y="1"/>
                  </a:moveTo>
                  <a:cubicBezTo>
                    <a:pt x="46" y="640"/>
                    <a:pt x="1" y="1256"/>
                    <a:pt x="24" y="1895"/>
                  </a:cubicBezTo>
                  <a:cubicBezTo>
                    <a:pt x="1" y="2534"/>
                    <a:pt x="24" y="3173"/>
                    <a:pt x="138" y="3812"/>
                  </a:cubicBezTo>
                  <a:cubicBezTo>
                    <a:pt x="229" y="3173"/>
                    <a:pt x="252" y="2534"/>
                    <a:pt x="229" y="1895"/>
                  </a:cubicBezTo>
                  <a:cubicBezTo>
                    <a:pt x="275" y="1256"/>
                    <a:pt x="252" y="640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2"/>
            <p:cNvSpPr/>
            <p:nvPr/>
          </p:nvSpPr>
          <p:spPr>
            <a:xfrm>
              <a:off x="7549710" y="2559065"/>
              <a:ext cx="37215" cy="357543"/>
            </a:xfrm>
            <a:custGeom>
              <a:avLst/>
              <a:gdLst/>
              <a:ahLst/>
              <a:cxnLst/>
              <a:rect l="l" t="t" r="r" b="b"/>
              <a:pathLst>
                <a:path w="2010" h="19311" extrusionOk="0">
                  <a:moveTo>
                    <a:pt x="1963" y="0"/>
                  </a:moveTo>
                  <a:cubicBezTo>
                    <a:pt x="1893" y="0"/>
                    <a:pt x="1437" y="4328"/>
                    <a:pt x="913" y="9656"/>
                  </a:cubicBezTo>
                  <a:cubicBezTo>
                    <a:pt x="388" y="14974"/>
                    <a:pt x="0" y="19311"/>
                    <a:pt x="69" y="19311"/>
                  </a:cubicBezTo>
                  <a:cubicBezTo>
                    <a:pt x="115" y="19311"/>
                    <a:pt x="594" y="14997"/>
                    <a:pt x="1119" y="9656"/>
                  </a:cubicBezTo>
                  <a:cubicBezTo>
                    <a:pt x="1644" y="4337"/>
                    <a:pt x="2009" y="0"/>
                    <a:pt x="1963" y="0"/>
                  </a:cubicBezTo>
                  <a:cubicBezTo>
                    <a:pt x="1963" y="0"/>
                    <a:pt x="1963" y="0"/>
                    <a:pt x="1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2"/>
            <p:cNvSpPr/>
            <p:nvPr/>
          </p:nvSpPr>
          <p:spPr>
            <a:xfrm>
              <a:off x="7820591" y="1885872"/>
              <a:ext cx="27495" cy="45658"/>
            </a:xfrm>
            <a:custGeom>
              <a:avLst/>
              <a:gdLst/>
              <a:ahLst/>
              <a:cxnLst/>
              <a:rect l="l" t="t" r="r" b="b"/>
              <a:pathLst>
                <a:path w="1485" h="2466" extrusionOk="0">
                  <a:moveTo>
                    <a:pt x="1484" y="1"/>
                  </a:moveTo>
                  <a:lnTo>
                    <a:pt x="1484" y="1"/>
                  </a:lnTo>
                  <a:cubicBezTo>
                    <a:pt x="1165" y="343"/>
                    <a:pt x="891" y="754"/>
                    <a:pt x="662" y="1188"/>
                  </a:cubicBezTo>
                  <a:cubicBezTo>
                    <a:pt x="388" y="1576"/>
                    <a:pt x="160" y="2009"/>
                    <a:pt x="0" y="2466"/>
                  </a:cubicBezTo>
                  <a:cubicBezTo>
                    <a:pt x="320" y="2124"/>
                    <a:pt x="617" y="1713"/>
                    <a:pt x="822" y="1279"/>
                  </a:cubicBezTo>
                  <a:cubicBezTo>
                    <a:pt x="1096" y="891"/>
                    <a:pt x="1324" y="457"/>
                    <a:pt x="14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2"/>
            <p:cNvSpPr/>
            <p:nvPr/>
          </p:nvSpPr>
          <p:spPr>
            <a:xfrm>
              <a:off x="7786784" y="1892907"/>
              <a:ext cx="50731" cy="45806"/>
            </a:xfrm>
            <a:custGeom>
              <a:avLst/>
              <a:gdLst/>
              <a:ahLst/>
              <a:cxnLst/>
              <a:rect l="l" t="t" r="r" b="b"/>
              <a:pathLst>
                <a:path w="2740" h="2474" extrusionOk="0">
                  <a:moveTo>
                    <a:pt x="1172" y="1"/>
                  </a:moveTo>
                  <a:cubicBezTo>
                    <a:pt x="929" y="1"/>
                    <a:pt x="687" y="57"/>
                    <a:pt x="480" y="169"/>
                  </a:cubicBezTo>
                  <a:cubicBezTo>
                    <a:pt x="183" y="351"/>
                    <a:pt x="0" y="716"/>
                    <a:pt x="46" y="1059"/>
                  </a:cubicBezTo>
                  <a:cubicBezTo>
                    <a:pt x="206" y="1470"/>
                    <a:pt x="525" y="1766"/>
                    <a:pt x="936" y="1858"/>
                  </a:cubicBezTo>
                  <a:cubicBezTo>
                    <a:pt x="1347" y="1972"/>
                    <a:pt x="1712" y="2177"/>
                    <a:pt x="2009" y="2474"/>
                  </a:cubicBezTo>
                  <a:cubicBezTo>
                    <a:pt x="2557" y="1926"/>
                    <a:pt x="2739" y="1104"/>
                    <a:pt x="2466" y="374"/>
                  </a:cubicBezTo>
                  <a:cubicBezTo>
                    <a:pt x="2169" y="214"/>
                    <a:pt x="1826" y="100"/>
                    <a:pt x="1484" y="32"/>
                  </a:cubicBezTo>
                  <a:cubicBezTo>
                    <a:pt x="1381" y="11"/>
                    <a:pt x="1277" y="1"/>
                    <a:pt x="1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2"/>
            <p:cNvSpPr/>
            <p:nvPr/>
          </p:nvSpPr>
          <p:spPr>
            <a:xfrm>
              <a:off x="7812981" y="1831792"/>
              <a:ext cx="43121" cy="492351"/>
            </a:xfrm>
            <a:custGeom>
              <a:avLst/>
              <a:gdLst/>
              <a:ahLst/>
              <a:cxnLst/>
              <a:rect l="l" t="t" r="r" b="b"/>
              <a:pathLst>
                <a:path w="2329" h="26592" extrusionOk="0">
                  <a:moveTo>
                    <a:pt x="1712" y="0"/>
                  </a:moveTo>
                  <a:cubicBezTo>
                    <a:pt x="1393" y="0"/>
                    <a:pt x="1119" y="251"/>
                    <a:pt x="1096" y="571"/>
                  </a:cubicBezTo>
                  <a:lnTo>
                    <a:pt x="1" y="26592"/>
                  </a:lnTo>
                  <a:lnTo>
                    <a:pt x="754" y="26592"/>
                  </a:lnTo>
                  <a:lnTo>
                    <a:pt x="2306" y="639"/>
                  </a:lnTo>
                  <a:cubicBezTo>
                    <a:pt x="2306" y="639"/>
                    <a:pt x="2306" y="616"/>
                    <a:pt x="2306" y="616"/>
                  </a:cubicBezTo>
                  <a:cubicBezTo>
                    <a:pt x="2329" y="274"/>
                    <a:pt x="2055" y="0"/>
                    <a:pt x="1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2"/>
            <p:cNvSpPr/>
            <p:nvPr/>
          </p:nvSpPr>
          <p:spPr>
            <a:xfrm>
              <a:off x="7811722" y="1831348"/>
              <a:ext cx="44806" cy="494480"/>
            </a:xfrm>
            <a:custGeom>
              <a:avLst/>
              <a:gdLst/>
              <a:ahLst/>
              <a:cxnLst/>
              <a:rect l="l" t="t" r="r" b="b"/>
              <a:pathLst>
                <a:path w="2420" h="26707" extrusionOk="0">
                  <a:moveTo>
                    <a:pt x="1814" y="0"/>
                  </a:moveTo>
                  <a:cubicBezTo>
                    <a:pt x="1734" y="0"/>
                    <a:pt x="1653" y="16"/>
                    <a:pt x="1575" y="47"/>
                  </a:cubicBezTo>
                  <a:cubicBezTo>
                    <a:pt x="1438" y="93"/>
                    <a:pt x="1324" y="207"/>
                    <a:pt x="1256" y="344"/>
                  </a:cubicBezTo>
                  <a:cubicBezTo>
                    <a:pt x="1187" y="503"/>
                    <a:pt x="1164" y="663"/>
                    <a:pt x="1164" y="823"/>
                  </a:cubicBezTo>
                  <a:cubicBezTo>
                    <a:pt x="1096" y="2215"/>
                    <a:pt x="1004" y="4224"/>
                    <a:pt x="890" y="6689"/>
                  </a:cubicBezTo>
                  <a:cubicBezTo>
                    <a:pt x="662" y="11642"/>
                    <a:pt x="365" y="18467"/>
                    <a:pt x="46" y="25999"/>
                  </a:cubicBezTo>
                  <a:cubicBezTo>
                    <a:pt x="0" y="26228"/>
                    <a:pt x="0" y="26433"/>
                    <a:pt x="0" y="26616"/>
                  </a:cubicBezTo>
                  <a:lnTo>
                    <a:pt x="0" y="26707"/>
                  </a:lnTo>
                  <a:lnTo>
                    <a:pt x="959" y="26707"/>
                  </a:lnTo>
                  <a:lnTo>
                    <a:pt x="959" y="26616"/>
                  </a:lnTo>
                  <a:cubicBezTo>
                    <a:pt x="1392" y="19403"/>
                    <a:pt x="1758" y="12920"/>
                    <a:pt x="2032" y="8218"/>
                  </a:cubicBezTo>
                  <a:cubicBezTo>
                    <a:pt x="2169" y="5890"/>
                    <a:pt x="2260" y="3996"/>
                    <a:pt x="2328" y="2695"/>
                  </a:cubicBezTo>
                  <a:cubicBezTo>
                    <a:pt x="2374" y="2033"/>
                    <a:pt x="2420" y="1531"/>
                    <a:pt x="2420" y="1188"/>
                  </a:cubicBezTo>
                  <a:lnTo>
                    <a:pt x="2420" y="800"/>
                  </a:lnTo>
                  <a:cubicBezTo>
                    <a:pt x="2420" y="755"/>
                    <a:pt x="2420" y="709"/>
                    <a:pt x="2420" y="663"/>
                  </a:cubicBezTo>
                  <a:cubicBezTo>
                    <a:pt x="2397" y="709"/>
                    <a:pt x="2397" y="755"/>
                    <a:pt x="2397" y="800"/>
                  </a:cubicBezTo>
                  <a:cubicBezTo>
                    <a:pt x="2374" y="892"/>
                    <a:pt x="2374" y="1028"/>
                    <a:pt x="2351" y="1188"/>
                  </a:cubicBezTo>
                  <a:cubicBezTo>
                    <a:pt x="2328" y="1531"/>
                    <a:pt x="2305" y="2033"/>
                    <a:pt x="2260" y="2672"/>
                  </a:cubicBezTo>
                  <a:cubicBezTo>
                    <a:pt x="2146" y="3996"/>
                    <a:pt x="2032" y="5890"/>
                    <a:pt x="1872" y="8218"/>
                  </a:cubicBezTo>
                  <a:cubicBezTo>
                    <a:pt x="1576" y="12901"/>
                    <a:pt x="1168" y="19326"/>
                    <a:pt x="736" y="26524"/>
                  </a:cubicBezTo>
                  <a:lnTo>
                    <a:pt x="169" y="26524"/>
                  </a:lnTo>
                  <a:cubicBezTo>
                    <a:pt x="183" y="26366"/>
                    <a:pt x="183" y="26194"/>
                    <a:pt x="183" y="26022"/>
                  </a:cubicBezTo>
                  <a:cubicBezTo>
                    <a:pt x="502" y="18490"/>
                    <a:pt x="776" y="11642"/>
                    <a:pt x="982" y="6689"/>
                  </a:cubicBezTo>
                  <a:cubicBezTo>
                    <a:pt x="1073" y="4224"/>
                    <a:pt x="1141" y="2238"/>
                    <a:pt x="1210" y="823"/>
                  </a:cubicBezTo>
                  <a:cubicBezTo>
                    <a:pt x="1187" y="663"/>
                    <a:pt x="1210" y="526"/>
                    <a:pt x="1256" y="367"/>
                  </a:cubicBezTo>
                  <a:cubicBezTo>
                    <a:pt x="1278" y="321"/>
                    <a:pt x="1301" y="298"/>
                    <a:pt x="1347" y="252"/>
                  </a:cubicBezTo>
                  <a:cubicBezTo>
                    <a:pt x="1460" y="114"/>
                    <a:pt x="1621" y="45"/>
                    <a:pt x="1785" y="45"/>
                  </a:cubicBezTo>
                  <a:cubicBezTo>
                    <a:pt x="1919" y="45"/>
                    <a:pt x="2056" y="91"/>
                    <a:pt x="2169" y="184"/>
                  </a:cubicBezTo>
                  <a:cubicBezTo>
                    <a:pt x="2260" y="275"/>
                    <a:pt x="2328" y="389"/>
                    <a:pt x="2374" y="526"/>
                  </a:cubicBezTo>
                  <a:cubicBezTo>
                    <a:pt x="2374" y="572"/>
                    <a:pt x="2374" y="618"/>
                    <a:pt x="2374" y="663"/>
                  </a:cubicBezTo>
                  <a:cubicBezTo>
                    <a:pt x="2397" y="618"/>
                    <a:pt x="2420" y="572"/>
                    <a:pt x="2420" y="526"/>
                  </a:cubicBezTo>
                  <a:cubicBezTo>
                    <a:pt x="2397" y="389"/>
                    <a:pt x="2328" y="252"/>
                    <a:pt x="2237" y="161"/>
                  </a:cubicBezTo>
                  <a:cubicBezTo>
                    <a:pt x="2117" y="56"/>
                    <a:pt x="1968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2"/>
            <p:cNvSpPr/>
            <p:nvPr/>
          </p:nvSpPr>
          <p:spPr>
            <a:xfrm>
              <a:off x="7875096" y="2026598"/>
              <a:ext cx="140751" cy="94686"/>
            </a:xfrm>
            <a:custGeom>
              <a:avLst/>
              <a:gdLst/>
              <a:ahLst/>
              <a:cxnLst/>
              <a:rect l="l" t="t" r="r" b="b"/>
              <a:pathLst>
                <a:path w="7602" h="5114" extrusionOk="0">
                  <a:moveTo>
                    <a:pt x="6917" y="1"/>
                  </a:moveTo>
                  <a:lnTo>
                    <a:pt x="1" y="1119"/>
                  </a:lnTo>
                  <a:lnTo>
                    <a:pt x="69" y="5113"/>
                  </a:lnTo>
                  <a:lnTo>
                    <a:pt x="7602" y="4497"/>
                  </a:lnTo>
                  <a:lnTo>
                    <a:pt x="6917" y="1"/>
                  </a:lnTo>
                  <a:close/>
                </a:path>
              </a:pathLst>
            </a:custGeom>
            <a:solidFill>
              <a:srgbClr val="D38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2"/>
            <p:cNvSpPr/>
            <p:nvPr/>
          </p:nvSpPr>
          <p:spPr>
            <a:xfrm>
              <a:off x="7811297" y="1851454"/>
              <a:ext cx="205405" cy="247120"/>
            </a:xfrm>
            <a:custGeom>
              <a:avLst/>
              <a:gdLst/>
              <a:ahLst/>
              <a:cxnLst/>
              <a:rect l="l" t="t" r="r" b="b"/>
              <a:pathLst>
                <a:path w="11094" h="13347" extrusionOk="0">
                  <a:moveTo>
                    <a:pt x="3580" y="0"/>
                  </a:moveTo>
                  <a:cubicBezTo>
                    <a:pt x="2821" y="0"/>
                    <a:pt x="1918" y="1997"/>
                    <a:pt x="1918" y="1997"/>
                  </a:cubicBezTo>
                  <a:lnTo>
                    <a:pt x="708" y="3983"/>
                  </a:lnTo>
                  <a:lnTo>
                    <a:pt x="388" y="4576"/>
                  </a:lnTo>
                  <a:cubicBezTo>
                    <a:pt x="0" y="5329"/>
                    <a:pt x="229" y="5923"/>
                    <a:pt x="959" y="6197"/>
                  </a:cubicBezTo>
                  <a:cubicBezTo>
                    <a:pt x="1054" y="6232"/>
                    <a:pt x="1145" y="6248"/>
                    <a:pt x="1230" y="6248"/>
                  </a:cubicBezTo>
                  <a:cubicBezTo>
                    <a:pt x="1801" y="6248"/>
                    <a:pt x="2146" y="5557"/>
                    <a:pt x="2146" y="5557"/>
                  </a:cubicBezTo>
                  <a:lnTo>
                    <a:pt x="2237" y="6425"/>
                  </a:lnTo>
                  <a:cubicBezTo>
                    <a:pt x="2237" y="6425"/>
                    <a:pt x="2009" y="9187"/>
                    <a:pt x="2237" y="9871"/>
                  </a:cubicBezTo>
                  <a:cubicBezTo>
                    <a:pt x="2351" y="10214"/>
                    <a:pt x="2602" y="10488"/>
                    <a:pt x="3264" y="11127"/>
                  </a:cubicBezTo>
                  <a:lnTo>
                    <a:pt x="3173" y="13113"/>
                  </a:lnTo>
                  <a:cubicBezTo>
                    <a:pt x="3173" y="13113"/>
                    <a:pt x="5174" y="13346"/>
                    <a:pt x="6840" y="13346"/>
                  </a:cubicBezTo>
                  <a:cubicBezTo>
                    <a:pt x="7256" y="13346"/>
                    <a:pt x="7651" y="13332"/>
                    <a:pt x="7989" y="13295"/>
                  </a:cubicBezTo>
                  <a:cubicBezTo>
                    <a:pt x="9655" y="13090"/>
                    <a:pt x="10591" y="11081"/>
                    <a:pt x="10591" y="11081"/>
                  </a:cubicBezTo>
                  <a:lnTo>
                    <a:pt x="10454" y="9369"/>
                  </a:lnTo>
                  <a:cubicBezTo>
                    <a:pt x="10454" y="9369"/>
                    <a:pt x="11093" y="6448"/>
                    <a:pt x="11048" y="5923"/>
                  </a:cubicBezTo>
                  <a:cubicBezTo>
                    <a:pt x="11002" y="5375"/>
                    <a:pt x="9222" y="2818"/>
                    <a:pt x="9222" y="2818"/>
                  </a:cubicBezTo>
                  <a:cubicBezTo>
                    <a:pt x="9222" y="2818"/>
                    <a:pt x="8742" y="1677"/>
                    <a:pt x="8605" y="1426"/>
                  </a:cubicBezTo>
                  <a:cubicBezTo>
                    <a:pt x="8491" y="1152"/>
                    <a:pt x="3675" y="11"/>
                    <a:pt x="3675" y="11"/>
                  </a:cubicBezTo>
                  <a:cubicBezTo>
                    <a:pt x="3644" y="4"/>
                    <a:pt x="3612" y="0"/>
                    <a:pt x="3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2"/>
            <p:cNvSpPr/>
            <p:nvPr/>
          </p:nvSpPr>
          <p:spPr>
            <a:xfrm>
              <a:off x="7867913" y="1878263"/>
              <a:ext cx="77356" cy="99925"/>
            </a:xfrm>
            <a:custGeom>
              <a:avLst/>
              <a:gdLst/>
              <a:ahLst/>
              <a:cxnLst/>
              <a:rect l="l" t="t" r="r" b="b"/>
              <a:pathLst>
                <a:path w="4178" h="5397" extrusionOk="0">
                  <a:moveTo>
                    <a:pt x="3813" y="1"/>
                  </a:moveTo>
                  <a:cubicBezTo>
                    <a:pt x="3607" y="24"/>
                    <a:pt x="3265" y="47"/>
                    <a:pt x="2877" y="92"/>
                  </a:cubicBezTo>
                  <a:cubicBezTo>
                    <a:pt x="2398" y="138"/>
                    <a:pt x="1941" y="298"/>
                    <a:pt x="1553" y="549"/>
                  </a:cubicBezTo>
                  <a:cubicBezTo>
                    <a:pt x="1302" y="709"/>
                    <a:pt x="1096" y="937"/>
                    <a:pt x="960" y="1188"/>
                  </a:cubicBezTo>
                  <a:cubicBezTo>
                    <a:pt x="823" y="1439"/>
                    <a:pt x="708" y="1736"/>
                    <a:pt x="617" y="2032"/>
                  </a:cubicBezTo>
                  <a:cubicBezTo>
                    <a:pt x="457" y="2603"/>
                    <a:pt x="320" y="3151"/>
                    <a:pt x="161" y="3676"/>
                  </a:cubicBezTo>
                  <a:cubicBezTo>
                    <a:pt x="92" y="3927"/>
                    <a:pt x="47" y="4178"/>
                    <a:pt x="24" y="4429"/>
                  </a:cubicBezTo>
                  <a:cubicBezTo>
                    <a:pt x="1" y="4657"/>
                    <a:pt x="69" y="4908"/>
                    <a:pt x="206" y="5091"/>
                  </a:cubicBezTo>
                  <a:cubicBezTo>
                    <a:pt x="320" y="5251"/>
                    <a:pt x="480" y="5342"/>
                    <a:pt x="686" y="5388"/>
                  </a:cubicBezTo>
                  <a:cubicBezTo>
                    <a:pt x="722" y="5394"/>
                    <a:pt x="761" y="5397"/>
                    <a:pt x="799" y="5397"/>
                  </a:cubicBezTo>
                  <a:cubicBezTo>
                    <a:pt x="905" y="5397"/>
                    <a:pt x="1013" y="5375"/>
                    <a:pt x="1096" y="5342"/>
                  </a:cubicBezTo>
                  <a:cubicBezTo>
                    <a:pt x="1325" y="5251"/>
                    <a:pt x="1370" y="5114"/>
                    <a:pt x="1370" y="5114"/>
                  </a:cubicBezTo>
                  <a:lnTo>
                    <a:pt x="1370" y="5114"/>
                  </a:lnTo>
                  <a:cubicBezTo>
                    <a:pt x="1279" y="5159"/>
                    <a:pt x="1188" y="5205"/>
                    <a:pt x="1074" y="5251"/>
                  </a:cubicBezTo>
                  <a:cubicBezTo>
                    <a:pt x="1014" y="5266"/>
                    <a:pt x="952" y="5273"/>
                    <a:pt x="890" y="5273"/>
                  </a:cubicBezTo>
                  <a:cubicBezTo>
                    <a:pt x="668" y="5273"/>
                    <a:pt x="445" y="5178"/>
                    <a:pt x="320" y="5000"/>
                  </a:cubicBezTo>
                  <a:cubicBezTo>
                    <a:pt x="92" y="4680"/>
                    <a:pt x="183" y="4201"/>
                    <a:pt x="343" y="3721"/>
                  </a:cubicBezTo>
                  <a:lnTo>
                    <a:pt x="800" y="2078"/>
                  </a:lnTo>
                  <a:cubicBezTo>
                    <a:pt x="891" y="1804"/>
                    <a:pt x="982" y="1530"/>
                    <a:pt x="1119" y="1279"/>
                  </a:cubicBezTo>
                  <a:cubicBezTo>
                    <a:pt x="1256" y="1051"/>
                    <a:pt x="1439" y="845"/>
                    <a:pt x="1644" y="709"/>
                  </a:cubicBezTo>
                  <a:cubicBezTo>
                    <a:pt x="2032" y="457"/>
                    <a:pt x="2466" y="298"/>
                    <a:pt x="2900" y="229"/>
                  </a:cubicBezTo>
                  <a:cubicBezTo>
                    <a:pt x="3676" y="92"/>
                    <a:pt x="4178" y="47"/>
                    <a:pt x="4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2"/>
            <p:cNvSpPr/>
            <p:nvPr/>
          </p:nvSpPr>
          <p:spPr>
            <a:xfrm>
              <a:off x="7850602" y="1879114"/>
              <a:ext cx="48602" cy="76504"/>
            </a:xfrm>
            <a:custGeom>
              <a:avLst/>
              <a:gdLst/>
              <a:ahLst/>
              <a:cxnLst/>
              <a:rect l="l" t="t" r="r" b="b"/>
              <a:pathLst>
                <a:path w="2625" h="4132" extrusionOk="0">
                  <a:moveTo>
                    <a:pt x="2625" y="1"/>
                  </a:moveTo>
                  <a:cubicBezTo>
                    <a:pt x="2146" y="640"/>
                    <a:pt x="1689" y="1324"/>
                    <a:pt x="1278" y="2032"/>
                  </a:cubicBezTo>
                  <a:cubicBezTo>
                    <a:pt x="799" y="2694"/>
                    <a:pt x="388" y="3402"/>
                    <a:pt x="0" y="4132"/>
                  </a:cubicBezTo>
                  <a:cubicBezTo>
                    <a:pt x="548" y="3516"/>
                    <a:pt x="1027" y="2854"/>
                    <a:pt x="1438" y="2146"/>
                  </a:cubicBezTo>
                  <a:cubicBezTo>
                    <a:pt x="1917" y="1461"/>
                    <a:pt x="2305" y="754"/>
                    <a:pt x="2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2"/>
            <p:cNvSpPr/>
            <p:nvPr/>
          </p:nvSpPr>
          <p:spPr>
            <a:xfrm>
              <a:off x="7889056" y="1909126"/>
              <a:ext cx="73116" cy="103721"/>
            </a:xfrm>
            <a:custGeom>
              <a:avLst/>
              <a:gdLst/>
              <a:ahLst/>
              <a:cxnLst/>
              <a:rect l="l" t="t" r="r" b="b"/>
              <a:pathLst>
                <a:path w="3949" h="5602" extrusionOk="0">
                  <a:moveTo>
                    <a:pt x="3949" y="0"/>
                  </a:moveTo>
                  <a:cubicBezTo>
                    <a:pt x="3789" y="0"/>
                    <a:pt x="3652" y="23"/>
                    <a:pt x="3492" y="91"/>
                  </a:cubicBezTo>
                  <a:cubicBezTo>
                    <a:pt x="3104" y="206"/>
                    <a:pt x="2739" y="388"/>
                    <a:pt x="2420" y="616"/>
                  </a:cubicBezTo>
                  <a:cubicBezTo>
                    <a:pt x="1917" y="982"/>
                    <a:pt x="1484" y="1438"/>
                    <a:pt x="1141" y="1940"/>
                  </a:cubicBezTo>
                  <a:cubicBezTo>
                    <a:pt x="731" y="2557"/>
                    <a:pt x="411" y="3241"/>
                    <a:pt x="183" y="3949"/>
                  </a:cubicBezTo>
                  <a:cubicBezTo>
                    <a:pt x="0" y="4314"/>
                    <a:pt x="0" y="4748"/>
                    <a:pt x="137" y="5113"/>
                  </a:cubicBezTo>
                  <a:cubicBezTo>
                    <a:pt x="206" y="5318"/>
                    <a:pt x="365" y="5455"/>
                    <a:pt x="571" y="5547"/>
                  </a:cubicBezTo>
                  <a:cubicBezTo>
                    <a:pt x="671" y="5584"/>
                    <a:pt x="772" y="5601"/>
                    <a:pt x="876" y="5601"/>
                  </a:cubicBezTo>
                  <a:cubicBezTo>
                    <a:pt x="961" y="5601"/>
                    <a:pt x="1049" y="5590"/>
                    <a:pt x="1141" y="5570"/>
                  </a:cubicBezTo>
                  <a:cubicBezTo>
                    <a:pt x="1461" y="5478"/>
                    <a:pt x="1758" y="5296"/>
                    <a:pt x="1986" y="5022"/>
                  </a:cubicBezTo>
                  <a:cubicBezTo>
                    <a:pt x="2169" y="4771"/>
                    <a:pt x="2328" y="4542"/>
                    <a:pt x="2465" y="4337"/>
                  </a:cubicBezTo>
                  <a:cubicBezTo>
                    <a:pt x="2762" y="3926"/>
                    <a:pt x="2990" y="3561"/>
                    <a:pt x="3127" y="3310"/>
                  </a:cubicBezTo>
                  <a:cubicBezTo>
                    <a:pt x="3219" y="3196"/>
                    <a:pt x="3287" y="3082"/>
                    <a:pt x="3333" y="2945"/>
                  </a:cubicBezTo>
                  <a:lnTo>
                    <a:pt x="3333" y="2945"/>
                  </a:lnTo>
                  <a:cubicBezTo>
                    <a:pt x="3241" y="3059"/>
                    <a:pt x="3150" y="3173"/>
                    <a:pt x="3082" y="3287"/>
                  </a:cubicBezTo>
                  <a:cubicBezTo>
                    <a:pt x="2899" y="3515"/>
                    <a:pt x="2671" y="3858"/>
                    <a:pt x="2351" y="4268"/>
                  </a:cubicBezTo>
                  <a:lnTo>
                    <a:pt x="1849" y="4930"/>
                  </a:lnTo>
                  <a:cubicBezTo>
                    <a:pt x="1644" y="5159"/>
                    <a:pt x="1370" y="5341"/>
                    <a:pt x="1096" y="5410"/>
                  </a:cubicBezTo>
                  <a:cubicBezTo>
                    <a:pt x="1030" y="5429"/>
                    <a:pt x="963" y="5438"/>
                    <a:pt x="897" y="5438"/>
                  </a:cubicBezTo>
                  <a:cubicBezTo>
                    <a:pt x="644" y="5438"/>
                    <a:pt x="406" y="5303"/>
                    <a:pt x="297" y="5067"/>
                  </a:cubicBezTo>
                  <a:cubicBezTo>
                    <a:pt x="183" y="4725"/>
                    <a:pt x="206" y="4337"/>
                    <a:pt x="343" y="4017"/>
                  </a:cubicBezTo>
                  <a:cubicBezTo>
                    <a:pt x="571" y="3333"/>
                    <a:pt x="890" y="2671"/>
                    <a:pt x="1301" y="2054"/>
                  </a:cubicBezTo>
                  <a:cubicBezTo>
                    <a:pt x="1621" y="1552"/>
                    <a:pt x="2032" y="1119"/>
                    <a:pt x="2488" y="753"/>
                  </a:cubicBezTo>
                  <a:cubicBezTo>
                    <a:pt x="2945" y="434"/>
                    <a:pt x="3424" y="183"/>
                    <a:pt x="39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2"/>
            <p:cNvSpPr/>
            <p:nvPr/>
          </p:nvSpPr>
          <p:spPr>
            <a:xfrm>
              <a:off x="7935527" y="1931824"/>
              <a:ext cx="13442" cy="17478"/>
            </a:xfrm>
            <a:custGeom>
              <a:avLst/>
              <a:gdLst/>
              <a:ahLst/>
              <a:cxnLst/>
              <a:rect l="l" t="t" r="r" b="b"/>
              <a:pathLst>
                <a:path w="726" h="944" extrusionOk="0">
                  <a:moveTo>
                    <a:pt x="28" y="0"/>
                  </a:moveTo>
                  <a:cubicBezTo>
                    <a:pt x="11" y="0"/>
                    <a:pt x="1" y="3"/>
                    <a:pt x="1" y="7"/>
                  </a:cubicBezTo>
                  <a:cubicBezTo>
                    <a:pt x="1" y="52"/>
                    <a:pt x="229" y="189"/>
                    <a:pt x="389" y="440"/>
                  </a:cubicBezTo>
                  <a:cubicBezTo>
                    <a:pt x="549" y="691"/>
                    <a:pt x="549" y="943"/>
                    <a:pt x="617" y="943"/>
                  </a:cubicBezTo>
                  <a:cubicBezTo>
                    <a:pt x="618" y="943"/>
                    <a:pt x="619" y="944"/>
                    <a:pt x="620" y="944"/>
                  </a:cubicBezTo>
                  <a:cubicBezTo>
                    <a:pt x="646" y="944"/>
                    <a:pt x="725" y="635"/>
                    <a:pt x="549" y="326"/>
                  </a:cubicBezTo>
                  <a:cubicBezTo>
                    <a:pt x="378" y="61"/>
                    <a:pt x="114" y="0"/>
                    <a:pt x="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2"/>
            <p:cNvSpPr/>
            <p:nvPr/>
          </p:nvSpPr>
          <p:spPr>
            <a:xfrm>
              <a:off x="7920752" y="1943451"/>
              <a:ext cx="84539" cy="82225"/>
            </a:xfrm>
            <a:custGeom>
              <a:avLst/>
              <a:gdLst/>
              <a:ahLst/>
              <a:cxnLst/>
              <a:rect l="l" t="t" r="r" b="b"/>
              <a:pathLst>
                <a:path w="4566" h="4441" extrusionOk="0">
                  <a:moveTo>
                    <a:pt x="3447" y="1"/>
                  </a:moveTo>
                  <a:cubicBezTo>
                    <a:pt x="3384" y="1"/>
                    <a:pt x="3321" y="6"/>
                    <a:pt x="3264" y="18"/>
                  </a:cubicBezTo>
                  <a:cubicBezTo>
                    <a:pt x="2990" y="41"/>
                    <a:pt x="2671" y="86"/>
                    <a:pt x="2237" y="155"/>
                  </a:cubicBezTo>
                  <a:lnTo>
                    <a:pt x="2077" y="200"/>
                  </a:lnTo>
                  <a:cubicBezTo>
                    <a:pt x="2009" y="200"/>
                    <a:pt x="1940" y="292"/>
                    <a:pt x="1917" y="337"/>
                  </a:cubicBezTo>
                  <a:cubicBezTo>
                    <a:pt x="1826" y="429"/>
                    <a:pt x="1758" y="543"/>
                    <a:pt x="1689" y="634"/>
                  </a:cubicBezTo>
                  <a:cubicBezTo>
                    <a:pt x="1552" y="862"/>
                    <a:pt x="1415" y="1091"/>
                    <a:pt x="1255" y="1342"/>
                  </a:cubicBezTo>
                  <a:cubicBezTo>
                    <a:pt x="959" y="1867"/>
                    <a:pt x="639" y="2414"/>
                    <a:pt x="320" y="3008"/>
                  </a:cubicBezTo>
                  <a:cubicBezTo>
                    <a:pt x="274" y="3054"/>
                    <a:pt x="251" y="3122"/>
                    <a:pt x="205" y="3168"/>
                  </a:cubicBezTo>
                  <a:cubicBezTo>
                    <a:pt x="0" y="3601"/>
                    <a:pt x="183" y="4149"/>
                    <a:pt x="639" y="4355"/>
                  </a:cubicBezTo>
                  <a:cubicBezTo>
                    <a:pt x="764" y="4410"/>
                    <a:pt x="896" y="4440"/>
                    <a:pt x="1032" y="4440"/>
                  </a:cubicBezTo>
                  <a:cubicBezTo>
                    <a:pt x="1121" y="4440"/>
                    <a:pt x="1211" y="4427"/>
                    <a:pt x="1301" y="4400"/>
                  </a:cubicBezTo>
                  <a:cubicBezTo>
                    <a:pt x="1689" y="4263"/>
                    <a:pt x="2009" y="4012"/>
                    <a:pt x="2237" y="3670"/>
                  </a:cubicBezTo>
                  <a:cubicBezTo>
                    <a:pt x="2641" y="3086"/>
                    <a:pt x="3001" y="2569"/>
                    <a:pt x="3295" y="2161"/>
                  </a:cubicBezTo>
                  <a:lnTo>
                    <a:pt x="3295" y="2161"/>
                  </a:lnTo>
                  <a:cubicBezTo>
                    <a:pt x="3606" y="2138"/>
                    <a:pt x="3936" y="2091"/>
                    <a:pt x="4246" y="1981"/>
                  </a:cubicBezTo>
                  <a:cubicBezTo>
                    <a:pt x="4360" y="1958"/>
                    <a:pt x="4474" y="1912"/>
                    <a:pt x="4565" y="1867"/>
                  </a:cubicBezTo>
                  <a:lnTo>
                    <a:pt x="4565" y="1867"/>
                  </a:lnTo>
                  <a:cubicBezTo>
                    <a:pt x="4131" y="1958"/>
                    <a:pt x="3698" y="2004"/>
                    <a:pt x="3241" y="2049"/>
                  </a:cubicBezTo>
                  <a:lnTo>
                    <a:pt x="3218" y="2049"/>
                  </a:lnTo>
                  <a:lnTo>
                    <a:pt x="3218" y="2072"/>
                  </a:lnTo>
                  <a:cubicBezTo>
                    <a:pt x="2899" y="2483"/>
                    <a:pt x="2534" y="2985"/>
                    <a:pt x="2100" y="3556"/>
                  </a:cubicBezTo>
                  <a:cubicBezTo>
                    <a:pt x="1895" y="3852"/>
                    <a:pt x="1621" y="4104"/>
                    <a:pt x="1255" y="4218"/>
                  </a:cubicBezTo>
                  <a:cubicBezTo>
                    <a:pt x="1199" y="4234"/>
                    <a:pt x="1137" y="4241"/>
                    <a:pt x="1073" y="4241"/>
                  </a:cubicBezTo>
                  <a:cubicBezTo>
                    <a:pt x="956" y="4241"/>
                    <a:pt x="834" y="4216"/>
                    <a:pt x="730" y="4172"/>
                  </a:cubicBezTo>
                  <a:cubicBezTo>
                    <a:pt x="571" y="4081"/>
                    <a:pt x="434" y="3944"/>
                    <a:pt x="388" y="3761"/>
                  </a:cubicBezTo>
                  <a:cubicBezTo>
                    <a:pt x="297" y="3556"/>
                    <a:pt x="342" y="3305"/>
                    <a:pt x="479" y="3122"/>
                  </a:cubicBezTo>
                  <a:cubicBezTo>
                    <a:pt x="822" y="2529"/>
                    <a:pt x="1118" y="1981"/>
                    <a:pt x="1415" y="1456"/>
                  </a:cubicBezTo>
                  <a:cubicBezTo>
                    <a:pt x="1552" y="1205"/>
                    <a:pt x="1689" y="977"/>
                    <a:pt x="1826" y="748"/>
                  </a:cubicBezTo>
                  <a:cubicBezTo>
                    <a:pt x="1895" y="657"/>
                    <a:pt x="1963" y="543"/>
                    <a:pt x="2031" y="452"/>
                  </a:cubicBezTo>
                  <a:cubicBezTo>
                    <a:pt x="2031" y="429"/>
                    <a:pt x="2054" y="406"/>
                    <a:pt x="2077" y="406"/>
                  </a:cubicBezTo>
                  <a:cubicBezTo>
                    <a:pt x="2077" y="383"/>
                    <a:pt x="2100" y="360"/>
                    <a:pt x="2123" y="360"/>
                  </a:cubicBezTo>
                  <a:lnTo>
                    <a:pt x="2283" y="315"/>
                  </a:lnTo>
                  <a:cubicBezTo>
                    <a:pt x="3104" y="132"/>
                    <a:pt x="3629" y="41"/>
                    <a:pt x="3629" y="18"/>
                  </a:cubicBezTo>
                  <a:cubicBezTo>
                    <a:pt x="3572" y="6"/>
                    <a:pt x="3509" y="1"/>
                    <a:pt x="34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2"/>
            <p:cNvSpPr/>
            <p:nvPr/>
          </p:nvSpPr>
          <p:spPr>
            <a:xfrm>
              <a:off x="7210364" y="1627099"/>
              <a:ext cx="401924" cy="488296"/>
            </a:xfrm>
            <a:custGeom>
              <a:avLst/>
              <a:gdLst/>
              <a:ahLst/>
              <a:cxnLst/>
              <a:rect l="l" t="t" r="r" b="b"/>
              <a:pathLst>
                <a:path w="21708" h="26373" extrusionOk="0">
                  <a:moveTo>
                    <a:pt x="4406" y="0"/>
                  </a:moveTo>
                  <a:cubicBezTo>
                    <a:pt x="3838" y="0"/>
                    <a:pt x="3241" y="180"/>
                    <a:pt x="2671" y="351"/>
                  </a:cubicBezTo>
                  <a:cubicBezTo>
                    <a:pt x="1530" y="739"/>
                    <a:pt x="1" y="2405"/>
                    <a:pt x="1347" y="4231"/>
                  </a:cubicBezTo>
                  <a:lnTo>
                    <a:pt x="13239" y="26281"/>
                  </a:lnTo>
                  <a:cubicBezTo>
                    <a:pt x="13397" y="26344"/>
                    <a:pt x="13558" y="26373"/>
                    <a:pt x="13720" y="26373"/>
                  </a:cubicBezTo>
                  <a:cubicBezTo>
                    <a:pt x="14493" y="26373"/>
                    <a:pt x="15257" y="25704"/>
                    <a:pt x="15522" y="24911"/>
                  </a:cubicBezTo>
                  <a:cubicBezTo>
                    <a:pt x="15819" y="23952"/>
                    <a:pt x="15590" y="22925"/>
                    <a:pt x="15362" y="21967"/>
                  </a:cubicBezTo>
                  <a:lnTo>
                    <a:pt x="15362" y="21967"/>
                  </a:lnTo>
                  <a:cubicBezTo>
                    <a:pt x="15514" y="21987"/>
                    <a:pt x="15665" y="21997"/>
                    <a:pt x="15815" y="21997"/>
                  </a:cubicBezTo>
                  <a:cubicBezTo>
                    <a:pt x="17329" y="21997"/>
                    <a:pt x="18688" y="20972"/>
                    <a:pt x="19083" y="19456"/>
                  </a:cubicBezTo>
                  <a:cubicBezTo>
                    <a:pt x="19357" y="18200"/>
                    <a:pt x="18854" y="16831"/>
                    <a:pt x="19334" y="15621"/>
                  </a:cubicBezTo>
                  <a:cubicBezTo>
                    <a:pt x="19630" y="14799"/>
                    <a:pt x="20315" y="14206"/>
                    <a:pt x="20840" y="13498"/>
                  </a:cubicBezTo>
                  <a:cubicBezTo>
                    <a:pt x="21365" y="12791"/>
                    <a:pt x="21708" y="11787"/>
                    <a:pt x="21228" y="11056"/>
                  </a:cubicBezTo>
                  <a:cubicBezTo>
                    <a:pt x="20886" y="10554"/>
                    <a:pt x="20224" y="10303"/>
                    <a:pt x="19973" y="9755"/>
                  </a:cubicBezTo>
                  <a:cubicBezTo>
                    <a:pt x="19630" y="9048"/>
                    <a:pt x="20064" y="8203"/>
                    <a:pt x="19813" y="7473"/>
                  </a:cubicBezTo>
                  <a:cubicBezTo>
                    <a:pt x="19653" y="6970"/>
                    <a:pt x="19197" y="6628"/>
                    <a:pt x="18854" y="6240"/>
                  </a:cubicBezTo>
                  <a:cubicBezTo>
                    <a:pt x="18307" y="5647"/>
                    <a:pt x="17987" y="4848"/>
                    <a:pt x="17531" y="4163"/>
                  </a:cubicBezTo>
                  <a:cubicBezTo>
                    <a:pt x="17097" y="3501"/>
                    <a:pt x="16389" y="2839"/>
                    <a:pt x="15636" y="2725"/>
                  </a:cubicBezTo>
                  <a:cubicBezTo>
                    <a:pt x="15552" y="2715"/>
                    <a:pt x="15468" y="2711"/>
                    <a:pt x="15382" y="2711"/>
                  </a:cubicBezTo>
                  <a:cubicBezTo>
                    <a:pt x="14954" y="2711"/>
                    <a:pt x="14506" y="2816"/>
                    <a:pt x="14082" y="2816"/>
                  </a:cubicBezTo>
                  <a:cubicBezTo>
                    <a:pt x="13828" y="2816"/>
                    <a:pt x="13582" y="2778"/>
                    <a:pt x="13354" y="2656"/>
                  </a:cubicBezTo>
                  <a:cubicBezTo>
                    <a:pt x="12920" y="2405"/>
                    <a:pt x="12692" y="1903"/>
                    <a:pt x="12395" y="1538"/>
                  </a:cubicBezTo>
                  <a:cubicBezTo>
                    <a:pt x="11768" y="776"/>
                    <a:pt x="10841" y="353"/>
                    <a:pt x="9891" y="353"/>
                  </a:cubicBezTo>
                  <a:cubicBezTo>
                    <a:pt x="9560" y="353"/>
                    <a:pt x="9227" y="405"/>
                    <a:pt x="8903" y="511"/>
                  </a:cubicBezTo>
                  <a:cubicBezTo>
                    <a:pt x="8312" y="714"/>
                    <a:pt x="7740" y="1100"/>
                    <a:pt x="7138" y="1100"/>
                  </a:cubicBezTo>
                  <a:cubicBezTo>
                    <a:pt x="7064" y="1100"/>
                    <a:pt x="6991" y="1094"/>
                    <a:pt x="6917" y="1082"/>
                  </a:cubicBezTo>
                  <a:cubicBezTo>
                    <a:pt x="6323" y="1013"/>
                    <a:pt x="5890" y="534"/>
                    <a:pt x="5387" y="237"/>
                  </a:cubicBezTo>
                  <a:cubicBezTo>
                    <a:pt x="5079" y="65"/>
                    <a:pt x="4747" y="0"/>
                    <a:pt x="4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2"/>
            <p:cNvSpPr/>
            <p:nvPr/>
          </p:nvSpPr>
          <p:spPr>
            <a:xfrm>
              <a:off x="7119941" y="1718948"/>
              <a:ext cx="372744" cy="702829"/>
            </a:xfrm>
            <a:custGeom>
              <a:avLst/>
              <a:gdLst/>
              <a:ahLst/>
              <a:cxnLst/>
              <a:rect l="l" t="t" r="r" b="b"/>
              <a:pathLst>
                <a:path w="20132" h="37960" extrusionOk="0">
                  <a:moveTo>
                    <a:pt x="13815" y="0"/>
                  </a:moveTo>
                  <a:cubicBezTo>
                    <a:pt x="13671" y="0"/>
                    <a:pt x="13524" y="8"/>
                    <a:pt x="13376" y="24"/>
                  </a:cubicBezTo>
                  <a:lnTo>
                    <a:pt x="1963" y="2945"/>
                  </a:lnTo>
                  <a:cubicBezTo>
                    <a:pt x="845" y="3059"/>
                    <a:pt x="0" y="3995"/>
                    <a:pt x="46" y="5114"/>
                  </a:cubicBezTo>
                  <a:lnTo>
                    <a:pt x="1073" y="28418"/>
                  </a:lnTo>
                  <a:lnTo>
                    <a:pt x="12052" y="37959"/>
                  </a:lnTo>
                  <a:lnTo>
                    <a:pt x="13969" y="31386"/>
                  </a:lnTo>
                  <a:cubicBezTo>
                    <a:pt x="14027" y="27916"/>
                    <a:pt x="14030" y="27016"/>
                    <a:pt x="14024" y="26819"/>
                  </a:cubicBezTo>
                  <a:lnTo>
                    <a:pt x="14024" y="26819"/>
                  </a:lnTo>
                  <a:cubicBezTo>
                    <a:pt x="14255" y="26776"/>
                    <a:pt x="18719" y="25863"/>
                    <a:pt x="19653" y="19904"/>
                  </a:cubicBezTo>
                  <a:cubicBezTo>
                    <a:pt x="20132" y="16869"/>
                    <a:pt x="19972" y="11870"/>
                    <a:pt x="19698" y="7784"/>
                  </a:cubicBezTo>
                  <a:cubicBezTo>
                    <a:pt x="19457" y="4281"/>
                    <a:pt x="17221" y="0"/>
                    <a:pt x="13815" y="0"/>
                  </a:cubicBezTo>
                  <a:close/>
                </a:path>
              </a:pathLst>
            </a:custGeom>
            <a:solidFill>
              <a:srgbClr val="D38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2"/>
            <p:cNvSpPr/>
            <p:nvPr/>
          </p:nvSpPr>
          <p:spPr>
            <a:xfrm>
              <a:off x="7433497" y="1927270"/>
              <a:ext cx="29180" cy="27958"/>
            </a:xfrm>
            <a:custGeom>
              <a:avLst/>
              <a:gdLst/>
              <a:ahLst/>
              <a:cxnLst/>
              <a:rect l="l" t="t" r="r" b="b"/>
              <a:pathLst>
                <a:path w="1576" h="1510" extrusionOk="0">
                  <a:moveTo>
                    <a:pt x="818" y="1"/>
                  </a:moveTo>
                  <a:cubicBezTo>
                    <a:pt x="804" y="1"/>
                    <a:pt x="790" y="1"/>
                    <a:pt x="777" y="2"/>
                  </a:cubicBezTo>
                  <a:cubicBezTo>
                    <a:pt x="343" y="24"/>
                    <a:pt x="0" y="367"/>
                    <a:pt x="0" y="801"/>
                  </a:cubicBezTo>
                  <a:cubicBezTo>
                    <a:pt x="45" y="1198"/>
                    <a:pt x="387" y="1509"/>
                    <a:pt x="781" y="1509"/>
                  </a:cubicBezTo>
                  <a:cubicBezTo>
                    <a:pt x="794" y="1509"/>
                    <a:pt x="808" y="1509"/>
                    <a:pt x="822" y="1508"/>
                  </a:cubicBezTo>
                  <a:cubicBezTo>
                    <a:pt x="1256" y="1485"/>
                    <a:pt x="1575" y="1143"/>
                    <a:pt x="1575" y="709"/>
                  </a:cubicBezTo>
                  <a:cubicBezTo>
                    <a:pt x="1553" y="312"/>
                    <a:pt x="1212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2"/>
            <p:cNvSpPr/>
            <p:nvPr/>
          </p:nvSpPr>
          <p:spPr>
            <a:xfrm>
              <a:off x="7411946" y="1898165"/>
              <a:ext cx="57915" cy="23755"/>
            </a:xfrm>
            <a:custGeom>
              <a:avLst/>
              <a:gdLst/>
              <a:ahLst/>
              <a:cxnLst/>
              <a:rect l="l" t="t" r="r" b="b"/>
              <a:pathLst>
                <a:path w="3128" h="1283" extrusionOk="0">
                  <a:moveTo>
                    <a:pt x="1989" y="0"/>
                  </a:moveTo>
                  <a:cubicBezTo>
                    <a:pt x="1799" y="0"/>
                    <a:pt x="1607" y="29"/>
                    <a:pt x="1416" y="90"/>
                  </a:cubicBezTo>
                  <a:cubicBezTo>
                    <a:pt x="982" y="181"/>
                    <a:pt x="594" y="432"/>
                    <a:pt x="320" y="775"/>
                  </a:cubicBezTo>
                  <a:cubicBezTo>
                    <a:pt x="115" y="1026"/>
                    <a:pt x="0" y="1186"/>
                    <a:pt x="115" y="1277"/>
                  </a:cubicBezTo>
                  <a:cubicBezTo>
                    <a:pt x="121" y="1281"/>
                    <a:pt x="128" y="1283"/>
                    <a:pt x="137" y="1283"/>
                  </a:cubicBezTo>
                  <a:cubicBezTo>
                    <a:pt x="286" y="1283"/>
                    <a:pt x="776" y="762"/>
                    <a:pt x="1530" y="547"/>
                  </a:cubicBezTo>
                  <a:cubicBezTo>
                    <a:pt x="1766" y="486"/>
                    <a:pt x="1993" y="467"/>
                    <a:pt x="2199" y="467"/>
                  </a:cubicBezTo>
                  <a:cubicBezTo>
                    <a:pt x="2538" y="467"/>
                    <a:pt x="2818" y="518"/>
                    <a:pt x="2974" y="518"/>
                  </a:cubicBezTo>
                  <a:cubicBezTo>
                    <a:pt x="3044" y="518"/>
                    <a:pt x="3090" y="508"/>
                    <a:pt x="3105" y="478"/>
                  </a:cubicBezTo>
                  <a:cubicBezTo>
                    <a:pt x="3127" y="432"/>
                    <a:pt x="3013" y="273"/>
                    <a:pt x="2694" y="136"/>
                  </a:cubicBezTo>
                  <a:cubicBezTo>
                    <a:pt x="2465" y="47"/>
                    <a:pt x="2229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2"/>
            <p:cNvSpPr/>
            <p:nvPr/>
          </p:nvSpPr>
          <p:spPr>
            <a:xfrm>
              <a:off x="7282217" y="1927270"/>
              <a:ext cx="29587" cy="27958"/>
            </a:xfrm>
            <a:custGeom>
              <a:avLst/>
              <a:gdLst/>
              <a:ahLst/>
              <a:cxnLst/>
              <a:rect l="l" t="t" r="r" b="b"/>
              <a:pathLst>
                <a:path w="1598" h="1510" extrusionOk="0">
                  <a:moveTo>
                    <a:pt x="818" y="1"/>
                  </a:moveTo>
                  <a:cubicBezTo>
                    <a:pt x="804" y="1"/>
                    <a:pt x="790" y="1"/>
                    <a:pt x="776" y="2"/>
                  </a:cubicBezTo>
                  <a:cubicBezTo>
                    <a:pt x="342" y="24"/>
                    <a:pt x="0" y="367"/>
                    <a:pt x="23" y="801"/>
                  </a:cubicBezTo>
                  <a:cubicBezTo>
                    <a:pt x="45" y="1198"/>
                    <a:pt x="387" y="1509"/>
                    <a:pt x="780" y="1509"/>
                  </a:cubicBezTo>
                  <a:cubicBezTo>
                    <a:pt x="794" y="1509"/>
                    <a:pt x="808" y="1509"/>
                    <a:pt x="822" y="1508"/>
                  </a:cubicBezTo>
                  <a:cubicBezTo>
                    <a:pt x="1255" y="1485"/>
                    <a:pt x="1598" y="1143"/>
                    <a:pt x="1575" y="709"/>
                  </a:cubicBezTo>
                  <a:cubicBezTo>
                    <a:pt x="1553" y="312"/>
                    <a:pt x="1211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2"/>
            <p:cNvSpPr/>
            <p:nvPr/>
          </p:nvSpPr>
          <p:spPr>
            <a:xfrm>
              <a:off x="7257279" y="1898499"/>
              <a:ext cx="57489" cy="22996"/>
            </a:xfrm>
            <a:custGeom>
              <a:avLst/>
              <a:gdLst/>
              <a:ahLst/>
              <a:cxnLst/>
              <a:rect l="l" t="t" r="r" b="b"/>
              <a:pathLst>
                <a:path w="3105" h="1242" extrusionOk="0">
                  <a:moveTo>
                    <a:pt x="1209" y="1"/>
                  </a:moveTo>
                  <a:cubicBezTo>
                    <a:pt x="952" y="1"/>
                    <a:pt x="696" y="47"/>
                    <a:pt x="457" y="140"/>
                  </a:cubicBezTo>
                  <a:cubicBezTo>
                    <a:pt x="160" y="277"/>
                    <a:pt x="0" y="437"/>
                    <a:pt x="46" y="483"/>
                  </a:cubicBezTo>
                  <a:cubicBezTo>
                    <a:pt x="60" y="506"/>
                    <a:pt x="100" y="514"/>
                    <a:pt x="161" y="514"/>
                  </a:cubicBezTo>
                  <a:cubicBezTo>
                    <a:pt x="309" y="514"/>
                    <a:pt x="580" y="467"/>
                    <a:pt x="914" y="467"/>
                  </a:cubicBezTo>
                  <a:cubicBezTo>
                    <a:pt x="1129" y="467"/>
                    <a:pt x="1371" y="487"/>
                    <a:pt x="1621" y="551"/>
                  </a:cubicBezTo>
                  <a:cubicBezTo>
                    <a:pt x="2397" y="724"/>
                    <a:pt x="2867" y="1242"/>
                    <a:pt x="3013" y="1242"/>
                  </a:cubicBezTo>
                  <a:cubicBezTo>
                    <a:pt x="3022" y="1242"/>
                    <a:pt x="3030" y="1240"/>
                    <a:pt x="3036" y="1236"/>
                  </a:cubicBezTo>
                  <a:cubicBezTo>
                    <a:pt x="3105" y="1213"/>
                    <a:pt x="3059" y="1008"/>
                    <a:pt x="2853" y="757"/>
                  </a:cubicBezTo>
                  <a:cubicBezTo>
                    <a:pt x="2580" y="414"/>
                    <a:pt x="2192" y="163"/>
                    <a:pt x="1758" y="72"/>
                  </a:cubicBezTo>
                  <a:cubicBezTo>
                    <a:pt x="1577" y="24"/>
                    <a:pt x="1393" y="1"/>
                    <a:pt x="1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2"/>
            <p:cNvSpPr/>
            <p:nvPr/>
          </p:nvSpPr>
          <p:spPr>
            <a:xfrm>
              <a:off x="7359125" y="1900646"/>
              <a:ext cx="49454" cy="130790"/>
            </a:xfrm>
            <a:custGeom>
              <a:avLst/>
              <a:gdLst/>
              <a:ahLst/>
              <a:cxnLst/>
              <a:rect l="l" t="t" r="r" b="b"/>
              <a:pathLst>
                <a:path w="2671" h="7064" extrusionOk="0">
                  <a:moveTo>
                    <a:pt x="94" y="1"/>
                  </a:moveTo>
                  <a:cubicBezTo>
                    <a:pt x="93" y="1"/>
                    <a:pt x="92" y="1"/>
                    <a:pt x="92" y="2"/>
                  </a:cubicBezTo>
                  <a:cubicBezTo>
                    <a:pt x="0" y="24"/>
                    <a:pt x="639" y="1942"/>
                    <a:pt x="1530" y="4293"/>
                  </a:cubicBezTo>
                  <a:lnTo>
                    <a:pt x="2169" y="5913"/>
                  </a:lnTo>
                  <a:cubicBezTo>
                    <a:pt x="2283" y="6096"/>
                    <a:pt x="2328" y="6324"/>
                    <a:pt x="2328" y="6553"/>
                  </a:cubicBezTo>
                  <a:cubicBezTo>
                    <a:pt x="2283" y="6689"/>
                    <a:pt x="2077" y="6735"/>
                    <a:pt x="1872" y="6758"/>
                  </a:cubicBezTo>
                  <a:cubicBezTo>
                    <a:pt x="1393" y="6781"/>
                    <a:pt x="936" y="6872"/>
                    <a:pt x="480" y="7009"/>
                  </a:cubicBezTo>
                  <a:cubicBezTo>
                    <a:pt x="731" y="7047"/>
                    <a:pt x="989" y="7064"/>
                    <a:pt x="1247" y="7064"/>
                  </a:cubicBezTo>
                  <a:cubicBezTo>
                    <a:pt x="1457" y="7064"/>
                    <a:pt x="1667" y="7052"/>
                    <a:pt x="1872" y="7032"/>
                  </a:cubicBezTo>
                  <a:cubicBezTo>
                    <a:pt x="1986" y="7032"/>
                    <a:pt x="2123" y="7032"/>
                    <a:pt x="2237" y="6986"/>
                  </a:cubicBezTo>
                  <a:cubicBezTo>
                    <a:pt x="2397" y="6941"/>
                    <a:pt x="2534" y="6826"/>
                    <a:pt x="2602" y="6667"/>
                  </a:cubicBezTo>
                  <a:cubicBezTo>
                    <a:pt x="2671" y="6393"/>
                    <a:pt x="2625" y="6096"/>
                    <a:pt x="2488" y="5822"/>
                  </a:cubicBezTo>
                  <a:cubicBezTo>
                    <a:pt x="2283" y="5297"/>
                    <a:pt x="2077" y="4749"/>
                    <a:pt x="1872" y="4179"/>
                  </a:cubicBezTo>
                  <a:cubicBezTo>
                    <a:pt x="992" y="1856"/>
                    <a:pt x="180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2"/>
            <p:cNvSpPr/>
            <p:nvPr/>
          </p:nvSpPr>
          <p:spPr>
            <a:xfrm>
              <a:off x="7227693" y="2175359"/>
              <a:ext cx="151730" cy="69931"/>
            </a:xfrm>
            <a:custGeom>
              <a:avLst/>
              <a:gdLst/>
              <a:ahLst/>
              <a:cxnLst/>
              <a:rect l="l" t="t" r="r" b="b"/>
              <a:pathLst>
                <a:path w="8195" h="377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819" y="3777"/>
                    <a:pt x="7063" y="3777"/>
                  </a:cubicBezTo>
                  <a:cubicBezTo>
                    <a:pt x="7424" y="3777"/>
                    <a:pt x="7801" y="3759"/>
                    <a:pt x="8195" y="3721"/>
                  </a:cubicBezTo>
                  <a:lnTo>
                    <a:pt x="8195" y="2168"/>
                  </a:lnTo>
                  <a:cubicBezTo>
                    <a:pt x="8113" y="2170"/>
                    <a:pt x="8030" y="2170"/>
                    <a:pt x="7948" y="2170"/>
                  </a:cubicBezTo>
                  <a:cubicBezTo>
                    <a:pt x="5156" y="2170"/>
                    <a:pt x="2395" y="1419"/>
                    <a:pt x="1" y="0"/>
                  </a:cubicBezTo>
                  <a:close/>
                </a:path>
              </a:pathLst>
            </a:custGeom>
            <a:solidFill>
              <a:srgbClr val="B26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2"/>
            <p:cNvSpPr/>
            <p:nvPr/>
          </p:nvSpPr>
          <p:spPr>
            <a:xfrm>
              <a:off x="7316432" y="2047315"/>
              <a:ext cx="52860" cy="45602"/>
            </a:xfrm>
            <a:custGeom>
              <a:avLst/>
              <a:gdLst/>
              <a:ahLst/>
              <a:cxnLst/>
              <a:rect l="l" t="t" r="r" b="b"/>
              <a:pathLst>
                <a:path w="2855" h="2463" extrusionOk="0">
                  <a:moveTo>
                    <a:pt x="1142" y="0"/>
                  </a:moveTo>
                  <a:cubicBezTo>
                    <a:pt x="731" y="0"/>
                    <a:pt x="366" y="205"/>
                    <a:pt x="183" y="548"/>
                  </a:cubicBezTo>
                  <a:cubicBezTo>
                    <a:pt x="1" y="982"/>
                    <a:pt x="24" y="1484"/>
                    <a:pt x="298" y="1872"/>
                  </a:cubicBezTo>
                  <a:cubicBezTo>
                    <a:pt x="512" y="2242"/>
                    <a:pt x="909" y="2462"/>
                    <a:pt x="1319" y="2462"/>
                  </a:cubicBezTo>
                  <a:cubicBezTo>
                    <a:pt x="1389" y="2462"/>
                    <a:pt x="1460" y="2456"/>
                    <a:pt x="1530" y="2442"/>
                  </a:cubicBezTo>
                  <a:cubicBezTo>
                    <a:pt x="1941" y="2328"/>
                    <a:pt x="2306" y="2100"/>
                    <a:pt x="2603" y="1758"/>
                  </a:cubicBezTo>
                  <a:cubicBezTo>
                    <a:pt x="2694" y="1689"/>
                    <a:pt x="2763" y="1598"/>
                    <a:pt x="2808" y="1484"/>
                  </a:cubicBezTo>
                  <a:cubicBezTo>
                    <a:pt x="2854" y="1324"/>
                    <a:pt x="2831" y="1187"/>
                    <a:pt x="2763" y="1050"/>
                  </a:cubicBezTo>
                  <a:lnTo>
                    <a:pt x="2717" y="982"/>
                  </a:lnTo>
                  <a:cubicBezTo>
                    <a:pt x="2375" y="434"/>
                    <a:pt x="1781" y="69"/>
                    <a:pt x="1142" y="0"/>
                  </a:cubicBezTo>
                  <a:close/>
                </a:path>
              </a:pathLst>
            </a:custGeom>
            <a:solidFill>
              <a:srgbClr val="B26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2"/>
            <p:cNvSpPr/>
            <p:nvPr/>
          </p:nvSpPr>
          <p:spPr>
            <a:xfrm>
              <a:off x="7318968" y="2041391"/>
              <a:ext cx="53268" cy="44806"/>
            </a:xfrm>
            <a:custGeom>
              <a:avLst/>
              <a:gdLst/>
              <a:ahLst/>
              <a:cxnLst/>
              <a:rect l="l" t="t" r="r" b="b"/>
              <a:pathLst>
                <a:path w="2877" h="2420" extrusionOk="0">
                  <a:moveTo>
                    <a:pt x="183" y="0"/>
                  </a:moveTo>
                  <a:cubicBezTo>
                    <a:pt x="115" y="0"/>
                    <a:pt x="1" y="229"/>
                    <a:pt x="46" y="594"/>
                  </a:cubicBezTo>
                  <a:cubicBezTo>
                    <a:pt x="115" y="1119"/>
                    <a:pt x="366" y="1575"/>
                    <a:pt x="777" y="1918"/>
                  </a:cubicBezTo>
                  <a:cubicBezTo>
                    <a:pt x="1188" y="2237"/>
                    <a:pt x="1713" y="2420"/>
                    <a:pt x="2238" y="2420"/>
                  </a:cubicBezTo>
                  <a:cubicBezTo>
                    <a:pt x="2649" y="2397"/>
                    <a:pt x="2877" y="2283"/>
                    <a:pt x="2877" y="2237"/>
                  </a:cubicBezTo>
                  <a:cubicBezTo>
                    <a:pt x="2854" y="2100"/>
                    <a:pt x="1895" y="2215"/>
                    <a:pt x="1096" y="1553"/>
                  </a:cubicBezTo>
                  <a:cubicBezTo>
                    <a:pt x="320" y="913"/>
                    <a:pt x="32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2"/>
            <p:cNvSpPr/>
            <p:nvPr/>
          </p:nvSpPr>
          <p:spPr>
            <a:xfrm>
              <a:off x="7244171" y="1867247"/>
              <a:ext cx="73560" cy="18404"/>
            </a:xfrm>
            <a:custGeom>
              <a:avLst/>
              <a:gdLst/>
              <a:ahLst/>
              <a:cxnLst/>
              <a:rect l="l" t="t" r="r" b="b"/>
              <a:pathLst>
                <a:path w="3973" h="994" extrusionOk="0">
                  <a:moveTo>
                    <a:pt x="1902" y="1"/>
                  </a:moveTo>
                  <a:cubicBezTo>
                    <a:pt x="1437" y="1"/>
                    <a:pt x="969" y="99"/>
                    <a:pt x="526" y="299"/>
                  </a:cubicBezTo>
                  <a:cubicBezTo>
                    <a:pt x="183" y="459"/>
                    <a:pt x="1" y="664"/>
                    <a:pt x="46" y="779"/>
                  </a:cubicBezTo>
                  <a:cubicBezTo>
                    <a:pt x="94" y="864"/>
                    <a:pt x="265" y="886"/>
                    <a:pt x="521" y="886"/>
                  </a:cubicBezTo>
                  <a:cubicBezTo>
                    <a:pt x="794" y="886"/>
                    <a:pt x="1164" y="861"/>
                    <a:pt x="1585" y="861"/>
                  </a:cubicBezTo>
                  <a:cubicBezTo>
                    <a:pt x="1714" y="861"/>
                    <a:pt x="1849" y="864"/>
                    <a:pt x="1987" y="870"/>
                  </a:cubicBezTo>
                  <a:cubicBezTo>
                    <a:pt x="2661" y="885"/>
                    <a:pt x="3254" y="993"/>
                    <a:pt x="3605" y="993"/>
                  </a:cubicBezTo>
                  <a:cubicBezTo>
                    <a:pt x="3776" y="993"/>
                    <a:pt x="3889" y="968"/>
                    <a:pt x="3927" y="893"/>
                  </a:cubicBezTo>
                  <a:cubicBezTo>
                    <a:pt x="3972" y="801"/>
                    <a:pt x="3813" y="596"/>
                    <a:pt x="3470" y="391"/>
                  </a:cubicBezTo>
                  <a:cubicBezTo>
                    <a:pt x="2979" y="133"/>
                    <a:pt x="2443" y="1"/>
                    <a:pt x="1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2"/>
            <p:cNvSpPr/>
            <p:nvPr/>
          </p:nvSpPr>
          <p:spPr>
            <a:xfrm>
              <a:off x="7413631" y="1852861"/>
              <a:ext cx="55378" cy="17404"/>
            </a:xfrm>
            <a:custGeom>
              <a:avLst/>
              <a:gdLst/>
              <a:ahLst/>
              <a:cxnLst/>
              <a:rect l="l" t="t" r="r" b="b"/>
              <a:pathLst>
                <a:path w="2991" h="940" extrusionOk="0">
                  <a:moveTo>
                    <a:pt x="1427" y="1"/>
                  </a:moveTo>
                  <a:cubicBezTo>
                    <a:pt x="1051" y="1"/>
                    <a:pt x="680" y="114"/>
                    <a:pt x="366" y="323"/>
                  </a:cubicBezTo>
                  <a:cubicBezTo>
                    <a:pt x="92" y="506"/>
                    <a:pt x="1" y="688"/>
                    <a:pt x="69" y="779"/>
                  </a:cubicBezTo>
                  <a:cubicBezTo>
                    <a:pt x="128" y="868"/>
                    <a:pt x="270" y="893"/>
                    <a:pt x="470" y="893"/>
                  </a:cubicBezTo>
                  <a:cubicBezTo>
                    <a:pt x="736" y="893"/>
                    <a:pt x="1103" y="848"/>
                    <a:pt x="1507" y="848"/>
                  </a:cubicBezTo>
                  <a:cubicBezTo>
                    <a:pt x="1964" y="848"/>
                    <a:pt x="2380" y="939"/>
                    <a:pt x="2647" y="939"/>
                  </a:cubicBezTo>
                  <a:cubicBezTo>
                    <a:pt x="2780" y="939"/>
                    <a:pt x="2877" y="916"/>
                    <a:pt x="2922" y="848"/>
                  </a:cubicBezTo>
                  <a:cubicBezTo>
                    <a:pt x="2991" y="779"/>
                    <a:pt x="2922" y="574"/>
                    <a:pt x="2671" y="369"/>
                  </a:cubicBezTo>
                  <a:cubicBezTo>
                    <a:pt x="2329" y="140"/>
                    <a:pt x="1941" y="3"/>
                    <a:pt x="1530" y="3"/>
                  </a:cubicBezTo>
                  <a:cubicBezTo>
                    <a:pt x="1495" y="1"/>
                    <a:pt x="1461" y="1"/>
                    <a:pt x="1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2"/>
            <p:cNvSpPr/>
            <p:nvPr/>
          </p:nvSpPr>
          <p:spPr>
            <a:xfrm>
              <a:off x="7210790" y="1677865"/>
              <a:ext cx="354581" cy="227512"/>
            </a:xfrm>
            <a:custGeom>
              <a:avLst/>
              <a:gdLst/>
              <a:ahLst/>
              <a:cxnLst/>
              <a:rect l="l" t="t" r="r" b="b"/>
              <a:pathLst>
                <a:path w="19151" h="12288" extrusionOk="0">
                  <a:moveTo>
                    <a:pt x="294" y="1897"/>
                  </a:moveTo>
                  <a:lnTo>
                    <a:pt x="294" y="1897"/>
                  </a:lnTo>
                  <a:cubicBezTo>
                    <a:pt x="195" y="1989"/>
                    <a:pt x="97" y="2082"/>
                    <a:pt x="1" y="2174"/>
                  </a:cubicBezTo>
                  <a:lnTo>
                    <a:pt x="294" y="1897"/>
                  </a:lnTo>
                  <a:close/>
                  <a:moveTo>
                    <a:pt x="3988" y="0"/>
                  </a:moveTo>
                  <a:cubicBezTo>
                    <a:pt x="2670" y="0"/>
                    <a:pt x="1448" y="850"/>
                    <a:pt x="411" y="1790"/>
                  </a:cubicBezTo>
                  <a:lnTo>
                    <a:pt x="411" y="1790"/>
                  </a:lnTo>
                  <a:cubicBezTo>
                    <a:pt x="411" y="1788"/>
                    <a:pt x="411" y="1787"/>
                    <a:pt x="411" y="1786"/>
                  </a:cubicBezTo>
                  <a:lnTo>
                    <a:pt x="411" y="1786"/>
                  </a:lnTo>
                  <a:lnTo>
                    <a:pt x="294" y="1897"/>
                  </a:lnTo>
                  <a:lnTo>
                    <a:pt x="294" y="1897"/>
                  </a:lnTo>
                  <a:cubicBezTo>
                    <a:pt x="333" y="1861"/>
                    <a:pt x="372" y="1825"/>
                    <a:pt x="411" y="1790"/>
                  </a:cubicBezTo>
                  <a:lnTo>
                    <a:pt x="411" y="1790"/>
                  </a:lnTo>
                  <a:cubicBezTo>
                    <a:pt x="390" y="4093"/>
                    <a:pt x="2261" y="5986"/>
                    <a:pt x="4566" y="5986"/>
                  </a:cubicBezTo>
                  <a:cubicBezTo>
                    <a:pt x="4839" y="5986"/>
                    <a:pt x="5091" y="5963"/>
                    <a:pt x="5364" y="5917"/>
                  </a:cubicBezTo>
                  <a:cubicBezTo>
                    <a:pt x="5995" y="5810"/>
                    <a:pt x="6656" y="5557"/>
                    <a:pt x="7272" y="5557"/>
                  </a:cubicBezTo>
                  <a:cubicBezTo>
                    <a:pt x="7570" y="5557"/>
                    <a:pt x="7858" y="5617"/>
                    <a:pt x="8126" y="5781"/>
                  </a:cubicBezTo>
                  <a:cubicBezTo>
                    <a:pt x="8925" y="6260"/>
                    <a:pt x="9017" y="7584"/>
                    <a:pt x="9770" y="8223"/>
                  </a:cubicBezTo>
                  <a:cubicBezTo>
                    <a:pt x="10186" y="8586"/>
                    <a:pt x="10699" y="8678"/>
                    <a:pt x="11251" y="8678"/>
                  </a:cubicBezTo>
                  <a:cubicBezTo>
                    <a:pt x="11811" y="8678"/>
                    <a:pt x="12410" y="8584"/>
                    <a:pt x="12990" y="8584"/>
                  </a:cubicBezTo>
                  <a:cubicBezTo>
                    <a:pt x="13311" y="8584"/>
                    <a:pt x="13625" y="8613"/>
                    <a:pt x="13924" y="8702"/>
                  </a:cubicBezTo>
                  <a:cubicBezTo>
                    <a:pt x="14974" y="9022"/>
                    <a:pt x="15636" y="10026"/>
                    <a:pt x="16343" y="10871"/>
                  </a:cubicBezTo>
                  <a:cubicBezTo>
                    <a:pt x="16944" y="11587"/>
                    <a:pt x="17791" y="12288"/>
                    <a:pt x="18676" y="12288"/>
                  </a:cubicBezTo>
                  <a:cubicBezTo>
                    <a:pt x="18833" y="12288"/>
                    <a:pt x="18992" y="12266"/>
                    <a:pt x="19151" y="12217"/>
                  </a:cubicBezTo>
                  <a:cubicBezTo>
                    <a:pt x="19128" y="11259"/>
                    <a:pt x="18991" y="10323"/>
                    <a:pt x="18740" y="9387"/>
                  </a:cubicBezTo>
                  <a:cubicBezTo>
                    <a:pt x="18489" y="8474"/>
                    <a:pt x="17918" y="7675"/>
                    <a:pt x="17142" y="7104"/>
                  </a:cubicBezTo>
                  <a:cubicBezTo>
                    <a:pt x="16686" y="6808"/>
                    <a:pt x="16161" y="6648"/>
                    <a:pt x="15796" y="6306"/>
                  </a:cubicBezTo>
                  <a:cubicBezTo>
                    <a:pt x="14905" y="5598"/>
                    <a:pt x="14700" y="4365"/>
                    <a:pt x="14175" y="3384"/>
                  </a:cubicBezTo>
                  <a:cubicBezTo>
                    <a:pt x="13445" y="2083"/>
                    <a:pt x="12144" y="1215"/>
                    <a:pt x="10660" y="1056"/>
                  </a:cubicBezTo>
                  <a:cubicBezTo>
                    <a:pt x="10490" y="1039"/>
                    <a:pt x="10318" y="1033"/>
                    <a:pt x="10145" y="1033"/>
                  </a:cubicBezTo>
                  <a:cubicBezTo>
                    <a:pt x="9480" y="1033"/>
                    <a:pt x="8801" y="1129"/>
                    <a:pt x="8135" y="1129"/>
                  </a:cubicBezTo>
                  <a:cubicBezTo>
                    <a:pt x="7769" y="1129"/>
                    <a:pt x="7407" y="1100"/>
                    <a:pt x="7054" y="1010"/>
                  </a:cubicBezTo>
                  <a:cubicBezTo>
                    <a:pt x="6186" y="782"/>
                    <a:pt x="5433" y="211"/>
                    <a:pt x="4543" y="51"/>
                  </a:cubicBezTo>
                  <a:cubicBezTo>
                    <a:pt x="4356" y="17"/>
                    <a:pt x="4171" y="0"/>
                    <a:pt x="3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2"/>
            <p:cNvSpPr/>
            <p:nvPr/>
          </p:nvSpPr>
          <p:spPr>
            <a:xfrm>
              <a:off x="7023167" y="1686771"/>
              <a:ext cx="302535" cy="397332"/>
            </a:xfrm>
            <a:custGeom>
              <a:avLst/>
              <a:gdLst/>
              <a:ahLst/>
              <a:cxnLst/>
              <a:rect l="l" t="t" r="r" b="b"/>
              <a:pathLst>
                <a:path w="16340" h="21460" extrusionOk="0">
                  <a:moveTo>
                    <a:pt x="9356" y="1"/>
                  </a:moveTo>
                  <a:cubicBezTo>
                    <a:pt x="9304" y="1"/>
                    <a:pt x="9251" y="2"/>
                    <a:pt x="9199" y="4"/>
                  </a:cubicBezTo>
                  <a:cubicBezTo>
                    <a:pt x="7487" y="141"/>
                    <a:pt x="6072" y="1374"/>
                    <a:pt x="5706" y="3063"/>
                  </a:cubicBezTo>
                  <a:cubicBezTo>
                    <a:pt x="3675" y="3131"/>
                    <a:pt x="1826" y="4318"/>
                    <a:pt x="936" y="6144"/>
                  </a:cubicBezTo>
                  <a:cubicBezTo>
                    <a:pt x="0" y="8039"/>
                    <a:pt x="69" y="10275"/>
                    <a:pt x="1096" y="12124"/>
                  </a:cubicBezTo>
                  <a:cubicBezTo>
                    <a:pt x="1370" y="12604"/>
                    <a:pt x="1712" y="13060"/>
                    <a:pt x="1712" y="13608"/>
                  </a:cubicBezTo>
                  <a:cubicBezTo>
                    <a:pt x="1712" y="14293"/>
                    <a:pt x="3470" y="20935"/>
                    <a:pt x="5661" y="21460"/>
                  </a:cubicBezTo>
                  <a:lnTo>
                    <a:pt x="7077" y="15601"/>
                  </a:lnTo>
                  <a:lnTo>
                    <a:pt x="7077" y="15601"/>
                  </a:lnTo>
                  <a:cubicBezTo>
                    <a:pt x="7177" y="15706"/>
                    <a:pt x="7337" y="15793"/>
                    <a:pt x="7578" y="15845"/>
                  </a:cubicBezTo>
                  <a:cubicBezTo>
                    <a:pt x="7693" y="15872"/>
                    <a:pt x="7802" y="15884"/>
                    <a:pt x="7906" y="15884"/>
                  </a:cubicBezTo>
                  <a:cubicBezTo>
                    <a:pt x="9661" y="15884"/>
                    <a:pt x="9881" y="12243"/>
                    <a:pt x="9450" y="11166"/>
                  </a:cubicBezTo>
                  <a:cubicBezTo>
                    <a:pt x="10226" y="10527"/>
                    <a:pt x="10911" y="9796"/>
                    <a:pt x="11504" y="8997"/>
                  </a:cubicBezTo>
                  <a:cubicBezTo>
                    <a:pt x="12075" y="8153"/>
                    <a:pt x="12577" y="5870"/>
                    <a:pt x="12463" y="4843"/>
                  </a:cubicBezTo>
                  <a:lnTo>
                    <a:pt x="12463" y="4843"/>
                  </a:lnTo>
                  <a:cubicBezTo>
                    <a:pt x="12471" y="4843"/>
                    <a:pt x="12479" y="4843"/>
                    <a:pt x="12488" y="4843"/>
                  </a:cubicBezTo>
                  <a:cubicBezTo>
                    <a:pt x="13262" y="4843"/>
                    <a:pt x="16340" y="3838"/>
                    <a:pt x="16023" y="3747"/>
                  </a:cubicBezTo>
                  <a:cubicBezTo>
                    <a:pt x="15247" y="3519"/>
                    <a:pt x="13672" y="3017"/>
                    <a:pt x="13262" y="2355"/>
                  </a:cubicBezTo>
                  <a:cubicBezTo>
                    <a:pt x="12401" y="964"/>
                    <a:pt x="10899" y="1"/>
                    <a:pt x="9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2"/>
            <p:cNvSpPr/>
            <p:nvPr/>
          </p:nvSpPr>
          <p:spPr>
            <a:xfrm>
              <a:off x="7091614" y="1955578"/>
              <a:ext cx="71449" cy="101870"/>
            </a:xfrm>
            <a:custGeom>
              <a:avLst/>
              <a:gdLst/>
              <a:ahLst/>
              <a:cxnLst/>
              <a:rect l="l" t="t" r="r" b="b"/>
              <a:pathLst>
                <a:path w="3859" h="5502" extrusionOk="0">
                  <a:moveTo>
                    <a:pt x="1955" y="0"/>
                  </a:moveTo>
                  <a:cubicBezTo>
                    <a:pt x="1927" y="0"/>
                    <a:pt x="1900" y="1"/>
                    <a:pt x="1872" y="2"/>
                  </a:cubicBezTo>
                  <a:cubicBezTo>
                    <a:pt x="1599" y="2"/>
                    <a:pt x="1325" y="70"/>
                    <a:pt x="1096" y="207"/>
                  </a:cubicBezTo>
                  <a:cubicBezTo>
                    <a:pt x="480" y="550"/>
                    <a:pt x="1" y="1280"/>
                    <a:pt x="69" y="2650"/>
                  </a:cubicBezTo>
                  <a:cubicBezTo>
                    <a:pt x="158" y="5035"/>
                    <a:pt x="1709" y="5502"/>
                    <a:pt x="2799" y="5502"/>
                  </a:cubicBezTo>
                  <a:cubicBezTo>
                    <a:pt x="3398" y="5502"/>
                    <a:pt x="3858" y="5361"/>
                    <a:pt x="3858" y="5320"/>
                  </a:cubicBezTo>
                  <a:cubicBezTo>
                    <a:pt x="3858" y="5206"/>
                    <a:pt x="3790" y="3243"/>
                    <a:pt x="3721" y="1714"/>
                  </a:cubicBezTo>
                  <a:cubicBezTo>
                    <a:pt x="3677" y="760"/>
                    <a:pt x="2899" y="0"/>
                    <a:pt x="1955" y="0"/>
                  </a:cubicBezTo>
                  <a:close/>
                </a:path>
              </a:pathLst>
            </a:custGeom>
            <a:solidFill>
              <a:srgbClr val="D38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2"/>
            <p:cNvSpPr/>
            <p:nvPr/>
          </p:nvSpPr>
          <p:spPr>
            <a:xfrm>
              <a:off x="7109795" y="1975740"/>
              <a:ext cx="32124" cy="59655"/>
            </a:xfrm>
            <a:custGeom>
              <a:avLst/>
              <a:gdLst/>
              <a:ahLst/>
              <a:cxnLst/>
              <a:rect l="l" t="t" r="r" b="b"/>
              <a:pathLst>
                <a:path w="1735" h="3222" extrusionOk="0">
                  <a:moveTo>
                    <a:pt x="929" y="0"/>
                  </a:moveTo>
                  <a:cubicBezTo>
                    <a:pt x="900" y="0"/>
                    <a:pt x="872" y="3"/>
                    <a:pt x="845" y="9"/>
                  </a:cubicBezTo>
                  <a:cubicBezTo>
                    <a:pt x="548" y="77"/>
                    <a:pt x="297" y="305"/>
                    <a:pt x="206" y="602"/>
                  </a:cubicBezTo>
                  <a:cubicBezTo>
                    <a:pt x="46" y="944"/>
                    <a:pt x="0" y="1287"/>
                    <a:pt x="23" y="1652"/>
                  </a:cubicBezTo>
                  <a:cubicBezTo>
                    <a:pt x="69" y="2405"/>
                    <a:pt x="480" y="3067"/>
                    <a:pt x="1027" y="3204"/>
                  </a:cubicBezTo>
                  <a:cubicBezTo>
                    <a:pt x="1079" y="3216"/>
                    <a:pt x="1130" y="3221"/>
                    <a:pt x="1181" y="3221"/>
                  </a:cubicBezTo>
                  <a:cubicBezTo>
                    <a:pt x="1333" y="3221"/>
                    <a:pt x="1478" y="3170"/>
                    <a:pt x="1598" y="3067"/>
                  </a:cubicBezTo>
                  <a:cubicBezTo>
                    <a:pt x="1712" y="2976"/>
                    <a:pt x="1735" y="2885"/>
                    <a:pt x="1712" y="2885"/>
                  </a:cubicBezTo>
                  <a:cubicBezTo>
                    <a:pt x="1689" y="2885"/>
                    <a:pt x="1644" y="2930"/>
                    <a:pt x="1552" y="2999"/>
                  </a:cubicBezTo>
                  <a:cubicBezTo>
                    <a:pt x="1464" y="3036"/>
                    <a:pt x="1376" y="3053"/>
                    <a:pt x="1289" y="3053"/>
                  </a:cubicBezTo>
                  <a:cubicBezTo>
                    <a:pt x="1217" y="3053"/>
                    <a:pt x="1145" y="3042"/>
                    <a:pt x="1073" y="3021"/>
                  </a:cubicBezTo>
                  <a:cubicBezTo>
                    <a:pt x="685" y="2907"/>
                    <a:pt x="297" y="2291"/>
                    <a:pt x="274" y="1629"/>
                  </a:cubicBezTo>
                  <a:cubicBezTo>
                    <a:pt x="251" y="1310"/>
                    <a:pt x="297" y="990"/>
                    <a:pt x="411" y="693"/>
                  </a:cubicBezTo>
                  <a:cubicBezTo>
                    <a:pt x="480" y="465"/>
                    <a:pt x="662" y="282"/>
                    <a:pt x="868" y="191"/>
                  </a:cubicBezTo>
                  <a:cubicBezTo>
                    <a:pt x="901" y="182"/>
                    <a:pt x="934" y="177"/>
                    <a:pt x="967" y="177"/>
                  </a:cubicBezTo>
                  <a:cubicBezTo>
                    <a:pt x="1090" y="177"/>
                    <a:pt x="1201" y="243"/>
                    <a:pt x="1256" y="351"/>
                  </a:cubicBezTo>
                  <a:cubicBezTo>
                    <a:pt x="1324" y="442"/>
                    <a:pt x="1301" y="534"/>
                    <a:pt x="1324" y="534"/>
                  </a:cubicBezTo>
                  <a:cubicBezTo>
                    <a:pt x="1324" y="534"/>
                    <a:pt x="1393" y="465"/>
                    <a:pt x="1347" y="305"/>
                  </a:cubicBezTo>
                  <a:cubicBezTo>
                    <a:pt x="1324" y="214"/>
                    <a:pt x="1279" y="146"/>
                    <a:pt x="1187" y="100"/>
                  </a:cubicBezTo>
                  <a:cubicBezTo>
                    <a:pt x="1117" y="30"/>
                    <a:pt x="1021" y="0"/>
                    <a:pt x="929" y="0"/>
                  </a:cubicBezTo>
                  <a:close/>
                </a:path>
              </a:pathLst>
            </a:custGeom>
            <a:solidFill>
              <a:srgbClr val="B26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2"/>
            <p:cNvSpPr/>
            <p:nvPr/>
          </p:nvSpPr>
          <p:spPr>
            <a:xfrm>
              <a:off x="7138103" y="1860452"/>
              <a:ext cx="396851" cy="170394"/>
            </a:xfrm>
            <a:custGeom>
              <a:avLst/>
              <a:gdLst/>
              <a:ahLst/>
              <a:cxnLst/>
              <a:rect l="l" t="t" r="r" b="b"/>
              <a:pathLst>
                <a:path w="21434" h="9203" extrusionOk="0">
                  <a:moveTo>
                    <a:pt x="17277" y="351"/>
                  </a:moveTo>
                  <a:cubicBezTo>
                    <a:pt x="19149" y="351"/>
                    <a:pt x="19747" y="720"/>
                    <a:pt x="19950" y="963"/>
                  </a:cubicBezTo>
                  <a:cubicBezTo>
                    <a:pt x="20612" y="1807"/>
                    <a:pt x="20954" y="6532"/>
                    <a:pt x="19493" y="7925"/>
                  </a:cubicBezTo>
                  <a:cubicBezTo>
                    <a:pt x="18937" y="8502"/>
                    <a:pt x="18181" y="8819"/>
                    <a:pt x="17374" y="8819"/>
                  </a:cubicBezTo>
                  <a:cubicBezTo>
                    <a:pt x="17320" y="8819"/>
                    <a:pt x="17265" y="8818"/>
                    <a:pt x="17211" y="8815"/>
                  </a:cubicBezTo>
                  <a:cubicBezTo>
                    <a:pt x="16595" y="8769"/>
                    <a:pt x="16024" y="8472"/>
                    <a:pt x="15636" y="7993"/>
                  </a:cubicBezTo>
                  <a:cubicBezTo>
                    <a:pt x="15339" y="7559"/>
                    <a:pt x="15111" y="7080"/>
                    <a:pt x="14906" y="6601"/>
                  </a:cubicBezTo>
                  <a:cubicBezTo>
                    <a:pt x="14700" y="6076"/>
                    <a:pt x="14426" y="5574"/>
                    <a:pt x="14152" y="5071"/>
                  </a:cubicBezTo>
                  <a:cubicBezTo>
                    <a:pt x="14015" y="4798"/>
                    <a:pt x="13764" y="4615"/>
                    <a:pt x="13445" y="4592"/>
                  </a:cubicBezTo>
                  <a:lnTo>
                    <a:pt x="13353" y="4569"/>
                  </a:lnTo>
                  <a:cubicBezTo>
                    <a:pt x="13057" y="4615"/>
                    <a:pt x="12806" y="4820"/>
                    <a:pt x="12714" y="5094"/>
                  </a:cubicBezTo>
                  <a:cubicBezTo>
                    <a:pt x="12623" y="5414"/>
                    <a:pt x="11733" y="8176"/>
                    <a:pt x="9587" y="8518"/>
                  </a:cubicBezTo>
                  <a:cubicBezTo>
                    <a:pt x="9083" y="8595"/>
                    <a:pt x="8585" y="8629"/>
                    <a:pt x="8102" y="8629"/>
                  </a:cubicBezTo>
                  <a:cubicBezTo>
                    <a:pt x="5304" y="8629"/>
                    <a:pt x="2993" y="7513"/>
                    <a:pt x="2740" y="7377"/>
                  </a:cubicBezTo>
                  <a:lnTo>
                    <a:pt x="571" y="5345"/>
                  </a:lnTo>
                  <a:lnTo>
                    <a:pt x="366" y="529"/>
                  </a:lnTo>
                  <a:lnTo>
                    <a:pt x="16389" y="369"/>
                  </a:lnTo>
                  <a:lnTo>
                    <a:pt x="16503" y="369"/>
                  </a:lnTo>
                  <a:cubicBezTo>
                    <a:pt x="16783" y="357"/>
                    <a:pt x="17040" y="351"/>
                    <a:pt x="17277" y="351"/>
                  </a:cubicBezTo>
                  <a:close/>
                  <a:moveTo>
                    <a:pt x="17404" y="0"/>
                  </a:moveTo>
                  <a:cubicBezTo>
                    <a:pt x="17123" y="0"/>
                    <a:pt x="16822" y="9"/>
                    <a:pt x="16503" y="27"/>
                  </a:cubicBezTo>
                  <a:lnTo>
                    <a:pt x="1" y="187"/>
                  </a:lnTo>
                  <a:lnTo>
                    <a:pt x="229" y="5528"/>
                  </a:lnTo>
                  <a:lnTo>
                    <a:pt x="2511" y="7696"/>
                  </a:lnTo>
                  <a:lnTo>
                    <a:pt x="2534" y="7742"/>
                  </a:lnTo>
                  <a:cubicBezTo>
                    <a:pt x="2670" y="7800"/>
                    <a:pt x="5038" y="9032"/>
                    <a:pt x="8033" y="9032"/>
                  </a:cubicBezTo>
                  <a:cubicBezTo>
                    <a:pt x="8558" y="9032"/>
                    <a:pt x="9101" y="8995"/>
                    <a:pt x="9656" y="8906"/>
                  </a:cubicBezTo>
                  <a:cubicBezTo>
                    <a:pt x="12052" y="8541"/>
                    <a:pt x="13011" y="5574"/>
                    <a:pt x="13102" y="5231"/>
                  </a:cubicBezTo>
                  <a:cubicBezTo>
                    <a:pt x="13148" y="5094"/>
                    <a:pt x="13262" y="5003"/>
                    <a:pt x="13422" y="4980"/>
                  </a:cubicBezTo>
                  <a:cubicBezTo>
                    <a:pt x="13490" y="4980"/>
                    <a:pt x="13604" y="5003"/>
                    <a:pt x="13787" y="5300"/>
                  </a:cubicBezTo>
                  <a:cubicBezTo>
                    <a:pt x="14084" y="5756"/>
                    <a:pt x="14335" y="6258"/>
                    <a:pt x="14563" y="6761"/>
                  </a:cubicBezTo>
                  <a:cubicBezTo>
                    <a:pt x="14769" y="7286"/>
                    <a:pt x="15020" y="7765"/>
                    <a:pt x="15316" y="8244"/>
                  </a:cubicBezTo>
                  <a:cubicBezTo>
                    <a:pt x="15773" y="8815"/>
                    <a:pt x="16435" y="9157"/>
                    <a:pt x="17165" y="9203"/>
                  </a:cubicBezTo>
                  <a:lnTo>
                    <a:pt x="17439" y="9203"/>
                  </a:lnTo>
                  <a:cubicBezTo>
                    <a:pt x="18306" y="9203"/>
                    <a:pt x="19151" y="8838"/>
                    <a:pt x="19767" y="8221"/>
                  </a:cubicBezTo>
                  <a:cubicBezTo>
                    <a:pt x="21434" y="6624"/>
                    <a:pt x="21023" y="1693"/>
                    <a:pt x="20269" y="758"/>
                  </a:cubicBezTo>
                  <a:cubicBezTo>
                    <a:pt x="19885" y="257"/>
                    <a:pt x="18916" y="0"/>
                    <a:pt x="17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2"/>
            <p:cNvSpPr/>
            <p:nvPr/>
          </p:nvSpPr>
          <p:spPr>
            <a:xfrm>
              <a:off x="7086541" y="1864747"/>
              <a:ext cx="60877" cy="132290"/>
            </a:xfrm>
            <a:custGeom>
              <a:avLst/>
              <a:gdLst/>
              <a:ahLst/>
              <a:cxnLst/>
              <a:rect l="l" t="t" r="r" b="b"/>
              <a:pathLst>
                <a:path w="3288" h="7145" extrusionOk="0">
                  <a:moveTo>
                    <a:pt x="2831" y="1"/>
                  </a:moveTo>
                  <a:cubicBezTo>
                    <a:pt x="2557" y="320"/>
                    <a:pt x="24" y="3013"/>
                    <a:pt x="1" y="3949"/>
                  </a:cubicBezTo>
                  <a:cubicBezTo>
                    <a:pt x="1" y="4748"/>
                    <a:pt x="47" y="5547"/>
                    <a:pt x="138" y="6346"/>
                  </a:cubicBezTo>
                  <a:lnTo>
                    <a:pt x="229" y="7145"/>
                  </a:lnTo>
                  <a:lnTo>
                    <a:pt x="503" y="6392"/>
                  </a:lnTo>
                  <a:cubicBezTo>
                    <a:pt x="708" y="5844"/>
                    <a:pt x="1119" y="5387"/>
                    <a:pt x="1644" y="5136"/>
                  </a:cubicBezTo>
                  <a:cubicBezTo>
                    <a:pt x="1797" y="5094"/>
                    <a:pt x="1952" y="5074"/>
                    <a:pt x="2106" y="5074"/>
                  </a:cubicBezTo>
                  <a:cubicBezTo>
                    <a:pt x="2458" y="5074"/>
                    <a:pt x="2804" y="5181"/>
                    <a:pt x="3105" y="5387"/>
                  </a:cubicBezTo>
                  <a:lnTo>
                    <a:pt x="3288" y="5045"/>
                  </a:lnTo>
                  <a:cubicBezTo>
                    <a:pt x="2940" y="4818"/>
                    <a:pt x="2542" y="4692"/>
                    <a:pt x="2134" y="4692"/>
                  </a:cubicBezTo>
                  <a:cubicBezTo>
                    <a:pt x="1926" y="4692"/>
                    <a:pt x="1715" y="4724"/>
                    <a:pt x="1507" y="4794"/>
                  </a:cubicBezTo>
                  <a:cubicBezTo>
                    <a:pt x="1074" y="4954"/>
                    <a:pt x="708" y="5273"/>
                    <a:pt x="457" y="5684"/>
                  </a:cubicBezTo>
                  <a:cubicBezTo>
                    <a:pt x="389" y="5113"/>
                    <a:pt x="366" y="4543"/>
                    <a:pt x="366" y="3949"/>
                  </a:cubicBezTo>
                  <a:cubicBezTo>
                    <a:pt x="389" y="3356"/>
                    <a:pt x="2078" y="1370"/>
                    <a:pt x="3105" y="274"/>
                  </a:cubicBezTo>
                  <a:lnTo>
                    <a:pt x="28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2"/>
            <p:cNvSpPr/>
            <p:nvPr/>
          </p:nvSpPr>
          <p:spPr>
            <a:xfrm>
              <a:off x="7397579" y="1924326"/>
              <a:ext cx="73542" cy="68487"/>
            </a:xfrm>
            <a:custGeom>
              <a:avLst/>
              <a:gdLst/>
              <a:ahLst/>
              <a:cxnLst/>
              <a:rect l="l" t="t" r="r" b="b"/>
              <a:pathLst>
                <a:path w="3972" h="3699" extrusionOk="0">
                  <a:moveTo>
                    <a:pt x="0" y="1"/>
                  </a:moveTo>
                  <a:lnTo>
                    <a:pt x="0" y="1"/>
                  </a:lnTo>
                  <a:cubicBezTo>
                    <a:pt x="137" y="229"/>
                    <a:pt x="320" y="435"/>
                    <a:pt x="502" y="617"/>
                  </a:cubicBezTo>
                  <a:cubicBezTo>
                    <a:pt x="845" y="960"/>
                    <a:pt x="1324" y="1439"/>
                    <a:pt x="1872" y="1964"/>
                  </a:cubicBezTo>
                  <a:cubicBezTo>
                    <a:pt x="2420" y="2466"/>
                    <a:pt x="2945" y="2923"/>
                    <a:pt x="3310" y="3242"/>
                  </a:cubicBezTo>
                  <a:cubicBezTo>
                    <a:pt x="3515" y="3425"/>
                    <a:pt x="3744" y="3584"/>
                    <a:pt x="3972" y="3699"/>
                  </a:cubicBezTo>
                  <a:cubicBezTo>
                    <a:pt x="3356" y="3037"/>
                    <a:pt x="2694" y="2398"/>
                    <a:pt x="2009" y="1804"/>
                  </a:cubicBezTo>
                  <a:cubicBezTo>
                    <a:pt x="1370" y="1165"/>
                    <a:pt x="708" y="549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2"/>
            <p:cNvSpPr/>
            <p:nvPr/>
          </p:nvSpPr>
          <p:spPr>
            <a:xfrm>
              <a:off x="7438144" y="1977165"/>
              <a:ext cx="33827" cy="28754"/>
            </a:xfrm>
            <a:custGeom>
              <a:avLst/>
              <a:gdLst/>
              <a:ahLst/>
              <a:cxnLst/>
              <a:rect l="l" t="t" r="r" b="b"/>
              <a:pathLst>
                <a:path w="1827" h="1553" extrusionOk="0">
                  <a:moveTo>
                    <a:pt x="1" y="0"/>
                  </a:moveTo>
                  <a:lnTo>
                    <a:pt x="1" y="0"/>
                  </a:lnTo>
                  <a:cubicBezTo>
                    <a:pt x="252" y="297"/>
                    <a:pt x="548" y="571"/>
                    <a:pt x="891" y="822"/>
                  </a:cubicBezTo>
                  <a:cubicBezTo>
                    <a:pt x="1165" y="1096"/>
                    <a:pt x="1484" y="1347"/>
                    <a:pt x="1827" y="1552"/>
                  </a:cubicBezTo>
                  <a:cubicBezTo>
                    <a:pt x="1621" y="1210"/>
                    <a:pt x="1347" y="913"/>
                    <a:pt x="1005" y="662"/>
                  </a:cubicBezTo>
                  <a:cubicBezTo>
                    <a:pt x="731" y="388"/>
                    <a:pt x="389" y="16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2"/>
            <p:cNvSpPr/>
            <p:nvPr/>
          </p:nvSpPr>
          <p:spPr>
            <a:xfrm>
              <a:off x="7499426" y="1887575"/>
              <a:ext cx="14812" cy="95945"/>
            </a:xfrm>
            <a:custGeom>
              <a:avLst/>
              <a:gdLst/>
              <a:ahLst/>
              <a:cxnLst/>
              <a:rect l="l" t="t" r="r" b="b"/>
              <a:pathLst>
                <a:path w="800" h="5182" extrusionOk="0">
                  <a:moveTo>
                    <a:pt x="343" y="0"/>
                  </a:moveTo>
                  <a:lnTo>
                    <a:pt x="343" y="0"/>
                  </a:lnTo>
                  <a:cubicBezTo>
                    <a:pt x="457" y="867"/>
                    <a:pt x="502" y="1758"/>
                    <a:pt x="480" y="2625"/>
                  </a:cubicBezTo>
                  <a:cubicBezTo>
                    <a:pt x="388" y="3492"/>
                    <a:pt x="228" y="4360"/>
                    <a:pt x="0" y="5181"/>
                  </a:cubicBezTo>
                  <a:cubicBezTo>
                    <a:pt x="137" y="4976"/>
                    <a:pt x="251" y="4748"/>
                    <a:pt x="320" y="4497"/>
                  </a:cubicBezTo>
                  <a:cubicBezTo>
                    <a:pt x="708" y="3287"/>
                    <a:pt x="799" y="2009"/>
                    <a:pt x="571" y="753"/>
                  </a:cubicBezTo>
                  <a:cubicBezTo>
                    <a:pt x="525" y="502"/>
                    <a:pt x="457" y="251"/>
                    <a:pt x="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2"/>
            <p:cNvSpPr/>
            <p:nvPr/>
          </p:nvSpPr>
          <p:spPr>
            <a:xfrm>
              <a:off x="7269109" y="1953893"/>
              <a:ext cx="101444" cy="56397"/>
            </a:xfrm>
            <a:custGeom>
              <a:avLst/>
              <a:gdLst/>
              <a:ahLst/>
              <a:cxnLst/>
              <a:rect l="l" t="t" r="r" b="b"/>
              <a:pathLst>
                <a:path w="5479" h="3046" extrusionOk="0">
                  <a:moveTo>
                    <a:pt x="5474" y="1"/>
                  </a:moveTo>
                  <a:cubicBezTo>
                    <a:pt x="5426" y="1"/>
                    <a:pt x="5309" y="360"/>
                    <a:pt x="4999" y="869"/>
                  </a:cubicBezTo>
                  <a:cubicBezTo>
                    <a:pt x="4565" y="1531"/>
                    <a:pt x="3972" y="2056"/>
                    <a:pt x="3264" y="2421"/>
                  </a:cubicBezTo>
                  <a:cubicBezTo>
                    <a:pt x="2636" y="2725"/>
                    <a:pt x="1953" y="2885"/>
                    <a:pt x="1249" y="2885"/>
                  </a:cubicBezTo>
                  <a:cubicBezTo>
                    <a:pt x="1160" y="2885"/>
                    <a:pt x="1071" y="2883"/>
                    <a:pt x="982" y="2878"/>
                  </a:cubicBezTo>
                  <a:cubicBezTo>
                    <a:pt x="471" y="2838"/>
                    <a:pt x="113" y="2731"/>
                    <a:pt x="23" y="2731"/>
                  </a:cubicBezTo>
                  <a:cubicBezTo>
                    <a:pt x="8" y="2731"/>
                    <a:pt x="0" y="2734"/>
                    <a:pt x="0" y="2741"/>
                  </a:cubicBezTo>
                  <a:cubicBezTo>
                    <a:pt x="0" y="2741"/>
                    <a:pt x="92" y="2786"/>
                    <a:pt x="252" y="2855"/>
                  </a:cubicBezTo>
                  <a:cubicBezTo>
                    <a:pt x="480" y="2923"/>
                    <a:pt x="731" y="2992"/>
                    <a:pt x="959" y="3015"/>
                  </a:cubicBezTo>
                  <a:cubicBezTo>
                    <a:pt x="1131" y="3036"/>
                    <a:pt x="1303" y="3046"/>
                    <a:pt x="1473" y="3046"/>
                  </a:cubicBezTo>
                  <a:cubicBezTo>
                    <a:pt x="2971" y="3046"/>
                    <a:pt x="4355" y="2249"/>
                    <a:pt x="5113" y="937"/>
                  </a:cubicBezTo>
                  <a:cubicBezTo>
                    <a:pt x="5227" y="732"/>
                    <a:pt x="5342" y="504"/>
                    <a:pt x="5410" y="253"/>
                  </a:cubicBezTo>
                  <a:cubicBezTo>
                    <a:pt x="5456" y="184"/>
                    <a:pt x="5456" y="93"/>
                    <a:pt x="5478" y="2"/>
                  </a:cubicBezTo>
                  <a:cubicBezTo>
                    <a:pt x="5477" y="1"/>
                    <a:pt x="5476" y="1"/>
                    <a:pt x="54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2"/>
            <p:cNvSpPr/>
            <p:nvPr/>
          </p:nvSpPr>
          <p:spPr>
            <a:xfrm>
              <a:off x="7199385" y="1915032"/>
              <a:ext cx="57489" cy="52009"/>
            </a:xfrm>
            <a:custGeom>
              <a:avLst/>
              <a:gdLst/>
              <a:ahLst/>
              <a:cxnLst/>
              <a:rect l="l" t="t" r="r" b="b"/>
              <a:pathLst>
                <a:path w="3105" h="2809" extrusionOk="0">
                  <a:moveTo>
                    <a:pt x="0" y="1"/>
                  </a:moveTo>
                  <a:lnTo>
                    <a:pt x="0" y="1"/>
                  </a:lnTo>
                  <a:cubicBezTo>
                    <a:pt x="480" y="503"/>
                    <a:pt x="982" y="959"/>
                    <a:pt x="1530" y="1416"/>
                  </a:cubicBezTo>
                  <a:cubicBezTo>
                    <a:pt x="2032" y="1895"/>
                    <a:pt x="2557" y="2375"/>
                    <a:pt x="3104" y="2808"/>
                  </a:cubicBezTo>
                  <a:cubicBezTo>
                    <a:pt x="2694" y="2238"/>
                    <a:pt x="2214" y="1713"/>
                    <a:pt x="1666" y="1279"/>
                  </a:cubicBezTo>
                  <a:cubicBezTo>
                    <a:pt x="1164" y="777"/>
                    <a:pt x="617" y="34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2"/>
            <p:cNvSpPr/>
            <p:nvPr/>
          </p:nvSpPr>
          <p:spPr>
            <a:xfrm>
              <a:off x="7176557" y="1909533"/>
              <a:ext cx="70598" cy="61729"/>
            </a:xfrm>
            <a:custGeom>
              <a:avLst/>
              <a:gdLst/>
              <a:ahLst/>
              <a:cxnLst/>
              <a:rect l="l" t="t" r="r" b="b"/>
              <a:pathLst>
                <a:path w="3813" h="3334" extrusionOk="0">
                  <a:moveTo>
                    <a:pt x="1" y="1"/>
                  </a:moveTo>
                  <a:lnTo>
                    <a:pt x="1" y="1"/>
                  </a:lnTo>
                  <a:cubicBezTo>
                    <a:pt x="571" y="617"/>
                    <a:pt x="1188" y="1211"/>
                    <a:pt x="1827" y="1736"/>
                  </a:cubicBezTo>
                  <a:cubicBezTo>
                    <a:pt x="2443" y="2306"/>
                    <a:pt x="3105" y="2854"/>
                    <a:pt x="3813" y="3333"/>
                  </a:cubicBezTo>
                  <a:cubicBezTo>
                    <a:pt x="3242" y="2694"/>
                    <a:pt x="2626" y="2124"/>
                    <a:pt x="1964" y="1599"/>
                  </a:cubicBezTo>
                  <a:cubicBezTo>
                    <a:pt x="1347" y="1005"/>
                    <a:pt x="685" y="48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2"/>
            <p:cNvSpPr/>
            <p:nvPr/>
          </p:nvSpPr>
          <p:spPr>
            <a:xfrm>
              <a:off x="7780026" y="2156327"/>
              <a:ext cx="68468" cy="324642"/>
            </a:xfrm>
            <a:custGeom>
              <a:avLst/>
              <a:gdLst/>
              <a:ahLst/>
              <a:cxnLst/>
              <a:rect l="l" t="t" r="r" b="b"/>
              <a:pathLst>
                <a:path w="3698" h="17534" extrusionOk="0">
                  <a:moveTo>
                    <a:pt x="822" y="1"/>
                  </a:moveTo>
                  <a:lnTo>
                    <a:pt x="23" y="16001"/>
                  </a:lnTo>
                  <a:cubicBezTo>
                    <a:pt x="23" y="16001"/>
                    <a:pt x="23" y="16001"/>
                    <a:pt x="23" y="16024"/>
                  </a:cubicBezTo>
                  <a:cubicBezTo>
                    <a:pt x="0" y="16800"/>
                    <a:pt x="594" y="17485"/>
                    <a:pt x="1393" y="17531"/>
                  </a:cubicBezTo>
                  <a:lnTo>
                    <a:pt x="1415" y="17531"/>
                  </a:lnTo>
                  <a:cubicBezTo>
                    <a:pt x="1442" y="17532"/>
                    <a:pt x="1469" y="17533"/>
                    <a:pt x="1496" y="17533"/>
                  </a:cubicBezTo>
                  <a:cubicBezTo>
                    <a:pt x="2238" y="17533"/>
                    <a:pt x="2878" y="16932"/>
                    <a:pt x="2922" y="16161"/>
                  </a:cubicBezTo>
                  <a:lnTo>
                    <a:pt x="3698" y="138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2"/>
            <p:cNvSpPr/>
            <p:nvPr/>
          </p:nvSpPr>
          <p:spPr>
            <a:xfrm>
              <a:off x="7779600" y="2154642"/>
              <a:ext cx="70598" cy="326456"/>
            </a:xfrm>
            <a:custGeom>
              <a:avLst/>
              <a:gdLst/>
              <a:ahLst/>
              <a:cxnLst/>
              <a:rect l="l" t="t" r="r" b="b"/>
              <a:pathLst>
                <a:path w="3813" h="17632" extrusionOk="0">
                  <a:moveTo>
                    <a:pt x="731" y="1"/>
                  </a:moveTo>
                  <a:lnTo>
                    <a:pt x="731" y="92"/>
                  </a:lnTo>
                  <a:cubicBezTo>
                    <a:pt x="503" y="5205"/>
                    <a:pt x="274" y="9770"/>
                    <a:pt x="115" y="13080"/>
                  </a:cubicBezTo>
                  <a:cubicBezTo>
                    <a:pt x="92" y="13901"/>
                    <a:pt x="46" y="14632"/>
                    <a:pt x="23" y="15294"/>
                  </a:cubicBezTo>
                  <a:cubicBezTo>
                    <a:pt x="23" y="15613"/>
                    <a:pt x="0" y="15910"/>
                    <a:pt x="0" y="16207"/>
                  </a:cubicBezTo>
                  <a:cubicBezTo>
                    <a:pt x="0" y="16458"/>
                    <a:pt x="69" y="16709"/>
                    <a:pt x="206" y="16937"/>
                  </a:cubicBezTo>
                  <a:cubicBezTo>
                    <a:pt x="388" y="17257"/>
                    <a:pt x="685" y="17485"/>
                    <a:pt x="1050" y="17576"/>
                  </a:cubicBezTo>
                  <a:cubicBezTo>
                    <a:pt x="1164" y="17622"/>
                    <a:pt x="1301" y="17622"/>
                    <a:pt x="1416" y="17622"/>
                  </a:cubicBezTo>
                  <a:cubicBezTo>
                    <a:pt x="1416" y="17622"/>
                    <a:pt x="1301" y="17622"/>
                    <a:pt x="1073" y="17530"/>
                  </a:cubicBezTo>
                  <a:cubicBezTo>
                    <a:pt x="731" y="17416"/>
                    <a:pt x="457" y="17188"/>
                    <a:pt x="274" y="16891"/>
                  </a:cubicBezTo>
                  <a:cubicBezTo>
                    <a:pt x="160" y="16686"/>
                    <a:pt x="92" y="16435"/>
                    <a:pt x="92" y="16184"/>
                  </a:cubicBezTo>
                  <a:cubicBezTo>
                    <a:pt x="115" y="15933"/>
                    <a:pt x="137" y="15613"/>
                    <a:pt x="137" y="15294"/>
                  </a:cubicBezTo>
                  <a:cubicBezTo>
                    <a:pt x="183" y="14632"/>
                    <a:pt x="229" y="13901"/>
                    <a:pt x="274" y="13080"/>
                  </a:cubicBezTo>
                  <a:cubicBezTo>
                    <a:pt x="433" y="9790"/>
                    <a:pt x="682" y="5284"/>
                    <a:pt x="932" y="210"/>
                  </a:cubicBezTo>
                  <a:lnTo>
                    <a:pt x="932" y="210"/>
                  </a:lnTo>
                  <a:lnTo>
                    <a:pt x="2283" y="275"/>
                  </a:lnTo>
                  <a:lnTo>
                    <a:pt x="3626" y="338"/>
                  </a:lnTo>
                  <a:lnTo>
                    <a:pt x="3626" y="338"/>
                  </a:lnTo>
                  <a:cubicBezTo>
                    <a:pt x="3399" y="5394"/>
                    <a:pt x="3172" y="9926"/>
                    <a:pt x="3013" y="13216"/>
                  </a:cubicBezTo>
                  <a:cubicBezTo>
                    <a:pt x="2968" y="14038"/>
                    <a:pt x="2945" y="14769"/>
                    <a:pt x="2922" y="15431"/>
                  </a:cubicBezTo>
                  <a:cubicBezTo>
                    <a:pt x="2899" y="15750"/>
                    <a:pt x="2876" y="16070"/>
                    <a:pt x="2876" y="16321"/>
                  </a:cubicBezTo>
                  <a:cubicBezTo>
                    <a:pt x="2854" y="16572"/>
                    <a:pt x="2762" y="16823"/>
                    <a:pt x="2625" y="17005"/>
                  </a:cubicBezTo>
                  <a:cubicBezTo>
                    <a:pt x="2420" y="17302"/>
                    <a:pt x="2123" y="17485"/>
                    <a:pt x="1781" y="17576"/>
                  </a:cubicBezTo>
                  <a:cubicBezTo>
                    <a:pt x="1553" y="17622"/>
                    <a:pt x="1416" y="17622"/>
                    <a:pt x="1416" y="17622"/>
                  </a:cubicBezTo>
                  <a:cubicBezTo>
                    <a:pt x="1456" y="17628"/>
                    <a:pt x="1494" y="17631"/>
                    <a:pt x="1531" y="17631"/>
                  </a:cubicBezTo>
                  <a:cubicBezTo>
                    <a:pt x="1619" y="17631"/>
                    <a:pt x="1700" y="17615"/>
                    <a:pt x="1781" y="17599"/>
                  </a:cubicBezTo>
                  <a:cubicBezTo>
                    <a:pt x="2397" y="17485"/>
                    <a:pt x="2876" y="16960"/>
                    <a:pt x="2945" y="16321"/>
                  </a:cubicBezTo>
                  <a:cubicBezTo>
                    <a:pt x="2991" y="16047"/>
                    <a:pt x="2991" y="15750"/>
                    <a:pt x="3013" y="15431"/>
                  </a:cubicBezTo>
                  <a:cubicBezTo>
                    <a:pt x="3059" y="14769"/>
                    <a:pt x="3082" y="14038"/>
                    <a:pt x="3127" y="13216"/>
                  </a:cubicBezTo>
                  <a:cubicBezTo>
                    <a:pt x="3310" y="9907"/>
                    <a:pt x="3538" y="5342"/>
                    <a:pt x="3812" y="252"/>
                  </a:cubicBezTo>
                  <a:lnTo>
                    <a:pt x="3812" y="138"/>
                  </a:lnTo>
                  <a:lnTo>
                    <a:pt x="3698" y="138"/>
                  </a:lnTo>
                  <a:lnTo>
                    <a:pt x="2260" y="69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2"/>
            <p:cNvSpPr/>
            <p:nvPr/>
          </p:nvSpPr>
          <p:spPr>
            <a:xfrm>
              <a:off x="7787210" y="2283945"/>
              <a:ext cx="47343" cy="187724"/>
            </a:xfrm>
            <a:custGeom>
              <a:avLst/>
              <a:gdLst/>
              <a:ahLst/>
              <a:cxnLst/>
              <a:rect l="l" t="t" r="r" b="b"/>
              <a:pathLst>
                <a:path w="2557" h="10139" extrusionOk="0">
                  <a:moveTo>
                    <a:pt x="1487" y="0"/>
                  </a:moveTo>
                  <a:cubicBezTo>
                    <a:pt x="913" y="0"/>
                    <a:pt x="456" y="449"/>
                    <a:pt x="411" y="1005"/>
                  </a:cubicBezTo>
                  <a:lnTo>
                    <a:pt x="46" y="9040"/>
                  </a:lnTo>
                  <a:cubicBezTo>
                    <a:pt x="0" y="9611"/>
                    <a:pt x="457" y="10113"/>
                    <a:pt x="1050" y="10136"/>
                  </a:cubicBezTo>
                  <a:cubicBezTo>
                    <a:pt x="1077" y="10138"/>
                    <a:pt x="1103" y="10139"/>
                    <a:pt x="1129" y="10139"/>
                  </a:cubicBezTo>
                  <a:cubicBezTo>
                    <a:pt x="1666" y="10139"/>
                    <a:pt x="2124" y="9697"/>
                    <a:pt x="2146" y="9131"/>
                  </a:cubicBezTo>
                  <a:lnTo>
                    <a:pt x="2534" y="1120"/>
                  </a:lnTo>
                  <a:cubicBezTo>
                    <a:pt x="2557" y="526"/>
                    <a:pt x="2100" y="24"/>
                    <a:pt x="1530" y="1"/>
                  </a:cubicBezTo>
                  <a:cubicBezTo>
                    <a:pt x="1515" y="1"/>
                    <a:pt x="1501" y="0"/>
                    <a:pt x="14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2"/>
            <p:cNvSpPr/>
            <p:nvPr/>
          </p:nvSpPr>
          <p:spPr>
            <a:xfrm>
              <a:off x="7577185" y="2166473"/>
              <a:ext cx="352044" cy="224846"/>
            </a:xfrm>
            <a:custGeom>
              <a:avLst/>
              <a:gdLst/>
              <a:ahLst/>
              <a:cxnLst/>
              <a:rect l="l" t="t" r="r" b="b"/>
              <a:pathLst>
                <a:path w="19014" h="12144" extrusionOk="0">
                  <a:moveTo>
                    <a:pt x="9338" y="1"/>
                  </a:moveTo>
                  <a:cubicBezTo>
                    <a:pt x="9187" y="1"/>
                    <a:pt x="9039" y="24"/>
                    <a:pt x="8902" y="69"/>
                  </a:cubicBezTo>
                  <a:cubicBezTo>
                    <a:pt x="8400" y="252"/>
                    <a:pt x="0" y="5296"/>
                    <a:pt x="0" y="5296"/>
                  </a:cubicBezTo>
                  <a:lnTo>
                    <a:pt x="4679" y="12144"/>
                  </a:lnTo>
                  <a:lnTo>
                    <a:pt x="5204" y="10843"/>
                  </a:lnTo>
                  <a:cubicBezTo>
                    <a:pt x="6825" y="10249"/>
                    <a:pt x="10796" y="9017"/>
                    <a:pt x="10796" y="9017"/>
                  </a:cubicBezTo>
                  <a:lnTo>
                    <a:pt x="14334" y="9131"/>
                  </a:lnTo>
                  <a:cubicBezTo>
                    <a:pt x="14334" y="9131"/>
                    <a:pt x="16442" y="9570"/>
                    <a:pt x="17191" y="9570"/>
                  </a:cubicBezTo>
                  <a:cubicBezTo>
                    <a:pt x="17296" y="9570"/>
                    <a:pt x="17374" y="9561"/>
                    <a:pt x="17416" y="9542"/>
                  </a:cubicBezTo>
                  <a:cubicBezTo>
                    <a:pt x="17849" y="9359"/>
                    <a:pt x="18123" y="8971"/>
                    <a:pt x="18192" y="8515"/>
                  </a:cubicBezTo>
                  <a:lnTo>
                    <a:pt x="18466" y="8515"/>
                  </a:lnTo>
                  <a:cubicBezTo>
                    <a:pt x="18899" y="8172"/>
                    <a:pt x="19014" y="7579"/>
                    <a:pt x="18717" y="7122"/>
                  </a:cubicBezTo>
                  <a:cubicBezTo>
                    <a:pt x="18991" y="6164"/>
                    <a:pt x="18192" y="5114"/>
                    <a:pt x="18192" y="5114"/>
                  </a:cubicBezTo>
                  <a:cubicBezTo>
                    <a:pt x="18489" y="3927"/>
                    <a:pt x="17142" y="3105"/>
                    <a:pt x="17142" y="3105"/>
                  </a:cubicBezTo>
                  <a:cubicBezTo>
                    <a:pt x="17142" y="3105"/>
                    <a:pt x="9998" y="252"/>
                    <a:pt x="9792" y="69"/>
                  </a:cubicBezTo>
                  <a:cubicBezTo>
                    <a:pt x="9644" y="24"/>
                    <a:pt x="9490" y="1"/>
                    <a:pt x="9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2"/>
            <p:cNvSpPr/>
            <p:nvPr/>
          </p:nvSpPr>
          <p:spPr>
            <a:xfrm>
              <a:off x="7776638" y="2210536"/>
              <a:ext cx="139473" cy="59081"/>
            </a:xfrm>
            <a:custGeom>
              <a:avLst/>
              <a:gdLst/>
              <a:ahLst/>
              <a:cxnLst/>
              <a:rect l="l" t="t" r="r" b="b"/>
              <a:pathLst>
                <a:path w="7533" h="3191" extrusionOk="0">
                  <a:moveTo>
                    <a:pt x="152" y="0"/>
                  </a:moveTo>
                  <a:cubicBezTo>
                    <a:pt x="98" y="0"/>
                    <a:pt x="46" y="6"/>
                    <a:pt x="1" y="17"/>
                  </a:cubicBezTo>
                  <a:cubicBezTo>
                    <a:pt x="366" y="132"/>
                    <a:pt x="777" y="246"/>
                    <a:pt x="1165" y="337"/>
                  </a:cubicBezTo>
                  <a:cubicBezTo>
                    <a:pt x="2101" y="588"/>
                    <a:pt x="3014" y="885"/>
                    <a:pt x="3904" y="1273"/>
                  </a:cubicBezTo>
                  <a:cubicBezTo>
                    <a:pt x="4794" y="1638"/>
                    <a:pt x="5661" y="2072"/>
                    <a:pt x="6483" y="2574"/>
                  </a:cubicBezTo>
                  <a:cubicBezTo>
                    <a:pt x="6825" y="2802"/>
                    <a:pt x="7168" y="3008"/>
                    <a:pt x="7533" y="3190"/>
                  </a:cubicBezTo>
                  <a:cubicBezTo>
                    <a:pt x="7533" y="3190"/>
                    <a:pt x="7442" y="3122"/>
                    <a:pt x="7282" y="2985"/>
                  </a:cubicBezTo>
                  <a:cubicBezTo>
                    <a:pt x="7122" y="2848"/>
                    <a:pt x="6871" y="2665"/>
                    <a:pt x="6574" y="2460"/>
                  </a:cubicBezTo>
                  <a:cubicBezTo>
                    <a:pt x="4931" y="1364"/>
                    <a:pt x="3105" y="588"/>
                    <a:pt x="1188" y="177"/>
                  </a:cubicBezTo>
                  <a:cubicBezTo>
                    <a:pt x="822" y="109"/>
                    <a:pt x="526" y="40"/>
                    <a:pt x="320" y="17"/>
                  </a:cubicBezTo>
                  <a:cubicBezTo>
                    <a:pt x="263" y="6"/>
                    <a:pt x="206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2"/>
            <p:cNvSpPr/>
            <p:nvPr/>
          </p:nvSpPr>
          <p:spPr>
            <a:xfrm>
              <a:off x="7802410" y="2252267"/>
              <a:ext cx="122588" cy="43547"/>
            </a:xfrm>
            <a:custGeom>
              <a:avLst/>
              <a:gdLst/>
              <a:ahLst/>
              <a:cxnLst/>
              <a:rect l="l" t="t" r="r" b="b"/>
              <a:pathLst>
                <a:path w="6621" h="2352" extrusionOk="0">
                  <a:moveTo>
                    <a:pt x="1" y="0"/>
                  </a:moveTo>
                  <a:lnTo>
                    <a:pt x="1" y="0"/>
                  </a:lnTo>
                  <a:cubicBezTo>
                    <a:pt x="321" y="137"/>
                    <a:pt x="640" y="274"/>
                    <a:pt x="960" y="365"/>
                  </a:cubicBezTo>
                  <a:lnTo>
                    <a:pt x="3288" y="1210"/>
                  </a:lnTo>
                  <a:lnTo>
                    <a:pt x="5616" y="2032"/>
                  </a:lnTo>
                  <a:cubicBezTo>
                    <a:pt x="5936" y="2169"/>
                    <a:pt x="6278" y="2283"/>
                    <a:pt x="6620" y="2351"/>
                  </a:cubicBezTo>
                  <a:cubicBezTo>
                    <a:pt x="6324" y="2169"/>
                    <a:pt x="6004" y="2032"/>
                    <a:pt x="5684" y="1918"/>
                  </a:cubicBezTo>
                  <a:cubicBezTo>
                    <a:pt x="5091" y="1667"/>
                    <a:pt x="4269" y="1347"/>
                    <a:pt x="3356" y="1027"/>
                  </a:cubicBezTo>
                  <a:cubicBezTo>
                    <a:pt x="2443" y="708"/>
                    <a:pt x="1599" y="434"/>
                    <a:pt x="1005" y="251"/>
                  </a:cubicBezTo>
                  <a:cubicBezTo>
                    <a:pt x="686" y="114"/>
                    <a:pt x="343" y="46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2"/>
            <p:cNvSpPr/>
            <p:nvPr/>
          </p:nvSpPr>
          <p:spPr>
            <a:xfrm>
              <a:off x="7805798" y="2291314"/>
              <a:ext cx="112016" cy="30272"/>
            </a:xfrm>
            <a:custGeom>
              <a:avLst/>
              <a:gdLst/>
              <a:ahLst/>
              <a:cxnLst/>
              <a:rect l="l" t="t" r="r" b="b"/>
              <a:pathLst>
                <a:path w="6050" h="1635" extrusionOk="0">
                  <a:moveTo>
                    <a:pt x="343" y="0"/>
                  </a:moveTo>
                  <a:cubicBezTo>
                    <a:pt x="231" y="0"/>
                    <a:pt x="118" y="6"/>
                    <a:pt x="1" y="14"/>
                  </a:cubicBezTo>
                  <a:cubicBezTo>
                    <a:pt x="297" y="105"/>
                    <a:pt x="594" y="151"/>
                    <a:pt x="914" y="197"/>
                  </a:cubicBezTo>
                  <a:cubicBezTo>
                    <a:pt x="1461" y="311"/>
                    <a:pt x="2237" y="471"/>
                    <a:pt x="3059" y="676"/>
                  </a:cubicBezTo>
                  <a:cubicBezTo>
                    <a:pt x="3904" y="904"/>
                    <a:pt x="4634" y="1155"/>
                    <a:pt x="5182" y="1338"/>
                  </a:cubicBezTo>
                  <a:cubicBezTo>
                    <a:pt x="5456" y="1475"/>
                    <a:pt x="5753" y="1566"/>
                    <a:pt x="6049" y="1635"/>
                  </a:cubicBezTo>
                  <a:cubicBezTo>
                    <a:pt x="5798" y="1452"/>
                    <a:pt x="5524" y="1315"/>
                    <a:pt x="5228" y="1201"/>
                  </a:cubicBezTo>
                  <a:cubicBezTo>
                    <a:pt x="3858" y="630"/>
                    <a:pt x="2397" y="242"/>
                    <a:pt x="914" y="60"/>
                  </a:cubicBezTo>
                  <a:cubicBezTo>
                    <a:pt x="725" y="16"/>
                    <a:pt x="537" y="0"/>
                    <a:pt x="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3243;p45">
            <a:extLst>
              <a:ext uri="{FF2B5EF4-FFF2-40B4-BE49-F238E27FC236}">
                <a16:creationId xmlns:a16="http://schemas.microsoft.com/office/drawing/2014/main" id="{E82A7FDD-FCDD-2B00-6249-CFF89B8783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3591" y="348040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800" dirty="0"/>
              <a:t>Our flow</a:t>
            </a:r>
            <a:endParaRPr sz="2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" name="Google Shape;3228;p44"/>
          <p:cNvSpPr txBox="1">
            <a:spLocks noGrp="1"/>
          </p:cNvSpPr>
          <p:nvPr>
            <p:ph type="title"/>
          </p:nvPr>
        </p:nvSpPr>
        <p:spPr>
          <a:xfrm>
            <a:off x="2784150" y="911100"/>
            <a:ext cx="3575700" cy="332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PICTURE ALWAYS </a:t>
            </a:r>
            <a:r>
              <a:rPr lang="en" dirty="0">
                <a:solidFill>
                  <a:schemeClr val="dk2"/>
                </a:solidFill>
              </a:rPr>
              <a:t>REINFORCES THE CONCEPT</a:t>
            </a:r>
            <a:r>
              <a:rPr lang="en" dirty="0"/>
              <a:t> </a:t>
            </a:r>
            <a:endParaRPr dirty="0"/>
          </a:p>
        </p:txBody>
      </p:sp>
      <p:pic>
        <p:nvPicPr>
          <p:cNvPr id="3229" name="Google Shape;3229;p44">
            <a:hlinkClick r:id="rId4" action="ppaction://hlinksldjump"/>
          </p:cNvPr>
          <p:cNvPicPr preferRelativeResize="0"/>
          <p:nvPr/>
        </p:nvPicPr>
        <p:blipFill rotWithShape="1">
          <a:blip r:embed="rId5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0" name="Google Shape;3230;p44">
            <a:hlinkClick r:id="" action="ppaction://hlinkshowjump?jump=previousslide"/>
          </p:cNvPr>
          <p:cNvPicPr preferRelativeResize="0"/>
          <p:nvPr/>
        </p:nvPicPr>
        <p:blipFill rotWithShape="1">
          <a:blip r:embed="rId6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1" name="Google Shape;3231;p44">
            <a:hlinkClick r:id="" action="ppaction://hlinkshowjump?jump=nextslide"/>
          </p:cNvPr>
          <p:cNvPicPr preferRelativeResize="0"/>
          <p:nvPr/>
        </p:nvPicPr>
        <p:blipFill rotWithShape="1">
          <a:blip r:embed="rId6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232" name="Google Shape;3232;p44">
            <a:hlinkClick r:id="rId7" action="ppaction://hlinksldjump"/>
          </p:cNvPr>
          <p:cNvSpPr txBox="1"/>
          <p:nvPr/>
        </p:nvSpPr>
        <p:spPr>
          <a:xfrm rot="5400000">
            <a:off x="8608572" y="264189"/>
            <a:ext cx="681674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233" name="Google Shape;3233;p44">
            <a:hlinkClick r:id="rId8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234" name="Google Shape;3234;p44">
            <a:hlinkClick r:id="rId9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235" name="Google Shape;3235;p44">
            <a:hlinkClick r:id="rId10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Sum up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236" name="Google Shape;3236;p44">
            <a:hlinkClick r:id="rId11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237" name="Google Shape;3237;p44">
            <a:hlinkClick r:id="rId12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92B22D-C3B6-B388-D7F3-E87DEB30F91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556184" y="1566526"/>
            <a:ext cx="4130486" cy="201044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2" name="Google Shape;3242;p45"/>
          <p:cNvSpPr/>
          <p:nvPr/>
        </p:nvSpPr>
        <p:spPr>
          <a:xfrm>
            <a:off x="712450" y="729250"/>
            <a:ext cx="29667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3" name="Google Shape;3243;p45"/>
          <p:cNvSpPr txBox="1">
            <a:spLocks noGrp="1"/>
          </p:cNvSpPr>
          <p:nvPr>
            <p:ph type="title"/>
          </p:nvPr>
        </p:nvSpPr>
        <p:spPr>
          <a:xfrm>
            <a:off x="993591" y="348040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B</a:t>
            </a:r>
            <a:r>
              <a:rPr lang="en" dirty="0"/>
              <a:t>ase on our dataset…</a:t>
            </a:r>
            <a:endParaRPr dirty="0"/>
          </a:p>
        </p:txBody>
      </p:sp>
      <p:grpSp>
        <p:nvGrpSpPr>
          <p:cNvPr id="3246" name="Google Shape;3246;p45"/>
          <p:cNvGrpSpPr/>
          <p:nvPr/>
        </p:nvGrpSpPr>
        <p:grpSpPr>
          <a:xfrm>
            <a:off x="6211779" y="3991493"/>
            <a:ext cx="965449" cy="904358"/>
            <a:chOff x="1542000" y="3601300"/>
            <a:chExt cx="1415200" cy="1325650"/>
          </a:xfrm>
        </p:grpSpPr>
        <p:sp>
          <p:nvSpPr>
            <p:cNvPr id="3247" name="Google Shape;3247;p45"/>
            <p:cNvSpPr/>
            <p:nvPr/>
          </p:nvSpPr>
          <p:spPr>
            <a:xfrm>
              <a:off x="1542000" y="4156050"/>
              <a:ext cx="659675" cy="757775"/>
            </a:xfrm>
            <a:custGeom>
              <a:avLst/>
              <a:gdLst/>
              <a:ahLst/>
              <a:cxnLst/>
              <a:rect l="l" t="t" r="r" b="b"/>
              <a:pathLst>
                <a:path w="26387" h="30311" extrusionOk="0">
                  <a:moveTo>
                    <a:pt x="18822" y="0"/>
                  </a:moveTo>
                  <a:cubicBezTo>
                    <a:pt x="13415" y="0"/>
                    <a:pt x="7232" y="2694"/>
                    <a:pt x="3744" y="10223"/>
                  </a:cubicBezTo>
                  <a:cubicBezTo>
                    <a:pt x="1" y="18280"/>
                    <a:pt x="1758" y="27296"/>
                    <a:pt x="6917" y="29693"/>
                  </a:cubicBezTo>
                  <a:cubicBezTo>
                    <a:pt x="7822" y="30111"/>
                    <a:pt x="8796" y="30310"/>
                    <a:pt x="9806" y="30310"/>
                  </a:cubicBezTo>
                  <a:cubicBezTo>
                    <a:pt x="14524" y="30310"/>
                    <a:pt x="20036" y="25962"/>
                    <a:pt x="23100" y="19307"/>
                  </a:cubicBezTo>
                  <a:lnTo>
                    <a:pt x="13719" y="14970"/>
                  </a:lnTo>
                  <a:lnTo>
                    <a:pt x="26387" y="3124"/>
                  </a:lnTo>
                  <a:cubicBezTo>
                    <a:pt x="24660" y="124"/>
                    <a:pt x="20485" y="42"/>
                    <a:pt x="20035" y="42"/>
                  </a:cubicBezTo>
                  <a:cubicBezTo>
                    <a:pt x="20009" y="42"/>
                    <a:pt x="19996" y="43"/>
                    <a:pt x="19996" y="43"/>
                  </a:cubicBezTo>
                  <a:cubicBezTo>
                    <a:pt x="19610" y="15"/>
                    <a:pt x="19218" y="0"/>
                    <a:pt x="18822" y="0"/>
                  </a:cubicBezTo>
                  <a:close/>
                </a:path>
              </a:pathLst>
            </a:custGeom>
            <a:solidFill>
              <a:srgbClr val="D16E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5"/>
            <p:cNvSpPr/>
            <p:nvPr/>
          </p:nvSpPr>
          <p:spPr>
            <a:xfrm>
              <a:off x="1638450" y="4159925"/>
              <a:ext cx="595750" cy="767025"/>
            </a:xfrm>
            <a:custGeom>
              <a:avLst/>
              <a:gdLst/>
              <a:ahLst/>
              <a:cxnLst/>
              <a:rect l="l" t="t" r="r" b="b"/>
              <a:pathLst>
                <a:path w="23830" h="30681" extrusionOk="0">
                  <a:moveTo>
                    <a:pt x="17031" y="0"/>
                  </a:moveTo>
                  <a:cubicBezTo>
                    <a:pt x="12310" y="0"/>
                    <a:pt x="6827" y="4348"/>
                    <a:pt x="3744" y="11003"/>
                  </a:cubicBezTo>
                  <a:cubicBezTo>
                    <a:pt x="0" y="19084"/>
                    <a:pt x="1164" y="27689"/>
                    <a:pt x="6300" y="30063"/>
                  </a:cubicBezTo>
                  <a:cubicBezTo>
                    <a:pt x="7210" y="30481"/>
                    <a:pt x="8187" y="30681"/>
                    <a:pt x="9199" y="30681"/>
                  </a:cubicBezTo>
                  <a:cubicBezTo>
                    <a:pt x="13925" y="30681"/>
                    <a:pt x="19423" y="26336"/>
                    <a:pt x="22506" y="19700"/>
                  </a:cubicBezTo>
                  <a:lnTo>
                    <a:pt x="13125" y="15340"/>
                  </a:lnTo>
                  <a:lnTo>
                    <a:pt x="23830" y="5069"/>
                  </a:lnTo>
                  <a:cubicBezTo>
                    <a:pt x="23008" y="2969"/>
                    <a:pt x="21662" y="1440"/>
                    <a:pt x="19927" y="618"/>
                  </a:cubicBezTo>
                  <a:cubicBezTo>
                    <a:pt x="19017" y="199"/>
                    <a:pt x="18042" y="0"/>
                    <a:pt x="170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5"/>
            <p:cNvSpPr/>
            <p:nvPr/>
          </p:nvSpPr>
          <p:spPr>
            <a:xfrm>
              <a:off x="1597350" y="4497200"/>
              <a:ext cx="109600" cy="49100"/>
            </a:xfrm>
            <a:custGeom>
              <a:avLst/>
              <a:gdLst/>
              <a:ahLst/>
              <a:cxnLst/>
              <a:rect l="l" t="t" r="r" b="b"/>
              <a:pathLst>
                <a:path w="4384" h="1964" extrusionOk="0">
                  <a:moveTo>
                    <a:pt x="4383" y="0"/>
                  </a:moveTo>
                  <a:lnTo>
                    <a:pt x="4383" y="0"/>
                  </a:lnTo>
                  <a:cubicBezTo>
                    <a:pt x="3630" y="251"/>
                    <a:pt x="2877" y="571"/>
                    <a:pt x="2169" y="936"/>
                  </a:cubicBezTo>
                  <a:cubicBezTo>
                    <a:pt x="1416" y="1233"/>
                    <a:pt x="686" y="1575"/>
                    <a:pt x="1" y="1963"/>
                  </a:cubicBezTo>
                  <a:lnTo>
                    <a:pt x="1" y="1963"/>
                  </a:lnTo>
                  <a:cubicBezTo>
                    <a:pt x="777" y="1758"/>
                    <a:pt x="1530" y="1461"/>
                    <a:pt x="2238" y="1119"/>
                  </a:cubicBezTo>
                  <a:cubicBezTo>
                    <a:pt x="2991" y="822"/>
                    <a:pt x="3699" y="434"/>
                    <a:pt x="4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5"/>
            <p:cNvSpPr/>
            <p:nvPr/>
          </p:nvSpPr>
          <p:spPr>
            <a:xfrm>
              <a:off x="1585950" y="4606750"/>
              <a:ext cx="105025" cy="46825"/>
            </a:xfrm>
            <a:custGeom>
              <a:avLst/>
              <a:gdLst/>
              <a:ahLst/>
              <a:cxnLst/>
              <a:rect l="l" t="t" r="r" b="b"/>
              <a:pathLst>
                <a:path w="4201" h="1873" extrusionOk="0">
                  <a:moveTo>
                    <a:pt x="4200" y="1"/>
                  </a:moveTo>
                  <a:lnTo>
                    <a:pt x="4200" y="1"/>
                  </a:lnTo>
                  <a:cubicBezTo>
                    <a:pt x="3493" y="252"/>
                    <a:pt x="2785" y="549"/>
                    <a:pt x="2077" y="891"/>
                  </a:cubicBezTo>
                  <a:cubicBezTo>
                    <a:pt x="1370" y="1165"/>
                    <a:pt x="685" y="1507"/>
                    <a:pt x="0" y="1873"/>
                  </a:cubicBezTo>
                  <a:cubicBezTo>
                    <a:pt x="754" y="1690"/>
                    <a:pt x="1484" y="1416"/>
                    <a:pt x="2169" y="1074"/>
                  </a:cubicBezTo>
                  <a:cubicBezTo>
                    <a:pt x="2876" y="777"/>
                    <a:pt x="3561" y="412"/>
                    <a:pt x="4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5"/>
            <p:cNvSpPr/>
            <p:nvPr/>
          </p:nvSpPr>
          <p:spPr>
            <a:xfrm>
              <a:off x="1603625" y="4699775"/>
              <a:ext cx="94750" cy="42250"/>
            </a:xfrm>
            <a:custGeom>
              <a:avLst/>
              <a:gdLst/>
              <a:ahLst/>
              <a:cxnLst/>
              <a:rect l="l" t="t" r="r" b="b"/>
              <a:pathLst>
                <a:path w="3790" h="1690" extrusionOk="0">
                  <a:moveTo>
                    <a:pt x="3790" y="0"/>
                  </a:moveTo>
                  <a:lnTo>
                    <a:pt x="3790" y="0"/>
                  </a:lnTo>
                  <a:cubicBezTo>
                    <a:pt x="3151" y="229"/>
                    <a:pt x="2489" y="480"/>
                    <a:pt x="1873" y="799"/>
                  </a:cubicBezTo>
                  <a:cubicBezTo>
                    <a:pt x="1234" y="1050"/>
                    <a:pt x="617" y="1347"/>
                    <a:pt x="1" y="1689"/>
                  </a:cubicBezTo>
                  <a:cubicBezTo>
                    <a:pt x="686" y="1530"/>
                    <a:pt x="1348" y="1301"/>
                    <a:pt x="1964" y="982"/>
                  </a:cubicBezTo>
                  <a:cubicBezTo>
                    <a:pt x="2603" y="731"/>
                    <a:pt x="3219" y="388"/>
                    <a:pt x="3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5"/>
            <p:cNvSpPr/>
            <p:nvPr/>
          </p:nvSpPr>
          <p:spPr>
            <a:xfrm>
              <a:off x="1636175" y="4783650"/>
              <a:ext cx="94725" cy="42825"/>
            </a:xfrm>
            <a:custGeom>
              <a:avLst/>
              <a:gdLst/>
              <a:ahLst/>
              <a:cxnLst/>
              <a:rect l="l" t="t" r="r" b="b"/>
              <a:pathLst>
                <a:path w="3789" h="1713" extrusionOk="0">
                  <a:moveTo>
                    <a:pt x="3789" y="1"/>
                  </a:moveTo>
                  <a:lnTo>
                    <a:pt x="3789" y="1"/>
                  </a:lnTo>
                  <a:cubicBezTo>
                    <a:pt x="3150" y="229"/>
                    <a:pt x="2488" y="503"/>
                    <a:pt x="1872" y="822"/>
                  </a:cubicBezTo>
                  <a:cubicBezTo>
                    <a:pt x="1233" y="1073"/>
                    <a:pt x="616" y="1370"/>
                    <a:pt x="0" y="1713"/>
                  </a:cubicBezTo>
                  <a:cubicBezTo>
                    <a:pt x="685" y="1553"/>
                    <a:pt x="1347" y="1302"/>
                    <a:pt x="1963" y="982"/>
                  </a:cubicBezTo>
                  <a:cubicBezTo>
                    <a:pt x="2602" y="731"/>
                    <a:pt x="3218" y="412"/>
                    <a:pt x="3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5"/>
            <p:cNvSpPr/>
            <p:nvPr/>
          </p:nvSpPr>
          <p:spPr>
            <a:xfrm>
              <a:off x="1706350" y="4850425"/>
              <a:ext cx="94750" cy="42825"/>
            </a:xfrm>
            <a:custGeom>
              <a:avLst/>
              <a:gdLst/>
              <a:ahLst/>
              <a:cxnLst/>
              <a:rect l="l" t="t" r="r" b="b"/>
              <a:pathLst>
                <a:path w="3790" h="1713" extrusionOk="0">
                  <a:moveTo>
                    <a:pt x="3790" y="0"/>
                  </a:moveTo>
                  <a:lnTo>
                    <a:pt x="3790" y="0"/>
                  </a:lnTo>
                  <a:cubicBezTo>
                    <a:pt x="3128" y="228"/>
                    <a:pt x="2488" y="502"/>
                    <a:pt x="1872" y="822"/>
                  </a:cubicBezTo>
                  <a:cubicBezTo>
                    <a:pt x="1210" y="1073"/>
                    <a:pt x="594" y="1370"/>
                    <a:pt x="1" y="1712"/>
                  </a:cubicBezTo>
                  <a:cubicBezTo>
                    <a:pt x="662" y="1552"/>
                    <a:pt x="1324" y="1301"/>
                    <a:pt x="1941" y="1005"/>
                  </a:cubicBezTo>
                  <a:cubicBezTo>
                    <a:pt x="2603" y="731"/>
                    <a:pt x="3219" y="411"/>
                    <a:pt x="3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5"/>
            <p:cNvSpPr/>
            <p:nvPr/>
          </p:nvSpPr>
          <p:spPr>
            <a:xfrm>
              <a:off x="1616750" y="4396775"/>
              <a:ext cx="134125" cy="60500"/>
            </a:xfrm>
            <a:custGeom>
              <a:avLst/>
              <a:gdLst/>
              <a:ahLst/>
              <a:cxnLst/>
              <a:rect l="l" t="t" r="r" b="b"/>
              <a:pathLst>
                <a:path w="5365" h="2420" extrusionOk="0">
                  <a:moveTo>
                    <a:pt x="5365" y="0"/>
                  </a:moveTo>
                  <a:cubicBezTo>
                    <a:pt x="4429" y="320"/>
                    <a:pt x="3516" y="685"/>
                    <a:pt x="2649" y="1119"/>
                  </a:cubicBezTo>
                  <a:cubicBezTo>
                    <a:pt x="1736" y="1484"/>
                    <a:pt x="845" y="1917"/>
                    <a:pt x="1" y="2420"/>
                  </a:cubicBezTo>
                  <a:cubicBezTo>
                    <a:pt x="937" y="2100"/>
                    <a:pt x="1827" y="1735"/>
                    <a:pt x="2717" y="1301"/>
                  </a:cubicBezTo>
                  <a:cubicBezTo>
                    <a:pt x="3630" y="936"/>
                    <a:pt x="4498" y="502"/>
                    <a:pt x="5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5"/>
            <p:cNvSpPr/>
            <p:nvPr/>
          </p:nvSpPr>
          <p:spPr>
            <a:xfrm>
              <a:off x="1661850" y="4298050"/>
              <a:ext cx="156950" cy="63925"/>
            </a:xfrm>
            <a:custGeom>
              <a:avLst/>
              <a:gdLst/>
              <a:ahLst/>
              <a:cxnLst/>
              <a:rect l="l" t="t" r="r" b="b"/>
              <a:pathLst>
                <a:path w="6278" h="2557" extrusionOk="0">
                  <a:moveTo>
                    <a:pt x="6277" y="0"/>
                  </a:moveTo>
                  <a:cubicBezTo>
                    <a:pt x="5204" y="320"/>
                    <a:pt x="4132" y="731"/>
                    <a:pt x="3104" y="1187"/>
                  </a:cubicBezTo>
                  <a:cubicBezTo>
                    <a:pt x="2032" y="1575"/>
                    <a:pt x="1004" y="2032"/>
                    <a:pt x="0" y="2557"/>
                  </a:cubicBezTo>
                  <a:cubicBezTo>
                    <a:pt x="1073" y="2214"/>
                    <a:pt x="2146" y="1826"/>
                    <a:pt x="3173" y="1370"/>
                  </a:cubicBezTo>
                  <a:cubicBezTo>
                    <a:pt x="4246" y="959"/>
                    <a:pt x="5273" y="503"/>
                    <a:pt x="6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5"/>
            <p:cNvSpPr/>
            <p:nvPr/>
          </p:nvSpPr>
          <p:spPr>
            <a:xfrm>
              <a:off x="1733175" y="4186725"/>
              <a:ext cx="224275" cy="83450"/>
            </a:xfrm>
            <a:custGeom>
              <a:avLst/>
              <a:gdLst/>
              <a:ahLst/>
              <a:cxnLst/>
              <a:rect l="l" t="t" r="r" b="b"/>
              <a:pathLst>
                <a:path w="8971" h="3338" extrusionOk="0">
                  <a:moveTo>
                    <a:pt x="8963" y="0"/>
                  </a:moveTo>
                  <a:cubicBezTo>
                    <a:pt x="8824" y="0"/>
                    <a:pt x="6863" y="692"/>
                    <a:pt x="4451" y="1577"/>
                  </a:cubicBezTo>
                  <a:cubicBezTo>
                    <a:pt x="1986" y="2490"/>
                    <a:pt x="0" y="3266"/>
                    <a:pt x="23" y="3335"/>
                  </a:cubicBezTo>
                  <a:cubicBezTo>
                    <a:pt x="23" y="3336"/>
                    <a:pt x="25" y="3337"/>
                    <a:pt x="29" y="3337"/>
                  </a:cubicBezTo>
                  <a:cubicBezTo>
                    <a:pt x="148" y="3337"/>
                    <a:pt x="2130" y="2645"/>
                    <a:pt x="4520" y="1760"/>
                  </a:cubicBezTo>
                  <a:cubicBezTo>
                    <a:pt x="7008" y="847"/>
                    <a:pt x="8971" y="48"/>
                    <a:pt x="8971" y="2"/>
                  </a:cubicBezTo>
                  <a:cubicBezTo>
                    <a:pt x="8970" y="1"/>
                    <a:pt x="8967" y="0"/>
                    <a:pt x="8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5"/>
            <p:cNvSpPr/>
            <p:nvPr/>
          </p:nvSpPr>
          <p:spPr>
            <a:xfrm>
              <a:off x="1900925" y="4650125"/>
              <a:ext cx="984375" cy="269925"/>
            </a:xfrm>
            <a:custGeom>
              <a:avLst/>
              <a:gdLst/>
              <a:ahLst/>
              <a:cxnLst/>
              <a:rect l="l" t="t" r="r" b="b"/>
              <a:pathLst>
                <a:path w="39375" h="10797" extrusionOk="0">
                  <a:moveTo>
                    <a:pt x="1" y="1"/>
                  </a:moveTo>
                  <a:lnTo>
                    <a:pt x="1" y="10797"/>
                  </a:lnTo>
                  <a:lnTo>
                    <a:pt x="39375" y="10797"/>
                  </a:lnTo>
                  <a:lnTo>
                    <a:pt x="393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5"/>
            <p:cNvSpPr/>
            <p:nvPr/>
          </p:nvSpPr>
          <p:spPr>
            <a:xfrm>
              <a:off x="1908350" y="4650100"/>
              <a:ext cx="192325" cy="273400"/>
            </a:xfrm>
            <a:custGeom>
              <a:avLst/>
              <a:gdLst/>
              <a:ahLst/>
              <a:cxnLst/>
              <a:rect l="l" t="t" r="r" b="b"/>
              <a:pathLst>
                <a:path w="7693" h="10936" extrusionOk="0">
                  <a:moveTo>
                    <a:pt x="7645" y="1"/>
                  </a:moveTo>
                  <a:cubicBezTo>
                    <a:pt x="7569" y="1"/>
                    <a:pt x="5847" y="2404"/>
                    <a:pt x="3767" y="5411"/>
                  </a:cubicBezTo>
                  <a:cubicBezTo>
                    <a:pt x="1690" y="8424"/>
                    <a:pt x="1" y="10889"/>
                    <a:pt x="69" y="10935"/>
                  </a:cubicBezTo>
                  <a:cubicBezTo>
                    <a:pt x="69" y="10935"/>
                    <a:pt x="70" y="10935"/>
                    <a:pt x="70" y="10935"/>
                  </a:cubicBezTo>
                  <a:cubicBezTo>
                    <a:pt x="154" y="10935"/>
                    <a:pt x="1859" y="8524"/>
                    <a:pt x="3927" y="5525"/>
                  </a:cubicBezTo>
                  <a:cubicBezTo>
                    <a:pt x="6027" y="2490"/>
                    <a:pt x="7693" y="24"/>
                    <a:pt x="7647" y="2"/>
                  </a:cubicBezTo>
                  <a:cubicBezTo>
                    <a:pt x="7647" y="1"/>
                    <a:pt x="7646" y="1"/>
                    <a:pt x="76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5"/>
            <p:cNvSpPr/>
            <p:nvPr/>
          </p:nvSpPr>
          <p:spPr>
            <a:xfrm>
              <a:off x="2053875" y="4650100"/>
              <a:ext cx="191750" cy="273400"/>
            </a:xfrm>
            <a:custGeom>
              <a:avLst/>
              <a:gdLst/>
              <a:ahLst/>
              <a:cxnLst/>
              <a:rect l="l" t="t" r="r" b="b"/>
              <a:pathLst>
                <a:path w="7670" h="10936" extrusionOk="0">
                  <a:moveTo>
                    <a:pt x="7622" y="1"/>
                  </a:moveTo>
                  <a:cubicBezTo>
                    <a:pt x="7546" y="1"/>
                    <a:pt x="5824" y="2404"/>
                    <a:pt x="3743" y="5411"/>
                  </a:cubicBezTo>
                  <a:cubicBezTo>
                    <a:pt x="1666" y="8424"/>
                    <a:pt x="0" y="10889"/>
                    <a:pt x="46" y="10935"/>
                  </a:cubicBezTo>
                  <a:cubicBezTo>
                    <a:pt x="46" y="10935"/>
                    <a:pt x="46" y="10935"/>
                    <a:pt x="47" y="10935"/>
                  </a:cubicBezTo>
                  <a:cubicBezTo>
                    <a:pt x="108" y="10935"/>
                    <a:pt x="1836" y="8524"/>
                    <a:pt x="3926" y="5525"/>
                  </a:cubicBezTo>
                  <a:cubicBezTo>
                    <a:pt x="6026" y="2490"/>
                    <a:pt x="7669" y="24"/>
                    <a:pt x="7624" y="2"/>
                  </a:cubicBezTo>
                  <a:cubicBezTo>
                    <a:pt x="7623" y="1"/>
                    <a:pt x="7623" y="1"/>
                    <a:pt x="7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5"/>
            <p:cNvSpPr/>
            <p:nvPr/>
          </p:nvSpPr>
          <p:spPr>
            <a:xfrm>
              <a:off x="2199375" y="4650100"/>
              <a:ext cx="191750" cy="273400"/>
            </a:xfrm>
            <a:custGeom>
              <a:avLst/>
              <a:gdLst/>
              <a:ahLst/>
              <a:cxnLst/>
              <a:rect l="l" t="t" r="r" b="b"/>
              <a:pathLst>
                <a:path w="7670" h="10936" extrusionOk="0">
                  <a:moveTo>
                    <a:pt x="7623" y="1"/>
                  </a:moveTo>
                  <a:cubicBezTo>
                    <a:pt x="7546" y="1"/>
                    <a:pt x="5824" y="2404"/>
                    <a:pt x="3744" y="5411"/>
                  </a:cubicBezTo>
                  <a:cubicBezTo>
                    <a:pt x="1667" y="8424"/>
                    <a:pt x="1" y="10889"/>
                    <a:pt x="46" y="10935"/>
                  </a:cubicBezTo>
                  <a:cubicBezTo>
                    <a:pt x="46" y="10935"/>
                    <a:pt x="47" y="10935"/>
                    <a:pt x="47" y="10935"/>
                  </a:cubicBezTo>
                  <a:cubicBezTo>
                    <a:pt x="108" y="10935"/>
                    <a:pt x="1836" y="8524"/>
                    <a:pt x="3904" y="5525"/>
                  </a:cubicBezTo>
                  <a:cubicBezTo>
                    <a:pt x="6004" y="2490"/>
                    <a:pt x="7670" y="24"/>
                    <a:pt x="7624" y="2"/>
                  </a:cubicBezTo>
                  <a:cubicBezTo>
                    <a:pt x="7624" y="1"/>
                    <a:pt x="7623" y="1"/>
                    <a:pt x="7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5"/>
            <p:cNvSpPr/>
            <p:nvPr/>
          </p:nvSpPr>
          <p:spPr>
            <a:xfrm>
              <a:off x="2344900" y="4650100"/>
              <a:ext cx="191175" cy="273400"/>
            </a:xfrm>
            <a:custGeom>
              <a:avLst/>
              <a:gdLst/>
              <a:ahLst/>
              <a:cxnLst/>
              <a:rect l="l" t="t" r="r" b="b"/>
              <a:pathLst>
                <a:path w="7647" h="10936" extrusionOk="0">
                  <a:moveTo>
                    <a:pt x="7599" y="1"/>
                  </a:moveTo>
                  <a:cubicBezTo>
                    <a:pt x="7523" y="1"/>
                    <a:pt x="5824" y="2404"/>
                    <a:pt x="3743" y="5411"/>
                  </a:cubicBezTo>
                  <a:cubicBezTo>
                    <a:pt x="1643" y="8424"/>
                    <a:pt x="0" y="10889"/>
                    <a:pt x="46" y="10935"/>
                  </a:cubicBezTo>
                  <a:cubicBezTo>
                    <a:pt x="46" y="10935"/>
                    <a:pt x="46" y="10935"/>
                    <a:pt x="46" y="10935"/>
                  </a:cubicBezTo>
                  <a:cubicBezTo>
                    <a:pt x="107" y="10935"/>
                    <a:pt x="1813" y="8524"/>
                    <a:pt x="3903" y="5525"/>
                  </a:cubicBezTo>
                  <a:cubicBezTo>
                    <a:pt x="6003" y="2490"/>
                    <a:pt x="7647" y="24"/>
                    <a:pt x="7601" y="2"/>
                  </a:cubicBezTo>
                  <a:cubicBezTo>
                    <a:pt x="7600" y="1"/>
                    <a:pt x="7600" y="1"/>
                    <a:pt x="7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5"/>
            <p:cNvSpPr/>
            <p:nvPr/>
          </p:nvSpPr>
          <p:spPr>
            <a:xfrm>
              <a:off x="2489250" y="4650100"/>
              <a:ext cx="192325" cy="273400"/>
            </a:xfrm>
            <a:custGeom>
              <a:avLst/>
              <a:gdLst/>
              <a:ahLst/>
              <a:cxnLst/>
              <a:rect l="l" t="t" r="r" b="b"/>
              <a:pathLst>
                <a:path w="7693" h="10936" extrusionOk="0">
                  <a:moveTo>
                    <a:pt x="7646" y="1"/>
                  </a:moveTo>
                  <a:cubicBezTo>
                    <a:pt x="7569" y="1"/>
                    <a:pt x="5848" y="2404"/>
                    <a:pt x="3790" y="5411"/>
                  </a:cubicBezTo>
                  <a:cubicBezTo>
                    <a:pt x="1690" y="8424"/>
                    <a:pt x="1" y="10889"/>
                    <a:pt x="69" y="10935"/>
                  </a:cubicBezTo>
                  <a:cubicBezTo>
                    <a:pt x="70" y="10935"/>
                    <a:pt x="70" y="10935"/>
                    <a:pt x="70" y="10935"/>
                  </a:cubicBezTo>
                  <a:cubicBezTo>
                    <a:pt x="154" y="10935"/>
                    <a:pt x="1860" y="8524"/>
                    <a:pt x="3950" y="5525"/>
                  </a:cubicBezTo>
                  <a:cubicBezTo>
                    <a:pt x="6027" y="2490"/>
                    <a:pt x="7693" y="24"/>
                    <a:pt x="7647" y="2"/>
                  </a:cubicBezTo>
                  <a:cubicBezTo>
                    <a:pt x="7647" y="1"/>
                    <a:pt x="7646" y="1"/>
                    <a:pt x="76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5"/>
            <p:cNvSpPr/>
            <p:nvPr/>
          </p:nvSpPr>
          <p:spPr>
            <a:xfrm>
              <a:off x="2634775" y="4650100"/>
              <a:ext cx="191750" cy="273400"/>
            </a:xfrm>
            <a:custGeom>
              <a:avLst/>
              <a:gdLst/>
              <a:ahLst/>
              <a:cxnLst/>
              <a:rect l="l" t="t" r="r" b="b"/>
              <a:pathLst>
                <a:path w="7670" h="10936" extrusionOk="0">
                  <a:moveTo>
                    <a:pt x="7623" y="1"/>
                  </a:moveTo>
                  <a:cubicBezTo>
                    <a:pt x="7568" y="1"/>
                    <a:pt x="5824" y="2404"/>
                    <a:pt x="3766" y="5411"/>
                  </a:cubicBezTo>
                  <a:cubicBezTo>
                    <a:pt x="1667" y="8424"/>
                    <a:pt x="0" y="10889"/>
                    <a:pt x="46" y="10935"/>
                  </a:cubicBezTo>
                  <a:cubicBezTo>
                    <a:pt x="46" y="10935"/>
                    <a:pt x="46" y="10935"/>
                    <a:pt x="47" y="10935"/>
                  </a:cubicBezTo>
                  <a:cubicBezTo>
                    <a:pt x="108" y="10935"/>
                    <a:pt x="1836" y="8524"/>
                    <a:pt x="3926" y="5525"/>
                  </a:cubicBezTo>
                  <a:cubicBezTo>
                    <a:pt x="6003" y="2490"/>
                    <a:pt x="7670" y="24"/>
                    <a:pt x="7624" y="2"/>
                  </a:cubicBezTo>
                  <a:cubicBezTo>
                    <a:pt x="7624" y="1"/>
                    <a:pt x="7623" y="1"/>
                    <a:pt x="7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5"/>
            <p:cNvSpPr/>
            <p:nvPr/>
          </p:nvSpPr>
          <p:spPr>
            <a:xfrm>
              <a:off x="2162850" y="4532000"/>
              <a:ext cx="794350" cy="118150"/>
            </a:xfrm>
            <a:custGeom>
              <a:avLst/>
              <a:gdLst/>
              <a:ahLst/>
              <a:cxnLst/>
              <a:rect l="l" t="t" r="r" b="b"/>
              <a:pathLst>
                <a:path w="31774" h="4726" extrusionOk="0">
                  <a:moveTo>
                    <a:pt x="1" y="1"/>
                  </a:moveTo>
                  <a:lnTo>
                    <a:pt x="1" y="4726"/>
                  </a:lnTo>
                  <a:lnTo>
                    <a:pt x="31774" y="4726"/>
                  </a:lnTo>
                  <a:lnTo>
                    <a:pt x="31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5"/>
            <p:cNvSpPr/>
            <p:nvPr/>
          </p:nvSpPr>
          <p:spPr>
            <a:xfrm>
              <a:off x="2338050" y="4531425"/>
              <a:ext cx="55950" cy="119300"/>
            </a:xfrm>
            <a:custGeom>
              <a:avLst/>
              <a:gdLst/>
              <a:ahLst/>
              <a:cxnLst/>
              <a:rect l="l" t="t" r="r" b="b"/>
              <a:pathLst>
                <a:path w="2238" h="4772" extrusionOk="0">
                  <a:moveTo>
                    <a:pt x="2237" y="1"/>
                  </a:moveTo>
                  <a:lnTo>
                    <a:pt x="2237" y="1"/>
                  </a:lnTo>
                  <a:cubicBezTo>
                    <a:pt x="1781" y="754"/>
                    <a:pt x="1370" y="1530"/>
                    <a:pt x="1027" y="2352"/>
                  </a:cubicBezTo>
                  <a:cubicBezTo>
                    <a:pt x="616" y="3128"/>
                    <a:pt x="274" y="3927"/>
                    <a:pt x="0" y="4771"/>
                  </a:cubicBezTo>
                  <a:cubicBezTo>
                    <a:pt x="457" y="4018"/>
                    <a:pt x="867" y="3242"/>
                    <a:pt x="1210" y="2420"/>
                  </a:cubicBezTo>
                  <a:cubicBezTo>
                    <a:pt x="1621" y="1644"/>
                    <a:pt x="1963" y="845"/>
                    <a:pt x="2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5"/>
            <p:cNvSpPr/>
            <p:nvPr/>
          </p:nvSpPr>
          <p:spPr>
            <a:xfrm>
              <a:off x="2462450" y="4531425"/>
              <a:ext cx="55925" cy="119300"/>
            </a:xfrm>
            <a:custGeom>
              <a:avLst/>
              <a:gdLst/>
              <a:ahLst/>
              <a:cxnLst/>
              <a:rect l="l" t="t" r="r" b="b"/>
              <a:pathLst>
                <a:path w="2237" h="4772" extrusionOk="0">
                  <a:moveTo>
                    <a:pt x="2237" y="1"/>
                  </a:moveTo>
                  <a:cubicBezTo>
                    <a:pt x="1780" y="754"/>
                    <a:pt x="1370" y="1530"/>
                    <a:pt x="1027" y="2352"/>
                  </a:cubicBezTo>
                  <a:cubicBezTo>
                    <a:pt x="616" y="3128"/>
                    <a:pt x="274" y="3927"/>
                    <a:pt x="0" y="4771"/>
                  </a:cubicBezTo>
                  <a:cubicBezTo>
                    <a:pt x="457" y="4018"/>
                    <a:pt x="867" y="3242"/>
                    <a:pt x="1210" y="2420"/>
                  </a:cubicBezTo>
                  <a:cubicBezTo>
                    <a:pt x="1621" y="1644"/>
                    <a:pt x="1963" y="845"/>
                    <a:pt x="2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5"/>
            <p:cNvSpPr/>
            <p:nvPr/>
          </p:nvSpPr>
          <p:spPr>
            <a:xfrm>
              <a:off x="2586825" y="4531425"/>
              <a:ext cx="55950" cy="119300"/>
            </a:xfrm>
            <a:custGeom>
              <a:avLst/>
              <a:gdLst/>
              <a:ahLst/>
              <a:cxnLst/>
              <a:rect l="l" t="t" r="r" b="b"/>
              <a:pathLst>
                <a:path w="2238" h="4772" extrusionOk="0">
                  <a:moveTo>
                    <a:pt x="2238" y="1"/>
                  </a:moveTo>
                  <a:lnTo>
                    <a:pt x="2238" y="1"/>
                  </a:lnTo>
                  <a:cubicBezTo>
                    <a:pt x="1781" y="754"/>
                    <a:pt x="1370" y="1530"/>
                    <a:pt x="1028" y="2352"/>
                  </a:cubicBezTo>
                  <a:cubicBezTo>
                    <a:pt x="617" y="3128"/>
                    <a:pt x="275" y="3927"/>
                    <a:pt x="1" y="4771"/>
                  </a:cubicBezTo>
                  <a:cubicBezTo>
                    <a:pt x="457" y="4018"/>
                    <a:pt x="868" y="3242"/>
                    <a:pt x="1211" y="2420"/>
                  </a:cubicBezTo>
                  <a:cubicBezTo>
                    <a:pt x="1622" y="1644"/>
                    <a:pt x="1964" y="845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5"/>
            <p:cNvSpPr/>
            <p:nvPr/>
          </p:nvSpPr>
          <p:spPr>
            <a:xfrm>
              <a:off x="2711225" y="4531425"/>
              <a:ext cx="56525" cy="119300"/>
            </a:xfrm>
            <a:custGeom>
              <a:avLst/>
              <a:gdLst/>
              <a:ahLst/>
              <a:cxnLst/>
              <a:rect l="l" t="t" r="r" b="b"/>
              <a:pathLst>
                <a:path w="2261" h="4772" extrusionOk="0">
                  <a:moveTo>
                    <a:pt x="2261" y="1"/>
                  </a:moveTo>
                  <a:lnTo>
                    <a:pt x="2261" y="1"/>
                  </a:lnTo>
                  <a:cubicBezTo>
                    <a:pt x="1781" y="754"/>
                    <a:pt x="1370" y="1530"/>
                    <a:pt x="1028" y="2352"/>
                  </a:cubicBezTo>
                  <a:cubicBezTo>
                    <a:pt x="640" y="3128"/>
                    <a:pt x="275" y="3927"/>
                    <a:pt x="1" y="4771"/>
                  </a:cubicBezTo>
                  <a:cubicBezTo>
                    <a:pt x="457" y="4018"/>
                    <a:pt x="868" y="3242"/>
                    <a:pt x="1211" y="2420"/>
                  </a:cubicBezTo>
                  <a:cubicBezTo>
                    <a:pt x="1621" y="1644"/>
                    <a:pt x="1964" y="845"/>
                    <a:pt x="2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5"/>
            <p:cNvSpPr/>
            <p:nvPr/>
          </p:nvSpPr>
          <p:spPr>
            <a:xfrm>
              <a:off x="2835625" y="4531425"/>
              <a:ext cx="56525" cy="119300"/>
            </a:xfrm>
            <a:custGeom>
              <a:avLst/>
              <a:gdLst/>
              <a:ahLst/>
              <a:cxnLst/>
              <a:rect l="l" t="t" r="r" b="b"/>
              <a:pathLst>
                <a:path w="2261" h="4772" extrusionOk="0">
                  <a:moveTo>
                    <a:pt x="2260" y="1"/>
                  </a:moveTo>
                  <a:cubicBezTo>
                    <a:pt x="1781" y="754"/>
                    <a:pt x="1393" y="1530"/>
                    <a:pt x="1051" y="2352"/>
                  </a:cubicBezTo>
                  <a:cubicBezTo>
                    <a:pt x="640" y="3128"/>
                    <a:pt x="298" y="3927"/>
                    <a:pt x="1" y="4771"/>
                  </a:cubicBezTo>
                  <a:cubicBezTo>
                    <a:pt x="457" y="4018"/>
                    <a:pt x="868" y="3242"/>
                    <a:pt x="1211" y="2420"/>
                  </a:cubicBezTo>
                  <a:cubicBezTo>
                    <a:pt x="1621" y="1644"/>
                    <a:pt x="1964" y="845"/>
                    <a:pt x="2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5"/>
            <p:cNvSpPr/>
            <p:nvPr/>
          </p:nvSpPr>
          <p:spPr>
            <a:xfrm>
              <a:off x="2230750" y="4531425"/>
              <a:ext cx="56525" cy="119300"/>
            </a:xfrm>
            <a:custGeom>
              <a:avLst/>
              <a:gdLst/>
              <a:ahLst/>
              <a:cxnLst/>
              <a:rect l="l" t="t" r="r" b="b"/>
              <a:pathLst>
                <a:path w="2261" h="4772" extrusionOk="0">
                  <a:moveTo>
                    <a:pt x="2261" y="1"/>
                  </a:moveTo>
                  <a:cubicBezTo>
                    <a:pt x="1804" y="754"/>
                    <a:pt x="1393" y="1530"/>
                    <a:pt x="1051" y="2352"/>
                  </a:cubicBezTo>
                  <a:cubicBezTo>
                    <a:pt x="640" y="3128"/>
                    <a:pt x="298" y="3927"/>
                    <a:pt x="1" y="4771"/>
                  </a:cubicBezTo>
                  <a:cubicBezTo>
                    <a:pt x="480" y="4018"/>
                    <a:pt x="868" y="3242"/>
                    <a:pt x="1234" y="2420"/>
                  </a:cubicBezTo>
                  <a:cubicBezTo>
                    <a:pt x="1622" y="1644"/>
                    <a:pt x="1964" y="845"/>
                    <a:pt x="2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5"/>
            <p:cNvSpPr/>
            <p:nvPr/>
          </p:nvSpPr>
          <p:spPr>
            <a:xfrm>
              <a:off x="2505800" y="3601300"/>
              <a:ext cx="312750" cy="940125"/>
            </a:xfrm>
            <a:custGeom>
              <a:avLst/>
              <a:gdLst/>
              <a:ahLst/>
              <a:cxnLst/>
              <a:rect l="l" t="t" r="r" b="b"/>
              <a:pathLst>
                <a:path w="12510" h="37605" extrusionOk="0">
                  <a:moveTo>
                    <a:pt x="10090" y="1"/>
                  </a:moveTo>
                  <a:lnTo>
                    <a:pt x="6323" y="115"/>
                  </a:lnTo>
                  <a:lnTo>
                    <a:pt x="1" y="36179"/>
                  </a:lnTo>
                  <a:cubicBezTo>
                    <a:pt x="2032" y="36749"/>
                    <a:pt x="4155" y="36749"/>
                    <a:pt x="6209" y="37366"/>
                  </a:cubicBezTo>
                  <a:cubicBezTo>
                    <a:pt x="6813" y="37540"/>
                    <a:pt x="7424" y="37604"/>
                    <a:pt x="8040" y="37604"/>
                  </a:cubicBezTo>
                  <a:cubicBezTo>
                    <a:pt x="9520" y="37604"/>
                    <a:pt x="11026" y="37234"/>
                    <a:pt x="12509" y="37137"/>
                  </a:cubicBezTo>
                  <a:lnTo>
                    <a:pt x="10090" y="1"/>
                  </a:ln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5"/>
            <p:cNvSpPr/>
            <p:nvPr/>
          </p:nvSpPr>
          <p:spPr>
            <a:xfrm>
              <a:off x="2505800" y="3601300"/>
              <a:ext cx="312750" cy="940125"/>
            </a:xfrm>
            <a:custGeom>
              <a:avLst/>
              <a:gdLst/>
              <a:ahLst/>
              <a:cxnLst/>
              <a:rect l="l" t="t" r="r" b="b"/>
              <a:pathLst>
                <a:path w="12510" h="37605" extrusionOk="0">
                  <a:moveTo>
                    <a:pt x="10090" y="1"/>
                  </a:moveTo>
                  <a:lnTo>
                    <a:pt x="6323" y="115"/>
                  </a:lnTo>
                  <a:lnTo>
                    <a:pt x="1" y="36179"/>
                  </a:lnTo>
                  <a:cubicBezTo>
                    <a:pt x="2032" y="36749"/>
                    <a:pt x="4155" y="36749"/>
                    <a:pt x="6209" y="37366"/>
                  </a:cubicBezTo>
                  <a:cubicBezTo>
                    <a:pt x="6813" y="37540"/>
                    <a:pt x="7424" y="37604"/>
                    <a:pt x="8040" y="37604"/>
                  </a:cubicBezTo>
                  <a:cubicBezTo>
                    <a:pt x="9520" y="37604"/>
                    <a:pt x="11026" y="37234"/>
                    <a:pt x="12509" y="37137"/>
                  </a:cubicBezTo>
                  <a:lnTo>
                    <a:pt x="10090" y="1"/>
                  </a:lnTo>
                  <a:close/>
                </a:path>
              </a:pathLst>
            </a:custGeom>
            <a:solidFill>
              <a:srgbClr val="4C4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5"/>
            <p:cNvSpPr/>
            <p:nvPr/>
          </p:nvSpPr>
          <p:spPr>
            <a:xfrm>
              <a:off x="2411650" y="3604150"/>
              <a:ext cx="313300" cy="939000"/>
            </a:xfrm>
            <a:custGeom>
              <a:avLst/>
              <a:gdLst/>
              <a:ahLst/>
              <a:cxnLst/>
              <a:rect l="l" t="t" r="r" b="b"/>
              <a:pathLst>
                <a:path w="12532" h="37560" extrusionOk="0">
                  <a:moveTo>
                    <a:pt x="10089" y="1"/>
                  </a:moveTo>
                  <a:lnTo>
                    <a:pt x="1" y="36179"/>
                  </a:lnTo>
                  <a:cubicBezTo>
                    <a:pt x="3277" y="37099"/>
                    <a:pt x="6672" y="37559"/>
                    <a:pt x="10079" y="37559"/>
                  </a:cubicBezTo>
                  <a:cubicBezTo>
                    <a:pt x="10896" y="37559"/>
                    <a:pt x="11714" y="37533"/>
                    <a:pt x="12532" y="37480"/>
                  </a:cubicBezTo>
                  <a:lnTo>
                    <a:pt x="100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5"/>
            <p:cNvSpPr/>
            <p:nvPr/>
          </p:nvSpPr>
          <p:spPr>
            <a:xfrm>
              <a:off x="2718650" y="4357975"/>
              <a:ext cx="87900" cy="120425"/>
            </a:xfrm>
            <a:custGeom>
              <a:avLst/>
              <a:gdLst/>
              <a:ahLst/>
              <a:cxnLst/>
              <a:rect l="l" t="t" r="r" b="b"/>
              <a:pathLst>
                <a:path w="3516" h="4817" extrusionOk="0">
                  <a:moveTo>
                    <a:pt x="3516" y="0"/>
                  </a:moveTo>
                  <a:lnTo>
                    <a:pt x="3516" y="0"/>
                  </a:lnTo>
                  <a:cubicBezTo>
                    <a:pt x="2237" y="1529"/>
                    <a:pt x="1051" y="3127"/>
                    <a:pt x="1" y="4816"/>
                  </a:cubicBezTo>
                  <a:cubicBezTo>
                    <a:pt x="663" y="4063"/>
                    <a:pt x="1279" y="3287"/>
                    <a:pt x="1827" y="2465"/>
                  </a:cubicBezTo>
                  <a:cubicBezTo>
                    <a:pt x="2443" y="1689"/>
                    <a:pt x="3014" y="845"/>
                    <a:pt x="3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5"/>
            <p:cNvSpPr/>
            <p:nvPr/>
          </p:nvSpPr>
          <p:spPr>
            <a:xfrm>
              <a:off x="2710675" y="4200475"/>
              <a:ext cx="87900" cy="120425"/>
            </a:xfrm>
            <a:custGeom>
              <a:avLst/>
              <a:gdLst/>
              <a:ahLst/>
              <a:cxnLst/>
              <a:rect l="l" t="t" r="r" b="b"/>
              <a:pathLst>
                <a:path w="3516" h="4817" extrusionOk="0">
                  <a:moveTo>
                    <a:pt x="3515" y="0"/>
                  </a:moveTo>
                  <a:lnTo>
                    <a:pt x="3515" y="0"/>
                  </a:lnTo>
                  <a:cubicBezTo>
                    <a:pt x="2853" y="731"/>
                    <a:pt x="2237" y="1530"/>
                    <a:pt x="1666" y="2351"/>
                  </a:cubicBezTo>
                  <a:cubicBezTo>
                    <a:pt x="1050" y="3127"/>
                    <a:pt x="502" y="3949"/>
                    <a:pt x="0" y="4816"/>
                  </a:cubicBezTo>
                  <a:cubicBezTo>
                    <a:pt x="662" y="4086"/>
                    <a:pt x="1278" y="3287"/>
                    <a:pt x="1826" y="2465"/>
                  </a:cubicBezTo>
                  <a:cubicBezTo>
                    <a:pt x="2442" y="1689"/>
                    <a:pt x="3013" y="868"/>
                    <a:pt x="3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5"/>
            <p:cNvSpPr/>
            <p:nvPr/>
          </p:nvSpPr>
          <p:spPr>
            <a:xfrm>
              <a:off x="2702100" y="4042975"/>
              <a:ext cx="87900" cy="120425"/>
            </a:xfrm>
            <a:custGeom>
              <a:avLst/>
              <a:gdLst/>
              <a:ahLst/>
              <a:cxnLst/>
              <a:rect l="l" t="t" r="r" b="b"/>
              <a:pathLst>
                <a:path w="3516" h="4817" extrusionOk="0">
                  <a:moveTo>
                    <a:pt x="3516" y="0"/>
                  </a:moveTo>
                  <a:lnTo>
                    <a:pt x="3516" y="0"/>
                  </a:lnTo>
                  <a:cubicBezTo>
                    <a:pt x="2854" y="754"/>
                    <a:pt x="2238" y="1530"/>
                    <a:pt x="1690" y="2351"/>
                  </a:cubicBezTo>
                  <a:cubicBezTo>
                    <a:pt x="1073" y="3128"/>
                    <a:pt x="503" y="3949"/>
                    <a:pt x="1" y="4817"/>
                  </a:cubicBezTo>
                  <a:cubicBezTo>
                    <a:pt x="663" y="4086"/>
                    <a:pt x="1279" y="3287"/>
                    <a:pt x="1850" y="2466"/>
                  </a:cubicBezTo>
                  <a:cubicBezTo>
                    <a:pt x="2466" y="1690"/>
                    <a:pt x="3014" y="868"/>
                    <a:pt x="3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5"/>
            <p:cNvSpPr/>
            <p:nvPr/>
          </p:nvSpPr>
          <p:spPr>
            <a:xfrm>
              <a:off x="2694125" y="3885475"/>
              <a:ext cx="87900" cy="120425"/>
            </a:xfrm>
            <a:custGeom>
              <a:avLst/>
              <a:gdLst/>
              <a:ahLst/>
              <a:cxnLst/>
              <a:rect l="l" t="t" r="r" b="b"/>
              <a:pathLst>
                <a:path w="3516" h="4817" extrusionOk="0">
                  <a:moveTo>
                    <a:pt x="3515" y="1"/>
                  </a:moveTo>
                  <a:cubicBezTo>
                    <a:pt x="2830" y="754"/>
                    <a:pt x="2237" y="1530"/>
                    <a:pt x="1666" y="2352"/>
                  </a:cubicBezTo>
                  <a:cubicBezTo>
                    <a:pt x="1050" y="3151"/>
                    <a:pt x="502" y="3972"/>
                    <a:pt x="0" y="4817"/>
                  </a:cubicBezTo>
                  <a:cubicBezTo>
                    <a:pt x="662" y="4086"/>
                    <a:pt x="1278" y="3288"/>
                    <a:pt x="1826" y="2466"/>
                  </a:cubicBezTo>
                  <a:cubicBezTo>
                    <a:pt x="2442" y="1690"/>
                    <a:pt x="3013" y="868"/>
                    <a:pt x="3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5"/>
            <p:cNvSpPr/>
            <p:nvPr/>
          </p:nvSpPr>
          <p:spPr>
            <a:xfrm>
              <a:off x="2685550" y="3727975"/>
              <a:ext cx="87900" cy="120450"/>
            </a:xfrm>
            <a:custGeom>
              <a:avLst/>
              <a:gdLst/>
              <a:ahLst/>
              <a:cxnLst/>
              <a:rect l="l" t="t" r="r" b="b"/>
              <a:pathLst>
                <a:path w="3516" h="4818" extrusionOk="0">
                  <a:moveTo>
                    <a:pt x="3516" y="1"/>
                  </a:moveTo>
                  <a:lnTo>
                    <a:pt x="3516" y="1"/>
                  </a:lnTo>
                  <a:cubicBezTo>
                    <a:pt x="2854" y="754"/>
                    <a:pt x="2238" y="1530"/>
                    <a:pt x="1690" y="2352"/>
                  </a:cubicBezTo>
                  <a:cubicBezTo>
                    <a:pt x="1074" y="3151"/>
                    <a:pt x="503" y="3973"/>
                    <a:pt x="1" y="4817"/>
                  </a:cubicBezTo>
                  <a:cubicBezTo>
                    <a:pt x="663" y="4087"/>
                    <a:pt x="1279" y="3288"/>
                    <a:pt x="1850" y="2466"/>
                  </a:cubicBezTo>
                  <a:cubicBezTo>
                    <a:pt x="2443" y="1690"/>
                    <a:pt x="3014" y="868"/>
                    <a:pt x="3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5"/>
            <p:cNvSpPr/>
            <p:nvPr/>
          </p:nvSpPr>
          <p:spPr>
            <a:xfrm>
              <a:off x="2677575" y="3601300"/>
              <a:ext cx="65650" cy="90200"/>
            </a:xfrm>
            <a:custGeom>
              <a:avLst/>
              <a:gdLst/>
              <a:ahLst/>
              <a:cxnLst/>
              <a:rect l="l" t="t" r="r" b="b"/>
              <a:pathLst>
                <a:path w="2626" h="3608" extrusionOk="0">
                  <a:moveTo>
                    <a:pt x="2625" y="1"/>
                  </a:moveTo>
                  <a:cubicBezTo>
                    <a:pt x="2100" y="549"/>
                    <a:pt x="1644" y="1119"/>
                    <a:pt x="1233" y="1735"/>
                  </a:cubicBezTo>
                  <a:cubicBezTo>
                    <a:pt x="753" y="2329"/>
                    <a:pt x="343" y="2945"/>
                    <a:pt x="0" y="3607"/>
                  </a:cubicBezTo>
                  <a:cubicBezTo>
                    <a:pt x="982" y="2489"/>
                    <a:pt x="1849" y="1279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5"/>
            <p:cNvSpPr/>
            <p:nvPr/>
          </p:nvSpPr>
          <p:spPr>
            <a:xfrm>
              <a:off x="2454450" y="4231850"/>
              <a:ext cx="254525" cy="215575"/>
            </a:xfrm>
            <a:custGeom>
              <a:avLst/>
              <a:gdLst/>
              <a:ahLst/>
              <a:cxnLst/>
              <a:rect l="l" t="t" r="r" b="b"/>
              <a:pathLst>
                <a:path w="10181" h="8623" extrusionOk="0">
                  <a:moveTo>
                    <a:pt x="5330" y="206"/>
                  </a:moveTo>
                  <a:cubicBezTo>
                    <a:pt x="5564" y="206"/>
                    <a:pt x="5798" y="252"/>
                    <a:pt x="6026" y="343"/>
                  </a:cubicBezTo>
                  <a:cubicBezTo>
                    <a:pt x="6460" y="503"/>
                    <a:pt x="6825" y="822"/>
                    <a:pt x="7076" y="1210"/>
                  </a:cubicBezTo>
                  <a:cubicBezTo>
                    <a:pt x="7601" y="1941"/>
                    <a:pt x="7693" y="2877"/>
                    <a:pt x="7350" y="3698"/>
                  </a:cubicBezTo>
                  <a:cubicBezTo>
                    <a:pt x="7008" y="4429"/>
                    <a:pt x="6392" y="4999"/>
                    <a:pt x="5638" y="5319"/>
                  </a:cubicBezTo>
                  <a:cubicBezTo>
                    <a:pt x="5159" y="5524"/>
                    <a:pt x="4628" y="5627"/>
                    <a:pt x="4104" y="5627"/>
                  </a:cubicBezTo>
                  <a:cubicBezTo>
                    <a:pt x="3929" y="5627"/>
                    <a:pt x="3755" y="5616"/>
                    <a:pt x="3584" y="5593"/>
                  </a:cubicBezTo>
                  <a:cubicBezTo>
                    <a:pt x="3465" y="5572"/>
                    <a:pt x="3346" y="5547"/>
                    <a:pt x="3229" y="5519"/>
                  </a:cubicBezTo>
                  <a:lnTo>
                    <a:pt x="3229" y="5519"/>
                  </a:lnTo>
                  <a:cubicBezTo>
                    <a:pt x="3157" y="5358"/>
                    <a:pt x="3092" y="5192"/>
                    <a:pt x="3036" y="5022"/>
                  </a:cubicBezTo>
                  <a:cubicBezTo>
                    <a:pt x="2740" y="4178"/>
                    <a:pt x="2671" y="3265"/>
                    <a:pt x="2876" y="2374"/>
                  </a:cubicBezTo>
                  <a:cubicBezTo>
                    <a:pt x="2991" y="1941"/>
                    <a:pt x="3196" y="1507"/>
                    <a:pt x="3493" y="1142"/>
                  </a:cubicBezTo>
                  <a:cubicBezTo>
                    <a:pt x="3812" y="777"/>
                    <a:pt x="4200" y="503"/>
                    <a:pt x="4634" y="343"/>
                  </a:cubicBezTo>
                  <a:cubicBezTo>
                    <a:pt x="4862" y="252"/>
                    <a:pt x="5096" y="206"/>
                    <a:pt x="5330" y="206"/>
                  </a:cubicBezTo>
                  <a:close/>
                  <a:moveTo>
                    <a:pt x="5342" y="1"/>
                  </a:moveTo>
                  <a:cubicBezTo>
                    <a:pt x="5085" y="1"/>
                    <a:pt x="4828" y="46"/>
                    <a:pt x="4588" y="138"/>
                  </a:cubicBezTo>
                  <a:cubicBezTo>
                    <a:pt x="4086" y="320"/>
                    <a:pt x="3653" y="617"/>
                    <a:pt x="3333" y="1005"/>
                  </a:cubicBezTo>
                  <a:cubicBezTo>
                    <a:pt x="3013" y="1393"/>
                    <a:pt x="2808" y="1849"/>
                    <a:pt x="2694" y="2329"/>
                  </a:cubicBezTo>
                  <a:cubicBezTo>
                    <a:pt x="2466" y="3242"/>
                    <a:pt x="2534" y="4200"/>
                    <a:pt x="2854" y="5068"/>
                  </a:cubicBezTo>
                  <a:cubicBezTo>
                    <a:pt x="2898" y="5202"/>
                    <a:pt x="2948" y="5332"/>
                    <a:pt x="3002" y="5460"/>
                  </a:cubicBezTo>
                  <a:lnTo>
                    <a:pt x="3002" y="5460"/>
                  </a:lnTo>
                  <a:cubicBezTo>
                    <a:pt x="2196" y="5235"/>
                    <a:pt x="1450" y="4845"/>
                    <a:pt x="822" y="4292"/>
                  </a:cubicBezTo>
                  <a:cubicBezTo>
                    <a:pt x="548" y="4064"/>
                    <a:pt x="343" y="3858"/>
                    <a:pt x="206" y="3721"/>
                  </a:cubicBezTo>
                  <a:cubicBezTo>
                    <a:pt x="137" y="3653"/>
                    <a:pt x="69" y="3584"/>
                    <a:pt x="0" y="3516"/>
                  </a:cubicBezTo>
                  <a:lnTo>
                    <a:pt x="0" y="3516"/>
                  </a:lnTo>
                  <a:cubicBezTo>
                    <a:pt x="46" y="3607"/>
                    <a:pt x="115" y="3676"/>
                    <a:pt x="183" y="3744"/>
                  </a:cubicBezTo>
                  <a:cubicBezTo>
                    <a:pt x="366" y="3949"/>
                    <a:pt x="571" y="4155"/>
                    <a:pt x="777" y="4337"/>
                  </a:cubicBezTo>
                  <a:cubicBezTo>
                    <a:pt x="1119" y="4657"/>
                    <a:pt x="1484" y="4908"/>
                    <a:pt x="1872" y="5136"/>
                  </a:cubicBezTo>
                  <a:cubicBezTo>
                    <a:pt x="2250" y="5350"/>
                    <a:pt x="2651" y="5504"/>
                    <a:pt x="3067" y="5608"/>
                  </a:cubicBezTo>
                  <a:lnTo>
                    <a:pt x="3067" y="5608"/>
                  </a:lnTo>
                  <a:cubicBezTo>
                    <a:pt x="3922" y="7460"/>
                    <a:pt x="5778" y="8622"/>
                    <a:pt x="7772" y="8622"/>
                  </a:cubicBezTo>
                  <a:cubicBezTo>
                    <a:pt x="8213" y="8622"/>
                    <a:pt x="8662" y="8565"/>
                    <a:pt x="9108" y="8446"/>
                  </a:cubicBezTo>
                  <a:cubicBezTo>
                    <a:pt x="9496" y="8378"/>
                    <a:pt x="9838" y="8241"/>
                    <a:pt x="10181" y="8035"/>
                  </a:cubicBezTo>
                  <a:lnTo>
                    <a:pt x="10181" y="8035"/>
                  </a:lnTo>
                  <a:cubicBezTo>
                    <a:pt x="9838" y="8172"/>
                    <a:pt x="9473" y="8286"/>
                    <a:pt x="9131" y="8378"/>
                  </a:cubicBezTo>
                  <a:cubicBezTo>
                    <a:pt x="8730" y="8467"/>
                    <a:pt x="8325" y="8511"/>
                    <a:pt x="7922" y="8511"/>
                  </a:cubicBezTo>
                  <a:cubicBezTo>
                    <a:pt x="7294" y="8511"/>
                    <a:pt x="6670" y="8404"/>
                    <a:pt x="6072" y="8195"/>
                  </a:cubicBezTo>
                  <a:cubicBezTo>
                    <a:pt x="4851" y="7710"/>
                    <a:pt x="3860" y="6814"/>
                    <a:pt x="3295" y="5660"/>
                  </a:cubicBezTo>
                  <a:lnTo>
                    <a:pt x="3295" y="5660"/>
                  </a:lnTo>
                  <a:cubicBezTo>
                    <a:pt x="3383" y="5677"/>
                    <a:pt x="3472" y="5693"/>
                    <a:pt x="3561" y="5707"/>
                  </a:cubicBezTo>
                  <a:cubicBezTo>
                    <a:pt x="3767" y="5739"/>
                    <a:pt x="3973" y="5755"/>
                    <a:pt x="4179" y="5755"/>
                  </a:cubicBezTo>
                  <a:cubicBezTo>
                    <a:pt x="4700" y="5755"/>
                    <a:pt x="5215" y="5652"/>
                    <a:pt x="5707" y="5456"/>
                  </a:cubicBezTo>
                  <a:cubicBezTo>
                    <a:pt x="6506" y="5136"/>
                    <a:pt x="7145" y="4543"/>
                    <a:pt x="7510" y="3767"/>
                  </a:cubicBezTo>
                  <a:cubicBezTo>
                    <a:pt x="7898" y="2877"/>
                    <a:pt x="7784" y="1872"/>
                    <a:pt x="7236" y="1073"/>
                  </a:cubicBezTo>
                  <a:cubicBezTo>
                    <a:pt x="6962" y="663"/>
                    <a:pt x="6574" y="320"/>
                    <a:pt x="6095" y="138"/>
                  </a:cubicBezTo>
                  <a:cubicBezTo>
                    <a:pt x="5855" y="46"/>
                    <a:pt x="5598" y="1"/>
                    <a:pt x="53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5"/>
            <p:cNvSpPr/>
            <p:nvPr/>
          </p:nvSpPr>
          <p:spPr>
            <a:xfrm>
              <a:off x="2522350" y="4019575"/>
              <a:ext cx="167225" cy="86200"/>
            </a:xfrm>
            <a:custGeom>
              <a:avLst/>
              <a:gdLst/>
              <a:ahLst/>
              <a:cxnLst/>
              <a:rect l="l" t="t" r="r" b="b"/>
              <a:pathLst>
                <a:path w="6689" h="3448" extrusionOk="0">
                  <a:moveTo>
                    <a:pt x="6689" y="1"/>
                  </a:moveTo>
                  <a:lnTo>
                    <a:pt x="6689" y="1"/>
                  </a:lnTo>
                  <a:cubicBezTo>
                    <a:pt x="6300" y="46"/>
                    <a:pt x="5935" y="115"/>
                    <a:pt x="5593" y="252"/>
                  </a:cubicBezTo>
                  <a:cubicBezTo>
                    <a:pt x="4726" y="503"/>
                    <a:pt x="3904" y="822"/>
                    <a:pt x="3105" y="1233"/>
                  </a:cubicBezTo>
                  <a:cubicBezTo>
                    <a:pt x="2306" y="1644"/>
                    <a:pt x="1530" y="2123"/>
                    <a:pt x="822" y="2694"/>
                  </a:cubicBezTo>
                  <a:cubicBezTo>
                    <a:pt x="526" y="2899"/>
                    <a:pt x="252" y="3151"/>
                    <a:pt x="1" y="3447"/>
                  </a:cubicBezTo>
                  <a:cubicBezTo>
                    <a:pt x="320" y="3242"/>
                    <a:pt x="617" y="3036"/>
                    <a:pt x="914" y="2808"/>
                  </a:cubicBezTo>
                  <a:cubicBezTo>
                    <a:pt x="2352" y="1781"/>
                    <a:pt x="3949" y="959"/>
                    <a:pt x="5639" y="389"/>
                  </a:cubicBezTo>
                  <a:cubicBezTo>
                    <a:pt x="5981" y="275"/>
                    <a:pt x="6346" y="160"/>
                    <a:pt x="66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5"/>
            <p:cNvSpPr/>
            <p:nvPr/>
          </p:nvSpPr>
          <p:spPr>
            <a:xfrm>
              <a:off x="2590250" y="3804450"/>
              <a:ext cx="91325" cy="51375"/>
            </a:xfrm>
            <a:custGeom>
              <a:avLst/>
              <a:gdLst/>
              <a:ahLst/>
              <a:cxnLst/>
              <a:rect l="l" t="t" r="r" b="b"/>
              <a:pathLst>
                <a:path w="3653" h="2055" extrusionOk="0">
                  <a:moveTo>
                    <a:pt x="3653" y="1"/>
                  </a:moveTo>
                  <a:cubicBezTo>
                    <a:pt x="3151" y="503"/>
                    <a:pt x="2603" y="936"/>
                    <a:pt x="1987" y="1324"/>
                  </a:cubicBezTo>
                  <a:cubicBezTo>
                    <a:pt x="1348" y="1644"/>
                    <a:pt x="686" y="1895"/>
                    <a:pt x="1" y="2055"/>
                  </a:cubicBezTo>
                  <a:cubicBezTo>
                    <a:pt x="1485" y="2032"/>
                    <a:pt x="2877" y="1256"/>
                    <a:pt x="36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1" name="Google Shape;3341;p45"/>
          <p:cNvSpPr txBox="1"/>
          <p:nvPr/>
        </p:nvSpPr>
        <p:spPr>
          <a:xfrm>
            <a:off x="5018925" y="2153225"/>
            <a:ext cx="6993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hanga One"/>
                <a:ea typeface="Changa One"/>
                <a:cs typeface="Changa One"/>
                <a:sym typeface="Changa One"/>
              </a:rPr>
              <a:t>34,6%</a:t>
            </a:r>
            <a:endParaRPr sz="1600">
              <a:solidFill>
                <a:schemeClr val="lt1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3342" name="Google Shape;3342;p45"/>
          <p:cNvSpPr txBox="1"/>
          <p:nvPr/>
        </p:nvSpPr>
        <p:spPr>
          <a:xfrm>
            <a:off x="5018913" y="3165200"/>
            <a:ext cx="6993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hanga One"/>
                <a:ea typeface="Changa One"/>
                <a:cs typeface="Changa One"/>
                <a:sym typeface="Changa One"/>
              </a:rPr>
              <a:t>10,9%</a:t>
            </a:r>
            <a:endParaRPr sz="1600">
              <a:solidFill>
                <a:schemeClr val="lt1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3343" name="Google Shape;3343;p45"/>
          <p:cNvSpPr txBox="1"/>
          <p:nvPr/>
        </p:nvSpPr>
        <p:spPr>
          <a:xfrm>
            <a:off x="6051963" y="1879325"/>
            <a:ext cx="6993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hanga One"/>
                <a:ea typeface="Changa One"/>
                <a:cs typeface="Changa One"/>
                <a:sym typeface="Changa One"/>
              </a:rPr>
              <a:t>21,8%</a:t>
            </a:r>
            <a:endParaRPr sz="1600">
              <a:solidFill>
                <a:schemeClr val="lt1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3344" name="Google Shape;3344;p45"/>
          <p:cNvSpPr txBox="1"/>
          <p:nvPr/>
        </p:nvSpPr>
        <p:spPr>
          <a:xfrm>
            <a:off x="6051963" y="2935413"/>
            <a:ext cx="6993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hanga One"/>
                <a:ea typeface="Changa One"/>
                <a:cs typeface="Changa One"/>
                <a:sym typeface="Changa One"/>
              </a:rPr>
              <a:t>32,7%</a:t>
            </a:r>
            <a:endParaRPr sz="1600">
              <a:solidFill>
                <a:schemeClr val="lt1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pic>
        <p:nvPicPr>
          <p:cNvPr id="3345" name="Google Shape;3345;p45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6" name="Google Shape;3346;p45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7" name="Google Shape;3347;p45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348" name="Google Shape;3348;p45">
            <a:hlinkClick r:id="rId6" action="ppaction://hlinksldjump"/>
          </p:cNvPr>
          <p:cNvSpPr txBox="1"/>
          <p:nvPr/>
        </p:nvSpPr>
        <p:spPr>
          <a:xfrm rot="5400000">
            <a:off x="8538498" y="259008"/>
            <a:ext cx="72467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349" name="Google Shape;3349;p45">
            <a:hlinkClick r:id="rId7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350" name="Google Shape;3350;p45">
            <a:hlinkClick r:id="rId8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351" name="Google Shape;3351;p45">
            <a:hlinkClick r:id="rId9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352" name="Google Shape;3352;p45">
            <a:hlinkClick r:id="rId10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361" name="Google Shape;3361;p45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EF29A0-CC6C-7EC0-2CC2-C7A89221F38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34959" y="1193861"/>
            <a:ext cx="4410691" cy="2562583"/>
          </a:xfrm>
          <a:prstGeom prst="rect">
            <a:avLst/>
          </a:prstGeom>
        </p:spPr>
      </p:pic>
      <p:grpSp>
        <p:nvGrpSpPr>
          <p:cNvPr id="3283" name="Google Shape;3283;p45"/>
          <p:cNvGrpSpPr/>
          <p:nvPr/>
        </p:nvGrpSpPr>
        <p:grpSpPr>
          <a:xfrm>
            <a:off x="4786677" y="1645696"/>
            <a:ext cx="1764385" cy="3462634"/>
            <a:chOff x="5198625" y="1422000"/>
            <a:chExt cx="1884825" cy="3699000"/>
          </a:xfrm>
        </p:grpSpPr>
        <p:sp>
          <p:nvSpPr>
            <p:cNvPr id="3284" name="Google Shape;3284;p45"/>
            <p:cNvSpPr/>
            <p:nvPr/>
          </p:nvSpPr>
          <p:spPr>
            <a:xfrm>
              <a:off x="5921625" y="4719750"/>
              <a:ext cx="388625" cy="299025"/>
            </a:xfrm>
            <a:custGeom>
              <a:avLst/>
              <a:gdLst/>
              <a:ahLst/>
              <a:cxnLst/>
              <a:rect l="l" t="t" r="r" b="b"/>
              <a:pathLst>
                <a:path w="15545" h="11961" extrusionOk="0">
                  <a:moveTo>
                    <a:pt x="15544" y="0"/>
                  </a:moveTo>
                  <a:lnTo>
                    <a:pt x="8377" y="23"/>
                  </a:lnTo>
                  <a:lnTo>
                    <a:pt x="7761" y="7829"/>
                  </a:lnTo>
                  <a:cubicBezTo>
                    <a:pt x="7761" y="7829"/>
                    <a:pt x="46" y="10317"/>
                    <a:pt x="0" y="11755"/>
                  </a:cubicBezTo>
                  <a:lnTo>
                    <a:pt x="15110" y="11961"/>
                  </a:lnTo>
                  <a:lnTo>
                    <a:pt x="155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45"/>
            <p:cNvSpPr/>
            <p:nvPr/>
          </p:nvSpPr>
          <p:spPr>
            <a:xfrm>
              <a:off x="6212625" y="4895425"/>
              <a:ext cx="32000" cy="28800"/>
            </a:xfrm>
            <a:custGeom>
              <a:avLst/>
              <a:gdLst/>
              <a:ahLst/>
              <a:cxnLst/>
              <a:rect l="l" t="t" r="r" b="b"/>
              <a:pathLst>
                <a:path w="1280" h="1152" extrusionOk="0">
                  <a:moveTo>
                    <a:pt x="642" y="1"/>
                  </a:moveTo>
                  <a:cubicBezTo>
                    <a:pt x="383" y="1"/>
                    <a:pt x="144" y="155"/>
                    <a:pt x="69" y="414"/>
                  </a:cubicBezTo>
                  <a:cubicBezTo>
                    <a:pt x="1" y="757"/>
                    <a:pt x="206" y="1076"/>
                    <a:pt x="549" y="1145"/>
                  </a:cubicBezTo>
                  <a:cubicBezTo>
                    <a:pt x="579" y="1149"/>
                    <a:pt x="609" y="1152"/>
                    <a:pt x="639" y="1152"/>
                  </a:cubicBezTo>
                  <a:cubicBezTo>
                    <a:pt x="904" y="1152"/>
                    <a:pt x="1152" y="975"/>
                    <a:pt x="1234" y="688"/>
                  </a:cubicBezTo>
                  <a:cubicBezTo>
                    <a:pt x="1279" y="391"/>
                    <a:pt x="1074" y="95"/>
                    <a:pt x="777" y="3"/>
                  </a:cubicBezTo>
                  <a:lnTo>
                    <a:pt x="777" y="3"/>
                  </a:lnTo>
                  <a:lnTo>
                    <a:pt x="823" y="26"/>
                  </a:lnTo>
                  <a:cubicBezTo>
                    <a:pt x="763" y="9"/>
                    <a:pt x="702" y="1"/>
                    <a:pt x="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5"/>
            <p:cNvSpPr/>
            <p:nvPr/>
          </p:nvSpPr>
          <p:spPr>
            <a:xfrm>
              <a:off x="5920475" y="4988500"/>
              <a:ext cx="378925" cy="30275"/>
            </a:xfrm>
            <a:custGeom>
              <a:avLst/>
              <a:gdLst/>
              <a:ahLst/>
              <a:cxnLst/>
              <a:rect l="l" t="t" r="r" b="b"/>
              <a:pathLst>
                <a:path w="15157" h="1211" extrusionOk="0">
                  <a:moveTo>
                    <a:pt x="15111" y="1"/>
                  </a:moveTo>
                  <a:lnTo>
                    <a:pt x="822" y="92"/>
                  </a:lnTo>
                  <a:cubicBezTo>
                    <a:pt x="822" y="92"/>
                    <a:pt x="0" y="572"/>
                    <a:pt x="23" y="1028"/>
                  </a:cubicBezTo>
                  <a:lnTo>
                    <a:pt x="15156" y="1211"/>
                  </a:lnTo>
                  <a:lnTo>
                    <a:pt x="15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5"/>
            <p:cNvSpPr/>
            <p:nvPr/>
          </p:nvSpPr>
          <p:spPr>
            <a:xfrm>
              <a:off x="6109350" y="4911625"/>
              <a:ext cx="36550" cy="22250"/>
            </a:xfrm>
            <a:custGeom>
              <a:avLst/>
              <a:gdLst/>
              <a:ahLst/>
              <a:cxnLst/>
              <a:rect l="l" t="t" r="r" b="b"/>
              <a:pathLst>
                <a:path w="1462" h="890" extrusionOk="0">
                  <a:moveTo>
                    <a:pt x="283" y="0"/>
                  </a:moveTo>
                  <a:cubicBezTo>
                    <a:pt x="115" y="0"/>
                    <a:pt x="1" y="40"/>
                    <a:pt x="1" y="63"/>
                  </a:cubicBezTo>
                  <a:cubicBezTo>
                    <a:pt x="1" y="154"/>
                    <a:pt x="389" y="177"/>
                    <a:pt x="777" y="405"/>
                  </a:cubicBezTo>
                  <a:cubicBezTo>
                    <a:pt x="1116" y="618"/>
                    <a:pt x="1318" y="889"/>
                    <a:pt x="1399" y="889"/>
                  </a:cubicBezTo>
                  <a:cubicBezTo>
                    <a:pt x="1406" y="889"/>
                    <a:pt x="1411" y="888"/>
                    <a:pt x="1416" y="885"/>
                  </a:cubicBezTo>
                  <a:cubicBezTo>
                    <a:pt x="1461" y="862"/>
                    <a:pt x="1347" y="428"/>
                    <a:pt x="891" y="177"/>
                  </a:cubicBezTo>
                  <a:cubicBezTo>
                    <a:pt x="674" y="40"/>
                    <a:pt x="451" y="0"/>
                    <a:pt x="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45"/>
            <p:cNvSpPr/>
            <p:nvPr/>
          </p:nvSpPr>
          <p:spPr>
            <a:xfrm>
              <a:off x="6110500" y="4861825"/>
              <a:ext cx="41100" cy="8850"/>
            </a:xfrm>
            <a:custGeom>
              <a:avLst/>
              <a:gdLst/>
              <a:ahLst/>
              <a:cxnLst/>
              <a:rect l="l" t="t" r="r" b="b"/>
              <a:pathLst>
                <a:path w="1644" h="354" extrusionOk="0">
                  <a:moveTo>
                    <a:pt x="845" y="1"/>
                  </a:moveTo>
                  <a:cubicBezTo>
                    <a:pt x="388" y="1"/>
                    <a:pt x="0" y="229"/>
                    <a:pt x="46" y="297"/>
                  </a:cubicBezTo>
                  <a:cubicBezTo>
                    <a:pt x="51" y="313"/>
                    <a:pt x="75" y="319"/>
                    <a:pt x="112" y="319"/>
                  </a:cubicBezTo>
                  <a:cubicBezTo>
                    <a:pt x="238" y="319"/>
                    <a:pt x="523" y="252"/>
                    <a:pt x="822" y="252"/>
                  </a:cubicBezTo>
                  <a:cubicBezTo>
                    <a:pt x="1165" y="271"/>
                    <a:pt x="1477" y="354"/>
                    <a:pt x="1583" y="354"/>
                  </a:cubicBezTo>
                  <a:cubicBezTo>
                    <a:pt x="1604" y="354"/>
                    <a:pt x="1617" y="351"/>
                    <a:pt x="1621" y="343"/>
                  </a:cubicBezTo>
                  <a:cubicBezTo>
                    <a:pt x="1644" y="275"/>
                    <a:pt x="1324" y="24"/>
                    <a:pt x="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45"/>
            <p:cNvSpPr/>
            <p:nvPr/>
          </p:nvSpPr>
          <p:spPr>
            <a:xfrm>
              <a:off x="6109350" y="4798500"/>
              <a:ext cx="57100" cy="33150"/>
            </a:xfrm>
            <a:custGeom>
              <a:avLst/>
              <a:gdLst/>
              <a:ahLst/>
              <a:cxnLst/>
              <a:rect l="l" t="t" r="r" b="b"/>
              <a:pathLst>
                <a:path w="2284" h="1326" extrusionOk="0">
                  <a:moveTo>
                    <a:pt x="1881" y="240"/>
                  </a:moveTo>
                  <a:cubicBezTo>
                    <a:pt x="1941" y="240"/>
                    <a:pt x="1986" y="251"/>
                    <a:pt x="2009" y="274"/>
                  </a:cubicBezTo>
                  <a:cubicBezTo>
                    <a:pt x="2055" y="343"/>
                    <a:pt x="2009" y="320"/>
                    <a:pt x="2009" y="365"/>
                  </a:cubicBezTo>
                  <a:cubicBezTo>
                    <a:pt x="1941" y="434"/>
                    <a:pt x="1895" y="479"/>
                    <a:pt x="1827" y="502"/>
                  </a:cubicBezTo>
                  <a:cubicBezTo>
                    <a:pt x="1712" y="594"/>
                    <a:pt x="1576" y="685"/>
                    <a:pt x="1461" y="753"/>
                  </a:cubicBezTo>
                  <a:cubicBezTo>
                    <a:pt x="1233" y="867"/>
                    <a:pt x="982" y="982"/>
                    <a:pt x="731" y="1050"/>
                  </a:cubicBezTo>
                  <a:cubicBezTo>
                    <a:pt x="539" y="1085"/>
                    <a:pt x="361" y="1133"/>
                    <a:pt x="176" y="1194"/>
                  </a:cubicBezTo>
                  <a:lnTo>
                    <a:pt x="176" y="1194"/>
                  </a:lnTo>
                  <a:cubicBezTo>
                    <a:pt x="267" y="1103"/>
                    <a:pt x="399" y="971"/>
                    <a:pt x="571" y="822"/>
                  </a:cubicBezTo>
                  <a:cubicBezTo>
                    <a:pt x="777" y="662"/>
                    <a:pt x="982" y="525"/>
                    <a:pt x="1233" y="434"/>
                  </a:cubicBezTo>
                  <a:cubicBezTo>
                    <a:pt x="1370" y="365"/>
                    <a:pt x="1507" y="320"/>
                    <a:pt x="1667" y="274"/>
                  </a:cubicBezTo>
                  <a:cubicBezTo>
                    <a:pt x="1747" y="251"/>
                    <a:pt x="1821" y="240"/>
                    <a:pt x="1881" y="240"/>
                  </a:cubicBezTo>
                  <a:close/>
                  <a:moveTo>
                    <a:pt x="1872" y="0"/>
                  </a:moveTo>
                  <a:cubicBezTo>
                    <a:pt x="1781" y="0"/>
                    <a:pt x="1690" y="23"/>
                    <a:pt x="1598" y="46"/>
                  </a:cubicBezTo>
                  <a:cubicBezTo>
                    <a:pt x="1439" y="91"/>
                    <a:pt x="1279" y="137"/>
                    <a:pt x="1119" y="228"/>
                  </a:cubicBezTo>
                  <a:cubicBezTo>
                    <a:pt x="868" y="343"/>
                    <a:pt x="640" y="502"/>
                    <a:pt x="457" y="685"/>
                  </a:cubicBezTo>
                  <a:cubicBezTo>
                    <a:pt x="218" y="924"/>
                    <a:pt x="90" y="1131"/>
                    <a:pt x="42" y="1240"/>
                  </a:cubicBezTo>
                  <a:lnTo>
                    <a:pt x="42" y="1240"/>
                  </a:lnTo>
                  <a:cubicBezTo>
                    <a:pt x="28" y="1245"/>
                    <a:pt x="15" y="1250"/>
                    <a:pt x="1" y="1256"/>
                  </a:cubicBezTo>
                  <a:cubicBezTo>
                    <a:pt x="11" y="1258"/>
                    <a:pt x="22" y="1261"/>
                    <a:pt x="33" y="1264"/>
                  </a:cubicBezTo>
                  <a:lnTo>
                    <a:pt x="33" y="1264"/>
                  </a:lnTo>
                  <a:cubicBezTo>
                    <a:pt x="20" y="1297"/>
                    <a:pt x="18" y="1318"/>
                    <a:pt x="23" y="1324"/>
                  </a:cubicBezTo>
                  <a:cubicBezTo>
                    <a:pt x="24" y="1325"/>
                    <a:pt x="26" y="1326"/>
                    <a:pt x="28" y="1326"/>
                  </a:cubicBezTo>
                  <a:cubicBezTo>
                    <a:pt x="38" y="1326"/>
                    <a:pt x="59" y="1308"/>
                    <a:pt x="93" y="1276"/>
                  </a:cubicBezTo>
                  <a:lnTo>
                    <a:pt x="93" y="1276"/>
                  </a:lnTo>
                  <a:cubicBezTo>
                    <a:pt x="169" y="1290"/>
                    <a:pt x="247" y="1297"/>
                    <a:pt x="325" y="1297"/>
                  </a:cubicBezTo>
                  <a:cubicBezTo>
                    <a:pt x="477" y="1297"/>
                    <a:pt x="631" y="1272"/>
                    <a:pt x="777" y="1233"/>
                  </a:cubicBezTo>
                  <a:cubicBezTo>
                    <a:pt x="1028" y="1164"/>
                    <a:pt x="1302" y="1073"/>
                    <a:pt x="1553" y="959"/>
                  </a:cubicBezTo>
                  <a:cubicBezTo>
                    <a:pt x="1712" y="890"/>
                    <a:pt x="1849" y="799"/>
                    <a:pt x="1986" y="708"/>
                  </a:cubicBezTo>
                  <a:cubicBezTo>
                    <a:pt x="2055" y="662"/>
                    <a:pt x="2146" y="616"/>
                    <a:pt x="2215" y="525"/>
                  </a:cubicBezTo>
                  <a:cubicBezTo>
                    <a:pt x="2283" y="411"/>
                    <a:pt x="2283" y="274"/>
                    <a:pt x="2215" y="160"/>
                  </a:cubicBezTo>
                  <a:cubicBezTo>
                    <a:pt x="2123" y="46"/>
                    <a:pt x="2009" y="0"/>
                    <a:pt x="18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45"/>
            <p:cNvSpPr/>
            <p:nvPr/>
          </p:nvSpPr>
          <p:spPr>
            <a:xfrm>
              <a:off x="6784400" y="4687800"/>
              <a:ext cx="299050" cy="433200"/>
            </a:xfrm>
            <a:custGeom>
              <a:avLst/>
              <a:gdLst/>
              <a:ahLst/>
              <a:cxnLst/>
              <a:rect l="l" t="t" r="r" b="b"/>
              <a:pathLst>
                <a:path w="11962" h="17328" extrusionOk="0">
                  <a:moveTo>
                    <a:pt x="6506" y="0"/>
                  </a:moveTo>
                  <a:lnTo>
                    <a:pt x="1" y="2146"/>
                  </a:lnTo>
                  <a:cubicBezTo>
                    <a:pt x="1" y="2146"/>
                    <a:pt x="2375" y="10888"/>
                    <a:pt x="2489" y="11664"/>
                  </a:cubicBezTo>
                  <a:cubicBezTo>
                    <a:pt x="2580" y="12326"/>
                    <a:pt x="8697" y="16160"/>
                    <a:pt x="10364" y="17187"/>
                  </a:cubicBezTo>
                  <a:cubicBezTo>
                    <a:pt x="10523" y="17281"/>
                    <a:pt x="10699" y="17327"/>
                    <a:pt x="10876" y="17327"/>
                  </a:cubicBezTo>
                  <a:cubicBezTo>
                    <a:pt x="11003" y="17327"/>
                    <a:pt x="11130" y="17303"/>
                    <a:pt x="11254" y="17256"/>
                  </a:cubicBezTo>
                  <a:cubicBezTo>
                    <a:pt x="11254" y="17233"/>
                    <a:pt x="11277" y="17233"/>
                    <a:pt x="11299" y="17210"/>
                  </a:cubicBezTo>
                  <a:cubicBezTo>
                    <a:pt x="11779" y="16982"/>
                    <a:pt x="11961" y="16411"/>
                    <a:pt x="11710" y="15955"/>
                  </a:cubicBezTo>
                  <a:lnTo>
                    <a:pt x="8264" y="9130"/>
                  </a:lnTo>
                  <a:lnTo>
                    <a:pt x="65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45"/>
            <p:cNvSpPr/>
            <p:nvPr/>
          </p:nvSpPr>
          <p:spPr>
            <a:xfrm>
              <a:off x="6843175" y="4963400"/>
              <a:ext cx="222575" cy="157500"/>
            </a:xfrm>
            <a:custGeom>
              <a:avLst/>
              <a:gdLst/>
              <a:ahLst/>
              <a:cxnLst/>
              <a:rect l="l" t="t" r="r" b="b"/>
              <a:pathLst>
                <a:path w="8903" h="6300" extrusionOk="0">
                  <a:moveTo>
                    <a:pt x="1" y="1"/>
                  </a:moveTo>
                  <a:lnTo>
                    <a:pt x="92" y="389"/>
                  </a:lnTo>
                  <a:cubicBezTo>
                    <a:pt x="161" y="731"/>
                    <a:pt x="343" y="1028"/>
                    <a:pt x="617" y="1233"/>
                  </a:cubicBezTo>
                  <a:cubicBezTo>
                    <a:pt x="1325" y="1781"/>
                    <a:pt x="3356" y="3265"/>
                    <a:pt x="7990" y="6163"/>
                  </a:cubicBezTo>
                  <a:cubicBezTo>
                    <a:pt x="8142" y="6253"/>
                    <a:pt x="8316" y="6299"/>
                    <a:pt x="8492" y="6299"/>
                  </a:cubicBezTo>
                  <a:cubicBezTo>
                    <a:pt x="8631" y="6299"/>
                    <a:pt x="8771" y="6270"/>
                    <a:pt x="8903" y="620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45"/>
            <p:cNvSpPr/>
            <p:nvPr/>
          </p:nvSpPr>
          <p:spPr>
            <a:xfrm>
              <a:off x="6854025" y="4895750"/>
              <a:ext cx="30275" cy="27300"/>
            </a:xfrm>
            <a:custGeom>
              <a:avLst/>
              <a:gdLst/>
              <a:ahLst/>
              <a:cxnLst/>
              <a:rect l="l" t="t" r="r" b="b"/>
              <a:pathLst>
                <a:path w="1211" h="1092" extrusionOk="0">
                  <a:moveTo>
                    <a:pt x="607" y="0"/>
                  </a:moveTo>
                  <a:cubicBezTo>
                    <a:pt x="398" y="0"/>
                    <a:pt x="205" y="109"/>
                    <a:pt x="92" y="287"/>
                  </a:cubicBezTo>
                  <a:cubicBezTo>
                    <a:pt x="1" y="607"/>
                    <a:pt x="138" y="926"/>
                    <a:pt x="434" y="1063"/>
                  </a:cubicBezTo>
                  <a:cubicBezTo>
                    <a:pt x="491" y="1082"/>
                    <a:pt x="550" y="1091"/>
                    <a:pt x="607" y="1091"/>
                  </a:cubicBezTo>
                  <a:cubicBezTo>
                    <a:pt x="824" y="1091"/>
                    <a:pt x="1029" y="960"/>
                    <a:pt x="1119" y="744"/>
                  </a:cubicBezTo>
                  <a:cubicBezTo>
                    <a:pt x="1210" y="470"/>
                    <a:pt x="1073" y="173"/>
                    <a:pt x="799" y="36"/>
                  </a:cubicBezTo>
                  <a:lnTo>
                    <a:pt x="799" y="36"/>
                  </a:lnTo>
                  <a:lnTo>
                    <a:pt x="868" y="59"/>
                  </a:lnTo>
                  <a:cubicBezTo>
                    <a:pt x="781" y="19"/>
                    <a:pt x="693" y="0"/>
                    <a:pt x="6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45"/>
            <p:cNvSpPr/>
            <p:nvPr/>
          </p:nvSpPr>
          <p:spPr>
            <a:xfrm>
              <a:off x="6991550" y="4996925"/>
              <a:ext cx="41675" cy="33825"/>
            </a:xfrm>
            <a:custGeom>
              <a:avLst/>
              <a:gdLst/>
              <a:ahLst/>
              <a:cxnLst/>
              <a:rect l="l" t="t" r="r" b="b"/>
              <a:pathLst>
                <a:path w="1667" h="1353" extrusionOk="0">
                  <a:moveTo>
                    <a:pt x="1443" y="0"/>
                  </a:moveTo>
                  <a:cubicBezTo>
                    <a:pt x="1407" y="0"/>
                    <a:pt x="1368" y="2"/>
                    <a:pt x="1324" y="6"/>
                  </a:cubicBezTo>
                  <a:cubicBezTo>
                    <a:pt x="1050" y="29"/>
                    <a:pt x="777" y="143"/>
                    <a:pt x="548" y="326"/>
                  </a:cubicBezTo>
                  <a:cubicBezTo>
                    <a:pt x="320" y="486"/>
                    <a:pt x="137" y="737"/>
                    <a:pt x="46" y="1011"/>
                  </a:cubicBezTo>
                  <a:cubicBezTo>
                    <a:pt x="1" y="1216"/>
                    <a:pt x="1" y="1353"/>
                    <a:pt x="23" y="1353"/>
                  </a:cubicBezTo>
                  <a:cubicBezTo>
                    <a:pt x="183" y="1033"/>
                    <a:pt x="411" y="737"/>
                    <a:pt x="662" y="486"/>
                  </a:cubicBezTo>
                  <a:cubicBezTo>
                    <a:pt x="982" y="280"/>
                    <a:pt x="1324" y="143"/>
                    <a:pt x="1667" y="52"/>
                  </a:cubicBezTo>
                  <a:cubicBezTo>
                    <a:pt x="1667" y="34"/>
                    <a:pt x="1592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45"/>
            <p:cNvSpPr/>
            <p:nvPr/>
          </p:nvSpPr>
          <p:spPr>
            <a:xfrm>
              <a:off x="7013800" y="5034350"/>
              <a:ext cx="40550" cy="23325"/>
            </a:xfrm>
            <a:custGeom>
              <a:avLst/>
              <a:gdLst/>
              <a:ahLst/>
              <a:cxnLst/>
              <a:rect l="l" t="t" r="r" b="b"/>
              <a:pathLst>
                <a:path w="1622" h="933" extrusionOk="0">
                  <a:moveTo>
                    <a:pt x="1268" y="0"/>
                  </a:moveTo>
                  <a:cubicBezTo>
                    <a:pt x="1053" y="0"/>
                    <a:pt x="839" y="66"/>
                    <a:pt x="663" y="198"/>
                  </a:cubicBezTo>
                  <a:cubicBezTo>
                    <a:pt x="160" y="472"/>
                    <a:pt x="1" y="929"/>
                    <a:pt x="46" y="929"/>
                  </a:cubicBezTo>
                  <a:cubicBezTo>
                    <a:pt x="49" y="931"/>
                    <a:pt x="52" y="933"/>
                    <a:pt x="56" y="933"/>
                  </a:cubicBezTo>
                  <a:cubicBezTo>
                    <a:pt x="119" y="933"/>
                    <a:pt x="347" y="596"/>
                    <a:pt x="777" y="381"/>
                  </a:cubicBezTo>
                  <a:cubicBezTo>
                    <a:pt x="1051" y="244"/>
                    <a:pt x="1325" y="153"/>
                    <a:pt x="1621" y="61"/>
                  </a:cubicBezTo>
                  <a:cubicBezTo>
                    <a:pt x="1507" y="21"/>
                    <a:pt x="1387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45"/>
            <p:cNvSpPr/>
            <p:nvPr/>
          </p:nvSpPr>
          <p:spPr>
            <a:xfrm>
              <a:off x="6953900" y="4959400"/>
              <a:ext cx="58225" cy="38825"/>
            </a:xfrm>
            <a:custGeom>
              <a:avLst/>
              <a:gdLst/>
              <a:ahLst/>
              <a:cxnLst/>
              <a:rect l="l" t="t" r="r" b="b"/>
              <a:pathLst>
                <a:path w="2329" h="1553" extrusionOk="0">
                  <a:moveTo>
                    <a:pt x="2328" y="1"/>
                  </a:moveTo>
                  <a:lnTo>
                    <a:pt x="2328" y="1"/>
                  </a:lnTo>
                  <a:cubicBezTo>
                    <a:pt x="1324" y="24"/>
                    <a:pt x="411" y="640"/>
                    <a:pt x="0" y="1553"/>
                  </a:cubicBezTo>
                  <a:cubicBezTo>
                    <a:pt x="320" y="1211"/>
                    <a:pt x="662" y="891"/>
                    <a:pt x="1050" y="617"/>
                  </a:cubicBezTo>
                  <a:cubicBezTo>
                    <a:pt x="1461" y="389"/>
                    <a:pt x="1895" y="183"/>
                    <a:pt x="2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45"/>
            <p:cNvSpPr/>
            <p:nvPr/>
          </p:nvSpPr>
          <p:spPr>
            <a:xfrm>
              <a:off x="6934475" y="4912500"/>
              <a:ext cx="58800" cy="17950"/>
            </a:xfrm>
            <a:custGeom>
              <a:avLst/>
              <a:gdLst/>
              <a:ahLst/>
              <a:cxnLst/>
              <a:rect l="l" t="t" r="r" b="b"/>
              <a:pathLst>
                <a:path w="2352" h="718" extrusionOk="0">
                  <a:moveTo>
                    <a:pt x="1701" y="0"/>
                  </a:moveTo>
                  <a:cubicBezTo>
                    <a:pt x="1077" y="0"/>
                    <a:pt x="458" y="256"/>
                    <a:pt x="1" y="713"/>
                  </a:cubicBezTo>
                  <a:cubicBezTo>
                    <a:pt x="4" y="716"/>
                    <a:pt x="9" y="717"/>
                    <a:pt x="15" y="717"/>
                  </a:cubicBezTo>
                  <a:cubicBezTo>
                    <a:pt x="107" y="717"/>
                    <a:pt x="545" y="428"/>
                    <a:pt x="1142" y="279"/>
                  </a:cubicBezTo>
                  <a:cubicBezTo>
                    <a:pt x="1804" y="96"/>
                    <a:pt x="2352" y="142"/>
                    <a:pt x="2352" y="96"/>
                  </a:cubicBezTo>
                  <a:cubicBezTo>
                    <a:pt x="2139" y="31"/>
                    <a:pt x="1920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45"/>
            <p:cNvSpPr/>
            <p:nvPr/>
          </p:nvSpPr>
          <p:spPr>
            <a:xfrm>
              <a:off x="6919650" y="4845575"/>
              <a:ext cx="61650" cy="18000"/>
            </a:xfrm>
            <a:custGeom>
              <a:avLst/>
              <a:gdLst/>
              <a:ahLst/>
              <a:cxnLst/>
              <a:rect l="l" t="t" r="r" b="b"/>
              <a:pathLst>
                <a:path w="2466" h="720" extrusionOk="0">
                  <a:moveTo>
                    <a:pt x="1551" y="0"/>
                  </a:moveTo>
                  <a:cubicBezTo>
                    <a:pt x="1094" y="0"/>
                    <a:pt x="645" y="149"/>
                    <a:pt x="274" y="422"/>
                  </a:cubicBezTo>
                  <a:cubicBezTo>
                    <a:pt x="92" y="559"/>
                    <a:pt x="1" y="696"/>
                    <a:pt x="23" y="719"/>
                  </a:cubicBezTo>
                  <a:cubicBezTo>
                    <a:pt x="389" y="514"/>
                    <a:pt x="777" y="331"/>
                    <a:pt x="1187" y="240"/>
                  </a:cubicBezTo>
                  <a:cubicBezTo>
                    <a:pt x="1341" y="224"/>
                    <a:pt x="1495" y="216"/>
                    <a:pt x="1647" y="216"/>
                  </a:cubicBezTo>
                  <a:cubicBezTo>
                    <a:pt x="1926" y="216"/>
                    <a:pt x="2200" y="241"/>
                    <a:pt x="2466" y="286"/>
                  </a:cubicBezTo>
                  <a:cubicBezTo>
                    <a:pt x="2466" y="263"/>
                    <a:pt x="2352" y="171"/>
                    <a:pt x="2123" y="80"/>
                  </a:cubicBezTo>
                  <a:cubicBezTo>
                    <a:pt x="1935" y="26"/>
                    <a:pt x="1742" y="0"/>
                    <a:pt x="15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45"/>
            <p:cNvSpPr/>
            <p:nvPr/>
          </p:nvSpPr>
          <p:spPr>
            <a:xfrm>
              <a:off x="6906525" y="4795775"/>
              <a:ext cx="70775" cy="43250"/>
            </a:xfrm>
            <a:custGeom>
              <a:avLst/>
              <a:gdLst/>
              <a:ahLst/>
              <a:cxnLst/>
              <a:rect l="l" t="t" r="r" b="b"/>
              <a:pathLst>
                <a:path w="2831" h="1730" extrusionOk="0">
                  <a:moveTo>
                    <a:pt x="2429" y="169"/>
                  </a:moveTo>
                  <a:cubicBezTo>
                    <a:pt x="2487" y="169"/>
                    <a:pt x="2551" y="195"/>
                    <a:pt x="2603" y="246"/>
                  </a:cubicBezTo>
                  <a:cubicBezTo>
                    <a:pt x="2648" y="337"/>
                    <a:pt x="2648" y="452"/>
                    <a:pt x="2625" y="543"/>
                  </a:cubicBezTo>
                  <a:cubicBezTo>
                    <a:pt x="2473" y="1021"/>
                    <a:pt x="2053" y="1395"/>
                    <a:pt x="1560" y="1489"/>
                  </a:cubicBezTo>
                  <a:lnTo>
                    <a:pt x="1560" y="1489"/>
                  </a:lnTo>
                  <a:cubicBezTo>
                    <a:pt x="1552" y="1458"/>
                    <a:pt x="1542" y="1424"/>
                    <a:pt x="1530" y="1387"/>
                  </a:cubicBezTo>
                  <a:cubicBezTo>
                    <a:pt x="1511" y="1320"/>
                    <a:pt x="1488" y="1254"/>
                    <a:pt x="1463" y="1191"/>
                  </a:cubicBezTo>
                  <a:lnTo>
                    <a:pt x="1463" y="1191"/>
                  </a:lnTo>
                  <a:cubicBezTo>
                    <a:pt x="1589" y="969"/>
                    <a:pt x="1729" y="759"/>
                    <a:pt x="1895" y="566"/>
                  </a:cubicBezTo>
                  <a:cubicBezTo>
                    <a:pt x="2009" y="406"/>
                    <a:pt x="2169" y="269"/>
                    <a:pt x="2374" y="178"/>
                  </a:cubicBezTo>
                  <a:cubicBezTo>
                    <a:pt x="2391" y="172"/>
                    <a:pt x="2410" y="169"/>
                    <a:pt x="2429" y="169"/>
                  </a:cubicBezTo>
                  <a:close/>
                  <a:moveTo>
                    <a:pt x="526" y="269"/>
                  </a:moveTo>
                  <a:cubicBezTo>
                    <a:pt x="708" y="337"/>
                    <a:pt x="868" y="452"/>
                    <a:pt x="1005" y="611"/>
                  </a:cubicBezTo>
                  <a:cubicBezTo>
                    <a:pt x="1139" y="794"/>
                    <a:pt x="1259" y="982"/>
                    <a:pt x="1364" y="1181"/>
                  </a:cubicBezTo>
                  <a:lnTo>
                    <a:pt x="1364" y="1181"/>
                  </a:lnTo>
                  <a:cubicBezTo>
                    <a:pt x="1349" y="1219"/>
                    <a:pt x="1336" y="1257"/>
                    <a:pt x="1324" y="1296"/>
                  </a:cubicBezTo>
                  <a:cubicBezTo>
                    <a:pt x="1284" y="1363"/>
                    <a:pt x="1260" y="1430"/>
                    <a:pt x="1246" y="1497"/>
                  </a:cubicBezTo>
                  <a:lnTo>
                    <a:pt x="1246" y="1497"/>
                  </a:lnTo>
                  <a:cubicBezTo>
                    <a:pt x="796" y="1442"/>
                    <a:pt x="411" y="1128"/>
                    <a:pt x="274" y="680"/>
                  </a:cubicBezTo>
                  <a:cubicBezTo>
                    <a:pt x="252" y="588"/>
                    <a:pt x="252" y="474"/>
                    <a:pt x="297" y="383"/>
                  </a:cubicBezTo>
                  <a:cubicBezTo>
                    <a:pt x="343" y="315"/>
                    <a:pt x="434" y="269"/>
                    <a:pt x="526" y="269"/>
                  </a:cubicBezTo>
                  <a:close/>
                  <a:moveTo>
                    <a:pt x="1414" y="1280"/>
                  </a:moveTo>
                  <a:cubicBezTo>
                    <a:pt x="1449" y="1351"/>
                    <a:pt x="1481" y="1424"/>
                    <a:pt x="1512" y="1498"/>
                  </a:cubicBezTo>
                  <a:lnTo>
                    <a:pt x="1512" y="1498"/>
                  </a:lnTo>
                  <a:cubicBezTo>
                    <a:pt x="1503" y="1499"/>
                    <a:pt x="1493" y="1500"/>
                    <a:pt x="1484" y="1501"/>
                  </a:cubicBezTo>
                  <a:cubicBezTo>
                    <a:pt x="1451" y="1504"/>
                    <a:pt x="1419" y="1506"/>
                    <a:pt x="1387" y="1506"/>
                  </a:cubicBezTo>
                  <a:cubicBezTo>
                    <a:pt x="1357" y="1506"/>
                    <a:pt x="1328" y="1504"/>
                    <a:pt x="1299" y="1502"/>
                  </a:cubicBezTo>
                  <a:lnTo>
                    <a:pt x="1299" y="1502"/>
                  </a:lnTo>
                  <a:cubicBezTo>
                    <a:pt x="1336" y="1427"/>
                    <a:pt x="1374" y="1353"/>
                    <a:pt x="1414" y="1280"/>
                  </a:cubicBezTo>
                  <a:close/>
                  <a:moveTo>
                    <a:pt x="2429" y="0"/>
                  </a:moveTo>
                  <a:cubicBezTo>
                    <a:pt x="2388" y="0"/>
                    <a:pt x="2347" y="6"/>
                    <a:pt x="2306" y="18"/>
                  </a:cubicBezTo>
                  <a:cubicBezTo>
                    <a:pt x="2100" y="132"/>
                    <a:pt x="1918" y="269"/>
                    <a:pt x="1781" y="474"/>
                  </a:cubicBezTo>
                  <a:cubicBezTo>
                    <a:pt x="1629" y="660"/>
                    <a:pt x="1503" y="857"/>
                    <a:pt x="1410" y="1068"/>
                  </a:cubicBezTo>
                  <a:lnTo>
                    <a:pt x="1410" y="1068"/>
                  </a:lnTo>
                  <a:cubicBezTo>
                    <a:pt x="1321" y="879"/>
                    <a:pt x="1207" y="706"/>
                    <a:pt x="1073" y="543"/>
                  </a:cubicBezTo>
                  <a:cubicBezTo>
                    <a:pt x="936" y="337"/>
                    <a:pt x="731" y="200"/>
                    <a:pt x="503" y="132"/>
                  </a:cubicBezTo>
                  <a:cubicBezTo>
                    <a:pt x="482" y="129"/>
                    <a:pt x="461" y="128"/>
                    <a:pt x="441" y="128"/>
                  </a:cubicBezTo>
                  <a:cubicBezTo>
                    <a:pt x="303" y="128"/>
                    <a:pt x="174" y="192"/>
                    <a:pt x="115" y="292"/>
                  </a:cubicBezTo>
                  <a:cubicBezTo>
                    <a:pt x="23" y="429"/>
                    <a:pt x="1" y="588"/>
                    <a:pt x="46" y="748"/>
                  </a:cubicBezTo>
                  <a:cubicBezTo>
                    <a:pt x="215" y="1320"/>
                    <a:pt x="738" y="1714"/>
                    <a:pt x="1322" y="1714"/>
                  </a:cubicBezTo>
                  <a:cubicBezTo>
                    <a:pt x="1368" y="1714"/>
                    <a:pt x="1415" y="1712"/>
                    <a:pt x="1461" y="1707"/>
                  </a:cubicBezTo>
                  <a:cubicBezTo>
                    <a:pt x="1503" y="1702"/>
                    <a:pt x="1544" y="1696"/>
                    <a:pt x="1584" y="1689"/>
                  </a:cubicBezTo>
                  <a:lnTo>
                    <a:pt x="1584" y="1689"/>
                  </a:lnTo>
                  <a:cubicBezTo>
                    <a:pt x="1589" y="1703"/>
                    <a:pt x="1594" y="1716"/>
                    <a:pt x="1598" y="1730"/>
                  </a:cubicBezTo>
                  <a:cubicBezTo>
                    <a:pt x="1598" y="1730"/>
                    <a:pt x="1598" y="1715"/>
                    <a:pt x="1596" y="1687"/>
                  </a:cubicBezTo>
                  <a:lnTo>
                    <a:pt x="1596" y="1687"/>
                  </a:lnTo>
                  <a:cubicBezTo>
                    <a:pt x="2173" y="1576"/>
                    <a:pt x="2637" y="1161"/>
                    <a:pt x="2785" y="588"/>
                  </a:cubicBezTo>
                  <a:cubicBezTo>
                    <a:pt x="2831" y="452"/>
                    <a:pt x="2808" y="269"/>
                    <a:pt x="2740" y="132"/>
                  </a:cubicBezTo>
                  <a:cubicBezTo>
                    <a:pt x="2655" y="47"/>
                    <a:pt x="2545" y="0"/>
                    <a:pt x="24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45"/>
            <p:cNvSpPr/>
            <p:nvPr/>
          </p:nvSpPr>
          <p:spPr>
            <a:xfrm>
              <a:off x="6097375" y="2860050"/>
              <a:ext cx="914750" cy="1981275"/>
            </a:xfrm>
            <a:custGeom>
              <a:avLst/>
              <a:gdLst/>
              <a:ahLst/>
              <a:cxnLst/>
              <a:rect l="l" t="t" r="r" b="b"/>
              <a:pathLst>
                <a:path w="36590" h="79251" extrusionOk="0">
                  <a:moveTo>
                    <a:pt x="13764" y="1"/>
                  </a:moveTo>
                  <a:lnTo>
                    <a:pt x="1256" y="2626"/>
                  </a:lnTo>
                  <a:cubicBezTo>
                    <a:pt x="1142" y="2626"/>
                    <a:pt x="0" y="79159"/>
                    <a:pt x="0" y="79159"/>
                  </a:cubicBezTo>
                  <a:lnTo>
                    <a:pt x="9244" y="78839"/>
                  </a:lnTo>
                  <a:lnTo>
                    <a:pt x="12440" y="41200"/>
                  </a:lnTo>
                  <a:lnTo>
                    <a:pt x="13193" y="13582"/>
                  </a:lnTo>
                  <a:lnTo>
                    <a:pt x="19516" y="39146"/>
                  </a:lnTo>
                  <a:lnTo>
                    <a:pt x="27345" y="79250"/>
                  </a:lnTo>
                  <a:lnTo>
                    <a:pt x="36589" y="76922"/>
                  </a:lnTo>
                  <a:lnTo>
                    <a:pt x="24834" y="2146"/>
                  </a:lnTo>
                  <a:lnTo>
                    <a:pt x="137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45"/>
            <p:cNvSpPr/>
            <p:nvPr/>
          </p:nvSpPr>
          <p:spPr>
            <a:xfrm>
              <a:off x="6282825" y="1422000"/>
              <a:ext cx="384625" cy="321925"/>
            </a:xfrm>
            <a:custGeom>
              <a:avLst/>
              <a:gdLst/>
              <a:ahLst/>
              <a:cxnLst/>
              <a:rect l="l" t="t" r="r" b="b"/>
              <a:pathLst>
                <a:path w="15385" h="12877" extrusionOk="0">
                  <a:moveTo>
                    <a:pt x="7142" y="0"/>
                  </a:moveTo>
                  <a:cubicBezTo>
                    <a:pt x="6966" y="0"/>
                    <a:pt x="6791" y="24"/>
                    <a:pt x="6620" y="72"/>
                  </a:cubicBezTo>
                  <a:cubicBezTo>
                    <a:pt x="6209" y="186"/>
                    <a:pt x="5958" y="597"/>
                    <a:pt x="6049" y="1030"/>
                  </a:cubicBezTo>
                  <a:cubicBezTo>
                    <a:pt x="5593" y="665"/>
                    <a:pt x="5068" y="368"/>
                    <a:pt x="4520" y="163"/>
                  </a:cubicBezTo>
                  <a:cubicBezTo>
                    <a:pt x="4325" y="90"/>
                    <a:pt x="4118" y="54"/>
                    <a:pt x="3912" y="54"/>
                  </a:cubicBezTo>
                  <a:cubicBezTo>
                    <a:pt x="3537" y="54"/>
                    <a:pt x="3162" y="171"/>
                    <a:pt x="2854" y="391"/>
                  </a:cubicBezTo>
                  <a:cubicBezTo>
                    <a:pt x="2397" y="779"/>
                    <a:pt x="2306" y="1464"/>
                    <a:pt x="2694" y="1943"/>
                  </a:cubicBezTo>
                  <a:cubicBezTo>
                    <a:pt x="2450" y="1839"/>
                    <a:pt x="2195" y="1789"/>
                    <a:pt x="1945" y="1789"/>
                  </a:cubicBezTo>
                  <a:cubicBezTo>
                    <a:pt x="1211" y="1789"/>
                    <a:pt x="512" y="2216"/>
                    <a:pt x="206" y="2948"/>
                  </a:cubicBezTo>
                  <a:cubicBezTo>
                    <a:pt x="23" y="3358"/>
                    <a:pt x="0" y="3838"/>
                    <a:pt x="137" y="4271"/>
                  </a:cubicBezTo>
                  <a:cubicBezTo>
                    <a:pt x="411" y="4979"/>
                    <a:pt x="845" y="5641"/>
                    <a:pt x="1370" y="6212"/>
                  </a:cubicBezTo>
                  <a:cubicBezTo>
                    <a:pt x="1849" y="6714"/>
                    <a:pt x="1895" y="7216"/>
                    <a:pt x="1735" y="7901"/>
                  </a:cubicBezTo>
                  <a:lnTo>
                    <a:pt x="13924" y="12877"/>
                  </a:lnTo>
                  <a:cubicBezTo>
                    <a:pt x="15042" y="10708"/>
                    <a:pt x="15385" y="6782"/>
                    <a:pt x="14129" y="4591"/>
                  </a:cubicBezTo>
                  <a:cubicBezTo>
                    <a:pt x="12851" y="2423"/>
                    <a:pt x="10272" y="848"/>
                    <a:pt x="7875" y="140"/>
                  </a:cubicBezTo>
                  <a:cubicBezTo>
                    <a:pt x="7636" y="47"/>
                    <a:pt x="7388" y="0"/>
                    <a:pt x="7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45"/>
            <p:cNvSpPr/>
            <p:nvPr/>
          </p:nvSpPr>
          <p:spPr>
            <a:xfrm>
              <a:off x="6315350" y="1467150"/>
              <a:ext cx="313875" cy="727000"/>
            </a:xfrm>
            <a:custGeom>
              <a:avLst/>
              <a:gdLst/>
              <a:ahLst/>
              <a:cxnLst/>
              <a:rect l="l" t="t" r="r" b="b"/>
              <a:pathLst>
                <a:path w="12555" h="29080" extrusionOk="0">
                  <a:moveTo>
                    <a:pt x="6597" y="0"/>
                  </a:moveTo>
                  <a:cubicBezTo>
                    <a:pt x="3196" y="114"/>
                    <a:pt x="457" y="2808"/>
                    <a:pt x="297" y="6209"/>
                  </a:cubicBezTo>
                  <a:cubicBezTo>
                    <a:pt x="137" y="9359"/>
                    <a:pt x="1" y="12851"/>
                    <a:pt x="69" y="14563"/>
                  </a:cubicBezTo>
                  <a:cubicBezTo>
                    <a:pt x="229" y="18055"/>
                    <a:pt x="3744" y="18443"/>
                    <a:pt x="3744" y="18489"/>
                  </a:cubicBezTo>
                  <a:cubicBezTo>
                    <a:pt x="3744" y="18534"/>
                    <a:pt x="3584" y="28030"/>
                    <a:pt x="3516" y="29080"/>
                  </a:cubicBezTo>
                  <a:lnTo>
                    <a:pt x="11847" y="27208"/>
                  </a:lnTo>
                  <a:lnTo>
                    <a:pt x="12349" y="6893"/>
                  </a:lnTo>
                  <a:cubicBezTo>
                    <a:pt x="12554" y="3241"/>
                    <a:pt x="10591" y="92"/>
                    <a:pt x="693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45"/>
            <p:cNvSpPr/>
            <p:nvPr/>
          </p:nvSpPr>
          <p:spPr>
            <a:xfrm>
              <a:off x="6407800" y="1892275"/>
              <a:ext cx="114150" cy="50000"/>
            </a:xfrm>
            <a:custGeom>
              <a:avLst/>
              <a:gdLst/>
              <a:ahLst/>
              <a:cxnLst/>
              <a:rect l="l" t="t" r="r" b="b"/>
              <a:pathLst>
                <a:path w="4566" h="2000" extrusionOk="0">
                  <a:moveTo>
                    <a:pt x="4565" y="0"/>
                  </a:moveTo>
                  <a:lnTo>
                    <a:pt x="4565" y="0"/>
                  </a:lnTo>
                  <a:cubicBezTo>
                    <a:pt x="3241" y="913"/>
                    <a:pt x="1666" y="1438"/>
                    <a:pt x="46" y="1484"/>
                  </a:cubicBezTo>
                  <a:lnTo>
                    <a:pt x="0" y="1986"/>
                  </a:lnTo>
                  <a:cubicBezTo>
                    <a:pt x="158" y="1995"/>
                    <a:pt x="310" y="1999"/>
                    <a:pt x="458" y="1999"/>
                  </a:cubicBezTo>
                  <a:cubicBezTo>
                    <a:pt x="3607" y="1999"/>
                    <a:pt x="4565" y="0"/>
                    <a:pt x="456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45"/>
            <p:cNvSpPr/>
            <p:nvPr/>
          </p:nvSpPr>
          <p:spPr>
            <a:xfrm>
              <a:off x="6337600" y="1669675"/>
              <a:ext cx="25125" cy="24025"/>
            </a:xfrm>
            <a:custGeom>
              <a:avLst/>
              <a:gdLst/>
              <a:ahLst/>
              <a:cxnLst/>
              <a:rect l="l" t="t" r="r" b="b"/>
              <a:pathLst>
                <a:path w="1005" h="961" extrusionOk="0">
                  <a:moveTo>
                    <a:pt x="465" y="0"/>
                  </a:moveTo>
                  <a:cubicBezTo>
                    <a:pt x="229" y="0"/>
                    <a:pt x="22" y="199"/>
                    <a:pt x="1" y="459"/>
                  </a:cubicBezTo>
                  <a:cubicBezTo>
                    <a:pt x="24" y="733"/>
                    <a:pt x="229" y="961"/>
                    <a:pt x="503" y="961"/>
                  </a:cubicBezTo>
                  <a:cubicBezTo>
                    <a:pt x="777" y="961"/>
                    <a:pt x="982" y="755"/>
                    <a:pt x="1005" y="504"/>
                  </a:cubicBezTo>
                  <a:cubicBezTo>
                    <a:pt x="1005" y="504"/>
                    <a:pt x="1005" y="504"/>
                    <a:pt x="1005" y="482"/>
                  </a:cubicBezTo>
                  <a:cubicBezTo>
                    <a:pt x="1005" y="208"/>
                    <a:pt x="777" y="2"/>
                    <a:pt x="503" y="2"/>
                  </a:cubicBezTo>
                  <a:cubicBezTo>
                    <a:pt x="490" y="1"/>
                    <a:pt x="477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45"/>
            <p:cNvSpPr/>
            <p:nvPr/>
          </p:nvSpPr>
          <p:spPr>
            <a:xfrm>
              <a:off x="6342175" y="1650325"/>
              <a:ext cx="51375" cy="14550"/>
            </a:xfrm>
            <a:custGeom>
              <a:avLst/>
              <a:gdLst/>
              <a:ahLst/>
              <a:cxnLst/>
              <a:rect l="l" t="t" r="r" b="b"/>
              <a:pathLst>
                <a:path w="2055" h="582" extrusionOk="0">
                  <a:moveTo>
                    <a:pt x="982" y="0"/>
                  </a:moveTo>
                  <a:cubicBezTo>
                    <a:pt x="708" y="23"/>
                    <a:pt x="434" y="114"/>
                    <a:pt x="229" y="297"/>
                  </a:cubicBezTo>
                  <a:cubicBezTo>
                    <a:pt x="46" y="411"/>
                    <a:pt x="0" y="548"/>
                    <a:pt x="23" y="571"/>
                  </a:cubicBezTo>
                  <a:cubicBezTo>
                    <a:pt x="30" y="578"/>
                    <a:pt x="40" y="581"/>
                    <a:pt x="54" y="581"/>
                  </a:cubicBezTo>
                  <a:cubicBezTo>
                    <a:pt x="169" y="581"/>
                    <a:pt x="513" y="340"/>
                    <a:pt x="1005" y="320"/>
                  </a:cubicBezTo>
                  <a:cubicBezTo>
                    <a:pt x="1026" y="319"/>
                    <a:pt x="1047" y="318"/>
                    <a:pt x="1067" y="318"/>
                  </a:cubicBezTo>
                  <a:cubicBezTo>
                    <a:pt x="1505" y="318"/>
                    <a:pt x="1852" y="513"/>
                    <a:pt x="1958" y="513"/>
                  </a:cubicBezTo>
                  <a:cubicBezTo>
                    <a:pt x="1971" y="513"/>
                    <a:pt x="1981" y="510"/>
                    <a:pt x="1986" y="502"/>
                  </a:cubicBezTo>
                  <a:cubicBezTo>
                    <a:pt x="2055" y="434"/>
                    <a:pt x="1963" y="343"/>
                    <a:pt x="1781" y="228"/>
                  </a:cubicBezTo>
                  <a:cubicBezTo>
                    <a:pt x="1530" y="69"/>
                    <a:pt x="1256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45"/>
            <p:cNvSpPr/>
            <p:nvPr/>
          </p:nvSpPr>
          <p:spPr>
            <a:xfrm>
              <a:off x="6472275" y="1671425"/>
              <a:ext cx="25125" cy="24050"/>
            </a:xfrm>
            <a:custGeom>
              <a:avLst/>
              <a:gdLst/>
              <a:ahLst/>
              <a:cxnLst/>
              <a:rect l="l" t="t" r="r" b="b"/>
              <a:pathLst>
                <a:path w="1005" h="962" extrusionOk="0">
                  <a:moveTo>
                    <a:pt x="503" y="1"/>
                  </a:moveTo>
                  <a:cubicBezTo>
                    <a:pt x="229" y="1"/>
                    <a:pt x="0" y="206"/>
                    <a:pt x="0" y="480"/>
                  </a:cubicBezTo>
                  <a:cubicBezTo>
                    <a:pt x="0" y="754"/>
                    <a:pt x="229" y="959"/>
                    <a:pt x="503" y="959"/>
                  </a:cubicBezTo>
                  <a:cubicBezTo>
                    <a:pt x="515" y="961"/>
                    <a:pt x="528" y="961"/>
                    <a:pt x="541" y="961"/>
                  </a:cubicBezTo>
                  <a:cubicBezTo>
                    <a:pt x="776" y="961"/>
                    <a:pt x="983" y="764"/>
                    <a:pt x="1005" y="526"/>
                  </a:cubicBezTo>
                  <a:cubicBezTo>
                    <a:pt x="1005" y="503"/>
                    <a:pt x="1005" y="503"/>
                    <a:pt x="1005" y="503"/>
                  </a:cubicBezTo>
                  <a:cubicBezTo>
                    <a:pt x="982" y="229"/>
                    <a:pt x="777" y="1"/>
                    <a:pt x="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45"/>
            <p:cNvSpPr/>
            <p:nvPr/>
          </p:nvSpPr>
          <p:spPr>
            <a:xfrm>
              <a:off x="6474550" y="1649075"/>
              <a:ext cx="51400" cy="14075"/>
            </a:xfrm>
            <a:custGeom>
              <a:avLst/>
              <a:gdLst/>
              <a:ahLst/>
              <a:cxnLst/>
              <a:rect l="l" t="t" r="r" b="b"/>
              <a:pathLst>
                <a:path w="2056" h="563" extrusionOk="0">
                  <a:moveTo>
                    <a:pt x="1086" y="0"/>
                  </a:moveTo>
                  <a:cubicBezTo>
                    <a:pt x="1051" y="0"/>
                    <a:pt x="1016" y="2"/>
                    <a:pt x="982" y="5"/>
                  </a:cubicBezTo>
                  <a:cubicBezTo>
                    <a:pt x="708" y="5"/>
                    <a:pt x="434" y="96"/>
                    <a:pt x="229" y="278"/>
                  </a:cubicBezTo>
                  <a:cubicBezTo>
                    <a:pt x="46" y="415"/>
                    <a:pt x="1" y="529"/>
                    <a:pt x="24" y="552"/>
                  </a:cubicBezTo>
                  <a:cubicBezTo>
                    <a:pt x="31" y="559"/>
                    <a:pt x="41" y="563"/>
                    <a:pt x="54" y="563"/>
                  </a:cubicBezTo>
                  <a:cubicBezTo>
                    <a:pt x="169" y="563"/>
                    <a:pt x="514" y="322"/>
                    <a:pt x="1005" y="301"/>
                  </a:cubicBezTo>
                  <a:cubicBezTo>
                    <a:pt x="1467" y="301"/>
                    <a:pt x="1841" y="496"/>
                    <a:pt x="1955" y="496"/>
                  </a:cubicBezTo>
                  <a:cubicBezTo>
                    <a:pt x="1970" y="496"/>
                    <a:pt x="1981" y="492"/>
                    <a:pt x="1987" y="484"/>
                  </a:cubicBezTo>
                  <a:cubicBezTo>
                    <a:pt x="2055" y="415"/>
                    <a:pt x="1964" y="347"/>
                    <a:pt x="1781" y="210"/>
                  </a:cubicBezTo>
                  <a:cubicBezTo>
                    <a:pt x="1581" y="70"/>
                    <a:pt x="1329" y="0"/>
                    <a:pt x="10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5"/>
            <p:cNvSpPr/>
            <p:nvPr/>
          </p:nvSpPr>
          <p:spPr>
            <a:xfrm>
              <a:off x="6394675" y="1652025"/>
              <a:ext cx="39400" cy="113400"/>
            </a:xfrm>
            <a:custGeom>
              <a:avLst/>
              <a:gdLst/>
              <a:ahLst/>
              <a:cxnLst/>
              <a:rect l="l" t="t" r="r" b="b"/>
              <a:pathLst>
                <a:path w="1576" h="4536" extrusionOk="0">
                  <a:moveTo>
                    <a:pt x="1505" y="0"/>
                  </a:moveTo>
                  <a:cubicBezTo>
                    <a:pt x="1430" y="0"/>
                    <a:pt x="977" y="1202"/>
                    <a:pt x="457" y="2694"/>
                  </a:cubicBezTo>
                  <a:cubicBezTo>
                    <a:pt x="343" y="3059"/>
                    <a:pt x="206" y="3402"/>
                    <a:pt x="92" y="3744"/>
                  </a:cubicBezTo>
                  <a:cubicBezTo>
                    <a:pt x="23" y="3927"/>
                    <a:pt x="0" y="4109"/>
                    <a:pt x="46" y="4292"/>
                  </a:cubicBezTo>
                  <a:cubicBezTo>
                    <a:pt x="92" y="4383"/>
                    <a:pt x="183" y="4452"/>
                    <a:pt x="274" y="4497"/>
                  </a:cubicBezTo>
                  <a:cubicBezTo>
                    <a:pt x="343" y="4497"/>
                    <a:pt x="434" y="4520"/>
                    <a:pt x="502" y="4520"/>
                  </a:cubicBezTo>
                  <a:cubicBezTo>
                    <a:pt x="625" y="4529"/>
                    <a:pt x="748" y="4535"/>
                    <a:pt x="871" y="4535"/>
                  </a:cubicBezTo>
                  <a:cubicBezTo>
                    <a:pt x="1045" y="4535"/>
                    <a:pt x="1219" y="4524"/>
                    <a:pt x="1393" y="4497"/>
                  </a:cubicBezTo>
                  <a:cubicBezTo>
                    <a:pt x="1096" y="4406"/>
                    <a:pt x="799" y="4360"/>
                    <a:pt x="502" y="4360"/>
                  </a:cubicBezTo>
                  <a:cubicBezTo>
                    <a:pt x="365" y="4360"/>
                    <a:pt x="251" y="4315"/>
                    <a:pt x="206" y="4223"/>
                  </a:cubicBezTo>
                  <a:cubicBezTo>
                    <a:pt x="206" y="4086"/>
                    <a:pt x="228" y="3949"/>
                    <a:pt x="297" y="3812"/>
                  </a:cubicBezTo>
                  <a:lnTo>
                    <a:pt x="685" y="2762"/>
                  </a:lnTo>
                  <a:cubicBezTo>
                    <a:pt x="1187" y="1233"/>
                    <a:pt x="1575" y="1"/>
                    <a:pt x="1507" y="1"/>
                  </a:cubicBezTo>
                  <a:cubicBezTo>
                    <a:pt x="1506" y="0"/>
                    <a:pt x="1505" y="0"/>
                    <a:pt x="1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5"/>
            <p:cNvSpPr/>
            <p:nvPr/>
          </p:nvSpPr>
          <p:spPr>
            <a:xfrm>
              <a:off x="6427200" y="1772425"/>
              <a:ext cx="45100" cy="39400"/>
            </a:xfrm>
            <a:custGeom>
              <a:avLst/>
              <a:gdLst/>
              <a:ahLst/>
              <a:cxnLst/>
              <a:rect l="l" t="t" r="r" b="b"/>
              <a:pathLst>
                <a:path w="1804" h="1576" extrusionOk="0">
                  <a:moveTo>
                    <a:pt x="1689" y="1"/>
                  </a:moveTo>
                  <a:cubicBezTo>
                    <a:pt x="1598" y="1"/>
                    <a:pt x="1621" y="571"/>
                    <a:pt x="1119" y="1005"/>
                  </a:cubicBezTo>
                  <a:cubicBezTo>
                    <a:pt x="639" y="1439"/>
                    <a:pt x="23" y="1393"/>
                    <a:pt x="23" y="1484"/>
                  </a:cubicBezTo>
                  <a:cubicBezTo>
                    <a:pt x="0" y="1576"/>
                    <a:pt x="160" y="1576"/>
                    <a:pt x="411" y="1576"/>
                  </a:cubicBezTo>
                  <a:cubicBezTo>
                    <a:pt x="776" y="1576"/>
                    <a:pt x="1096" y="1462"/>
                    <a:pt x="1370" y="1233"/>
                  </a:cubicBezTo>
                  <a:cubicBezTo>
                    <a:pt x="1621" y="1028"/>
                    <a:pt x="1758" y="731"/>
                    <a:pt x="1803" y="389"/>
                  </a:cubicBezTo>
                  <a:cubicBezTo>
                    <a:pt x="1803" y="138"/>
                    <a:pt x="1735" y="1"/>
                    <a:pt x="1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5"/>
            <p:cNvSpPr/>
            <p:nvPr/>
          </p:nvSpPr>
          <p:spPr>
            <a:xfrm>
              <a:off x="6469425" y="1599400"/>
              <a:ext cx="62800" cy="16925"/>
            </a:xfrm>
            <a:custGeom>
              <a:avLst/>
              <a:gdLst/>
              <a:ahLst/>
              <a:cxnLst/>
              <a:rect l="l" t="t" r="r" b="b"/>
              <a:pathLst>
                <a:path w="2512" h="677" extrusionOk="0">
                  <a:moveTo>
                    <a:pt x="1140" y="0"/>
                  </a:moveTo>
                  <a:cubicBezTo>
                    <a:pt x="869" y="0"/>
                    <a:pt x="590" y="48"/>
                    <a:pt x="343" y="143"/>
                  </a:cubicBezTo>
                  <a:cubicBezTo>
                    <a:pt x="114" y="257"/>
                    <a:pt x="0" y="371"/>
                    <a:pt x="23" y="439"/>
                  </a:cubicBezTo>
                  <a:cubicBezTo>
                    <a:pt x="92" y="576"/>
                    <a:pt x="617" y="485"/>
                    <a:pt x="1256" y="554"/>
                  </a:cubicBezTo>
                  <a:cubicBezTo>
                    <a:pt x="1711" y="586"/>
                    <a:pt x="2096" y="676"/>
                    <a:pt x="2313" y="676"/>
                  </a:cubicBezTo>
                  <a:cubicBezTo>
                    <a:pt x="2402" y="676"/>
                    <a:pt x="2462" y="661"/>
                    <a:pt x="2488" y="622"/>
                  </a:cubicBezTo>
                  <a:cubicBezTo>
                    <a:pt x="2511" y="554"/>
                    <a:pt x="2420" y="439"/>
                    <a:pt x="2214" y="302"/>
                  </a:cubicBezTo>
                  <a:cubicBezTo>
                    <a:pt x="1940" y="120"/>
                    <a:pt x="1621" y="29"/>
                    <a:pt x="1301" y="6"/>
                  </a:cubicBezTo>
                  <a:cubicBezTo>
                    <a:pt x="1248" y="2"/>
                    <a:pt x="1194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45"/>
            <p:cNvSpPr/>
            <p:nvPr/>
          </p:nvSpPr>
          <p:spPr>
            <a:xfrm>
              <a:off x="6345600" y="1610800"/>
              <a:ext cx="47375" cy="15925"/>
            </a:xfrm>
            <a:custGeom>
              <a:avLst/>
              <a:gdLst/>
              <a:ahLst/>
              <a:cxnLst/>
              <a:rect l="l" t="t" r="r" b="b"/>
              <a:pathLst>
                <a:path w="1895" h="637" extrusionOk="0">
                  <a:moveTo>
                    <a:pt x="1024" y="1"/>
                  </a:moveTo>
                  <a:cubicBezTo>
                    <a:pt x="979" y="1"/>
                    <a:pt x="935" y="3"/>
                    <a:pt x="890" y="6"/>
                  </a:cubicBezTo>
                  <a:cubicBezTo>
                    <a:pt x="639" y="6"/>
                    <a:pt x="388" y="98"/>
                    <a:pt x="183" y="257"/>
                  </a:cubicBezTo>
                  <a:cubicBezTo>
                    <a:pt x="46" y="394"/>
                    <a:pt x="0" y="531"/>
                    <a:pt x="46" y="577"/>
                  </a:cubicBezTo>
                  <a:cubicBezTo>
                    <a:pt x="76" y="621"/>
                    <a:pt x="134" y="637"/>
                    <a:pt x="215" y="637"/>
                  </a:cubicBezTo>
                  <a:cubicBezTo>
                    <a:pt x="384" y="637"/>
                    <a:pt x="651" y="569"/>
                    <a:pt x="959" y="554"/>
                  </a:cubicBezTo>
                  <a:cubicBezTo>
                    <a:pt x="1067" y="543"/>
                    <a:pt x="1173" y="540"/>
                    <a:pt x="1271" y="540"/>
                  </a:cubicBezTo>
                  <a:cubicBezTo>
                    <a:pt x="1370" y="540"/>
                    <a:pt x="1461" y="543"/>
                    <a:pt x="1541" y="543"/>
                  </a:cubicBezTo>
                  <a:cubicBezTo>
                    <a:pt x="1701" y="543"/>
                    <a:pt x="1815" y="531"/>
                    <a:pt x="1849" y="463"/>
                  </a:cubicBezTo>
                  <a:cubicBezTo>
                    <a:pt x="1895" y="417"/>
                    <a:pt x="1826" y="280"/>
                    <a:pt x="1667" y="166"/>
                  </a:cubicBezTo>
                  <a:cubicBezTo>
                    <a:pt x="1475" y="51"/>
                    <a:pt x="1252" y="1"/>
                    <a:pt x="10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45"/>
            <p:cNvSpPr/>
            <p:nvPr/>
          </p:nvSpPr>
          <p:spPr>
            <a:xfrm>
              <a:off x="6618350" y="1701075"/>
              <a:ext cx="60525" cy="91875"/>
            </a:xfrm>
            <a:custGeom>
              <a:avLst/>
              <a:gdLst/>
              <a:ahLst/>
              <a:cxnLst/>
              <a:rect l="l" t="t" r="r" b="b"/>
              <a:pathLst>
                <a:path w="2421" h="3675" extrusionOk="0">
                  <a:moveTo>
                    <a:pt x="891" y="1"/>
                  </a:moveTo>
                  <a:cubicBezTo>
                    <a:pt x="437" y="1"/>
                    <a:pt x="51" y="129"/>
                    <a:pt x="24" y="139"/>
                  </a:cubicBezTo>
                  <a:cubicBezTo>
                    <a:pt x="24" y="139"/>
                    <a:pt x="1" y="3517"/>
                    <a:pt x="1" y="3585"/>
                  </a:cubicBezTo>
                  <a:cubicBezTo>
                    <a:pt x="1" y="3607"/>
                    <a:pt x="251" y="3674"/>
                    <a:pt x="591" y="3674"/>
                  </a:cubicBezTo>
                  <a:cubicBezTo>
                    <a:pt x="1308" y="3674"/>
                    <a:pt x="2420" y="3377"/>
                    <a:pt x="2420" y="1736"/>
                  </a:cubicBezTo>
                  <a:cubicBezTo>
                    <a:pt x="2420" y="294"/>
                    <a:pt x="1577" y="1"/>
                    <a:pt x="89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45"/>
            <p:cNvSpPr/>
            <p:nvPr/>
          </p:nvSpPr>
          <p:spPr>
            <a:xfrm>
              <a:off x="6636625" y="1720275"/>
              <a:ext cx="27400" cy="52750"/>
            </a:xfrm>
            <a:custGeom>
              <a:avLst/>
              <a:gdLst/>
              <a:ahLst/>
              <a:cxnLst/>
              <a:rect l="l" t="t" r="r" b="b"/>
              <a:pathLst>
                <a:path w="1096" h="2110" extrusionOk="0">
                  <a:moveTo>
                    <a:pt x="430" y="1"/>
                  </a:moveTo>
                  <a:cubicBezTo>
                    <a:pt x="365" y="1"/>
                    <a:pt x="307" y="22"/>
                    <a:pt x="274" y="55"/>
                  </a:cubicBezTo>
                  <a:cubicBezTo>
                    <a:pt x="228" y="101"/>
                    <a:pt x="183" y="147"/>
                    <a:pt x="183" y="215"/>
                  </a:cubicBezTo>
                  <a:cubicBezTo>
                    <a:pt x="160" y="306"/>
                    <a:pt x="183" y="352"/>
                    <a:pt x="206" y="352"/>
                  </a:cubicBezTo>
                  <a:cubicBezTo>
                    <a:pt x="228" y="352"/>
                    <a:pt x="206" y="306"/>
                    <a:pt x="228" y="238"/>
                  </a:cubicBezTo>
                  <a:cubicBezTo>
                    <a:pt x="266" y="162"/>
                    <a:pt x="351" y="118"/>
                    <a:pt x="431" y="118"/>
                  </a:cubicBezTo>
                  <a:cubicBezTo>
                    <a:pt x="447" y="118"/>
                    <a:pt x="464" y="120"/>
                    <a:pt x="479" y="124"/>
                  </a:cubicBezTo>
                  <a:cubicBezTo>
                    <a:pt x="639" y="169"/>
                    <a:pt x="753" y="284"/>
                    <a:pt x="799" y="443"/>
                  </a:cubicBezTo>
                  <a:cubicBezTo>
                    <a:pt x="868" y="626"/>
                    <a:pt x="913" y="831"/>
                    <a:pt x="913" y="1037"/>
                  </a:cubicBezTo>
                  <a:cubicBezTo>
                    <a:pt x="936" y="1402"/>
                    <a:pt x="753" y="1767"/>
                    <a:pt x="434" y="1973"/>
                  </a:cubicBezTo>
                  <a:cubicBezTo>
                    <a:pt x="377" y="1984"/>
                    <a:pt x="325" y="1990"/>
                    <a:pt x="274" y="1990"/>
                  </a:cubicBezTo>
                  <a:cubicBezTo>
                    <a:pt x="223" y="1990"/>
                    <a:pt x="171" y="1984"/>
                    <a:pt x="114" y="1973"/>
                  </a:cubicBezTo>
                  <a:cubicBezTo>
                    <a:pt x="46" y="1927"/>
                    <a:pt x="0" y="1904"/>
                    <a:pt x="0" y="1904"/>
                  </a:cubicBezTo>
                  <a:lnTo>
                    <a:pt x="0" y="1904"/>
                  </a:lnTo>
                  <a:cubicBezTo>
                    <a:pt x="0" y="1904"/>
                    <a:pt x="0" y="1950"/>
                    <a:pt x="91" y="2018"/>
                  </a:cubicBezTo>
                  <a:cubicBezTo>
                    <a:pt x="168" y="2079"/>
                    <a:pt x="254" y="2110"/>
                    <a:pt x="337" y="2110"/>
                  </a:cubicBezTo>
                  <a:cubicBezTo>
                    <a:pt x="378" y="2110"/>
                    <a:pt x="419" y="2102"/>
                    <a:pt x="457" y="2087"/>
                  </a:cubicBezTo>
                  <a:cubicBezTo>
                    <a:pt x="868" y="1904"/>
                    <a:pt x="1096" y="1493"/>
                    <a:pt x="1073" y="1037"/>
                  </a:cubicBezTo>
                  <a:cubicBezTo>
                    <a:pt x="1096" y="809"/>
                    <a:pt x="1027" y="580"/>
                    <a:pt x="936" y="375"/>
                  </a:cubicBezTo>
                  <a:cubicBezTo>
                    <a:pt x="868" y="192"/>
                    <a:pt x="708" y="32"/>
                    <a:pt x="502" y="10"/>
                  </a:cubicBezTo>
                  <a:cubicBezTo>
                    <a:pt x="478" y="4"/>
                    <a:pt x="453" y="1"/>
                    <a:pt x="43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45"/>
            <p:cNvSpPr/>
            <p:nvPr/>
          </p:nvSpPr>
          <p:spPr>
            <a:xfrm>
              <a:off x="6279400" y="1452050"/>
              <a:ext cx="357250" cy="266875"/>
            </a:xfrm>
            <a:custGeom>
              <a:avLst/>
              <a:gdLst/>
              <a:ahLst/>
              <a:cxnLst/>
              <a:rect l="l" t="t" r="r" b="b"/>
              <a:pathLst>
                <a:path w="14290" h="10675" extrusionOk="0">
                  <a:moveTo>
                    <a:pt x="7841" y="1"/>
                  </a:moveTo>
                  <a:cubicBezTo>
                    <a:pt x="7723" y="1"/>
                    <a:pt x="7605" y="4"/>
                    <a:pt x="7487" y="11"/>
                  </a:cubicBezTo>
                  <a:cubicBezTo>
                    <a:pt x="5844" y="102"/>
                    <a:pt x="4269" y="718"/>
                    <a:pt x="2991" y="1768"/>
                  </a:cubicBezTo>
                  <a:cubicBezTo>
                    <a:pt x="2397" y="2225"/>
                    <a:pt x="1895" y="2818"/>
                    <a:pt x="1575" y="3503"/>
                  </a:cubicBezTo>
                  <a:lnTo>
                    <a:pt x="206" y="2270"/>
                  </a:lnTo>
                  <a:lnTo>
                    <a:pt x="206" y="2270"/>
                  </a:lnTo>
                  <a:cubicBezTo>
                    <a:pt x="0" y="4423"/>
                    <a:pt x="1781" y="5708"/>
                    <a:pt x="3455" y="5708"/>
                  </a:cubicBezTo>
                  <a:cubicBezTo>
                    <a:pt x="4195" y="5708"/>
                    <a:pt x="4915" y="5457"/>
                    <a:pt x="5433" y="4918"/>
                  </a:cubicBezTo>
                  <a:cubicBezTo>
                    <a:pt x="6186" y="4119"/>
                    <a:pt x="6894" y="3115"/>
                    <a:pt x="7944" y="2750"/>
                  </a:cubicBezTo>
                  <a:cubicBezTo>
                    <a:pt x="8213" y="2674"/>
                    <a:pt x="8489" y="2635"/>
                    <a:pt x="8765" y="2635"/>
                  </a:cubicBezTo>
                  <a:cubicBezTo>
                    <a:pt x="9235" y="2635"/>
                    <a:pt x="9703" y="2748"/>
                    <a:pt x="10135" y="2978"/>
                  </a:cubicBezTo>
                  <a:cubicBezTo>
                    <a:pt x="11116" y="3503"/>
                    <a:pt x="11710" y="4644"/>
                    <a:pt x="11847" y="5740"/>
                  </a:cubicBezTo>
                  <a:cubicBezTo>
                    <a:pt x="12075" y="7269"/>
                    <a:pt x="11824" y="8639"/>
                    <a:pt x="12235" y="10054"/>
                  </a:cubicBezTo>
                  <a:cubicBezTo>
                    <a:pt x="12281" y="10259"/>
                    <a:pt x="12372" y="10442"/>
                    <a:pt x="12532" y="10602"/>
                  </a:cubicBezTo>
                  <a:cubicBezTo>
                    <a:pt x="12637" y="10651"/>
                    <a:pt x="12746" y="10674"/>
                    <a:pt x="12854" y="10674"/>
                  </a:cubicBezTo>
                  <a:cubicBezTo>
                    <a:pt x="13097" y="10674"/>
                    <a:pt x="13332" y="10556"/>
                    <a:pt x="13490" y="10351"/>
                  </a:cubicBezTo>
                  <a:cubicBezTo>
                    <a:pt x="13833" y="9894"/>
                    <a:pt x="14038" y="9346"/>
                    <a:pt x="14084" y="8776"/>
                  </a:cubicBezTo>
                  <a:cubicBezTo>
                    <a:pt x="14289" y="7475"/>
                    <a:pt x="14244" y="6151"/>
                    <a:pt x="13947" y="4895"/>
                  </a:cubicBezTo>
                  <a:cubicBezTo>
                    <a:pt x="13627" y="3617"/>
                    <a:pt x="12942" y="2453"/>
                    <a:pt x="11984" y="1563"/>
                  </a:cubicBezTo>
                  <a:cubicBezTo>
                    <a:pt x="10840" y="546"/>
                    <a:pt x="9361" y="1"/>
                    <a:pt x="78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45"/>
            <p:cNvSpPr/>
            <p:nvPr/>
          </p:nvSpPr>
          <p:spPr>
            <a:xfrm>
              <a:off x="6303950" y="1465575"/>
              <a:ext cx="107850" cy="114000"/>
            </a:xfrm>
            <a:custGeom>
              <a:avLst/>
              <a:gdLst/>
              <a:ahLst/>
              <a:cxnLst/>
              <a:rect l="l" t="t" r="r" b="b"/>
              <a:pathLst>
                <a:path w="4314" h="4560" extrusionOk="0">
                  <a:moveTo>
                    <a:pt x="1586" y="0"/>
                  </a:moveTo>
                  <a:cubicBezTo>
                    <a:pt x="1529" y="0"/>
                    <a:pt x="1472" y="6"/>
                    <a:pt x="1415" y="18"/>
                  </a:cubicBezTo>
                  <a:cubicBezTo>
                    <a:pt x="1118" y="86"/>
                    <a:pt x="845" y="246"/>
                    <a:pt x="639" y="451"/>
                  </a:cubicBezTo>
                  <a:cubicBezTo>
                    <a:pt x="297" y="794"/>
                    <a:pt x="91" y="1205"/>
                    <a:pt x="46" y="1661"/>
                  </a:cubicBezTo>
                  <a:cubicBezTo>
                    <a:pt x="0" y="2232"/>
                    <a:pt x="160" y="2802"/>
                    <a:pt x="502" y="3259"/>
                  </a:cubicBezTo>
                  <a:cubicBezTo>
                    <a:pt x="822" y="3692"/>
                    <a:pt x="1278" y="4058"/>
                    <a:pt x="1803" y="4263"/>
                  </a:cubicBezTo>
                  <a:cubicBezTo>
                    <a:pt x="2214" y="4423"/>
                    <a:pt x="2648" y="4537"/>
                    <a:pt x="3104" y="4560"/>
                  </a:cubicBezTo>
                  <a:cubicBezTo>
                    <a:pt x="3401" y="4560"/>
                    <a:pt x="3698" y="4560"/>
                    <a:pt x="3994" y="4514"/>
                  </a:cubicBezTo>
                  <a:cubicBezTo>
                    <a:pt x="4109" y="4514"/>
                    <a:pt x="4223" y="4491"/>
                    <a:pt x="4314" y="4469"/>
                  </a:cubicBezTo>
                  <a:cubicBezTo>
                    <a:pt x="4314" y="4455"/>
                    <a:pt x="4274" y="4451"/>
                    <a:pt x="4197" y="4451"/>
                  </a:cubicBezTo>
                  <a:cubicBezTo>
                    <a:pt x="4116" y="4451"/>
                    <a:pt x="3995" y="4455"/>
                    <a:pt x="3838" y="4455"/>
                  </a:cubicBezTo>
                  <a:cubicBezTo>
                    <a:pt x="3644" y="4455"/>
                    <a:pt x="3396" y="4449"/>
                    <a:pt x="3104" y="4423"/>
                  </a:cubicBezTo>
                  <a:cubicBezTo>
                    <a:pt x="2693" y="4377"/>
                    <a:pt x="2260" y="4263"/>
                    <a:pt x="1872" y="4103"/>
                  </a:cubicBezTo>
                  <a:cubicBezTo>
                    <a:pt x="1370" y="3898"/>
                    <a:pt x="959" y="3556"/>
                    <a:pt x="639" y="3145"/>
                  </a:cubicBezTo>
                  <a:cubicBezTo>
                    <a:pt x="342" y="2734"/>
                    <a:pt x="183" y="2232"/>
                    <a:pt x="205" y="1729"/>
                  </a:cubicBezTo>
                  <a:cubicBezTo>
                    <a:pt x="251" y="1296"/>
                    <a:pt x="434" y="885"/>
                    <a:pt x="730" y="588"/>
                  </a:cubicBezTo>
                  <a:cubicBezTo>
                    <a:pt x="913" y="360"/>
                    <a:pt x="1164" y="200"/>
                    <a:pt x="1438" y="109"/>
                  </a:cubicBezTo>
                  <a:cubicBezTo>
                    <a:pt x="1643" y="40"/>
                    <a:pt x="1758" y="40"/>
                    <a:pt x="1758" y="18"/>
                  </a:cubicBezTo>
                  <a:cubicBezTo>
                    <a:pt x="1700" y="6"/>
                    <a:pt x="1643" y="0"/>
                    <a:pt x="1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45"/>
            <p:cNvSpPr/>
            <p:nvPr/>
          </p:nvSpPr>
          <p:spPr>
            <a:xfrm>
              <a:off x="6371275" y="1438525"/>
              <a:ext cx="86175" cy="90425"/>
            </a:xfrm>
            <a:custGeom>
              <a:avLst/>
              <a:gdLst/>
              <a:ahLst/>
              <a:cxnLst/>
              <a:rect l="l" t="t" r="r" b="b"/>
              <a:pathLst>
                <a:path w="3447" h="3617" extrusionOk="0">
                  <a:moveTo>
                    <a:pt x="621" y="0"/>
                  </a:moveTo>
                  <a:cubicBezTo>
                    <a:pt x="582" y="0"/>
                    <a:pt x="516" y="9"/>
                    <a:pt x="434" y="50"/>
                  </a:cubicBezTo>
                  <a:cubicBezTo>
                    <a:pt x="251" y="164"/>
                    <a:pt x="115" y="346"/>
                    <a:pt x="69" y="552"/>
                  </a:cubicBezTo>
                  <a:cubicBezTo>
                    <a:pt x="0" y="871"/>
                    <a:pt x="69" y="1191"/>
                    <a:pt x="251" y="1465"/>
                  </a:cubicBezTo>
                  <a:cubicBezTo>
                    <a:pt x="411" y="1807"/>
                    <a:pt x="640" y="2127"/>
                    <a:pt x="891" y="2401"/>
                  </a:cubicBezTo>
                  <a:cubicBezTo>
                    <a:pt x="1370" y="2880"/>
                    <a:pt x="1963" y="3268"/>
                    <a:pt x="2602" y="3473"/>
                  </a:cubicBezTo>
                  <a:cubicBezTo>
                    <a:pt x="2831" y="3569"/>
                    <a:pt x="3059" y="3616"/>
                    <a:pt x="3300" y="3616"/>
                  </a:cubicBezTo>
                  <a:cubicBezTo>
                    <a:pt x="3349" y="3616"/>
                    <a:pt x="3398" y="3614"/>
                    <a:pt x="3447" y="3610"/>
                  </a:cubicBezTo>
                  <a:cubicBezTo>
                    <a:pt x="3447" y="3588"/>
                    <a:pt x="3127" y="3542"/>
                    <a:pt x="2648" y="3359"/>
                  </a:cubicBezTo>
                  <a:cubicBezTo>
                    <a:pt x="2032" y="3108"/>
                    <a:pt x="1484" y="2743"/>
                    <a:pt x="1028" y="2264"/>
                  </a:cubicBezTo>
                  <a:cubicBezTo>
                    <a:pt x="776" y="2013"/>
                    <a:pt x="571" y="1716"/>
                    <a:pt x="388" y="1396"/>
                  </a:cubicBezTo>
                  <a:cubicBezTo>
                    <a:pt x="229" y="1145"/>
                    <a:pt x="160" y="871"/>
                    <a:pt x="183" y="575"/>
                  </a:cubicBezTo>
                  <a:cubicBezTo>
                    <a:pt x="206" y="392"/>
                    <a:pt x="320" y="232"/>
                    <a:pt x="480" y="95"/>
                  </a:cubicBezTo>
                  <a:cubicBezTo>
                    <a:pt x="594" y="27"/>
                    <a:pt x="662" y="27"/>
                    <a:pt x="662" y="4"/>
                  </a:cubicBezTo>
                  <a:cubicBezTo>
                    <a:pt x="662" y="4"/>
                    <a:pt x="648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45"/>
            <p:cNvSpPr/>
            <p:nvPr/>
          </p:nvSpPr>
          <p:spPr>
            <a:xfrm>
              <a:off x="5198625" y="2127525"/>
              <a:ext cx="767525" cy="286075"/>
            </a:xfrm>
            <a:custGeom>
              <a:avLst/>
              <a:gdLst/>
              <a:ahLst/>
              <a:cxnLst/>
              <a:rect l="l" t="t" r="r" b="b"/>
              <a:pathLst>
                <a:path w="30701" h="11443" extrusionOk="0">
                  <a:moveTo>
                    <a:pt x="656" y="0"/>
                  </a:moveTo>
                  <a:cubicBezTo>
                    <a:pt x="302" y="0"/>
                    <a:pt x="144" y="191"/>
                    <a:pt x="92" y="382"/>
                  </a:cubicBezTo>
                  <a:cubicBezTo>
                    <a:pt x="0" y="747"/>
                    <a:pt x="388" y="1158"/>
                    <a:pt x="936" y="1364"/>
                  </a:cubicBezTo>
                  <a:cubicBezTo>
                    <a:pt x="1119" y="1432"/>
                    <a:pt x="4155" y="2345"/>
                    <a:pt x="4155" y="2345"/>
                  </a:cubicBezTo>
                  <a:cubicBezTo>
                    <a:pt x="3812" y="2436"/>
                    <a:pt x="3470" y="2551"/>
                    <a:pt x="3150" y="2665"/>
                  </a:cubicBezTo>
                  <a:cubicBezTo>
                    <a:pt x="2443" y="2939"/>
                    <a:pt x="1804" y="3897"/>
                    <a:pt x="1484" y="4993"/>
                  </a:cubicBezTo>
                  <a:cubicBezTo>
                    <a:pt x="1187" y="6088"/>
                    <a:pt x="1210" y="6408"/>
                    <a:pt x="1621" y="6545"/>
                  </a:cubicBezTo>
                  <a:cubicBezTo>
                    <a:pt x="1674" y="6560"/>
                    <a:pt x="1730" y="6568"/>
                    <a:pt x="1786" y="6568"/>
                  </a:cubicBezTo>
                  <a:cubicBezTo>
                    <a:pt x="1897" y="6568"/>
                    <a:pt x="2009" y="6537"/>
                    <a:pt x="2100" y="6476"/>
                  </a:cubicBezTo>
                  <a:cubicBezTo>
                    <a:pt x="2329" y="6317"/>
                    <a:pt x="2511" y="6088"/>
                    <a:pt x="2580" y="5837"/>
                  </a:cubicBezTo>
                  <a:cubicBezTo>
                    <a:pt x="3082" y="4080"/>
                    <a:pt x="4155" y="3920"/>
                    <a:pt x="4155" y="3920"/>
                  </a:cubicBezTo>
                  <a:lnTo>
                    <a:pt x="4497" y="3989"/>
                  </a:lnTo>
                  <a:cubicBezTo>
                    <a:pt x="4497" y="3989"/>
                    <a:pt x="3424" y="4810"/>
                    <a:pt x="3470" y="5746"/>
                  </a:cubicBezTo>
                  <a:cubicBezTo>
                    <a:pt x="3493" y="5883"/>
                    <a:pt x="3515" y="5997"/>
                    <a:pt x="3584" y="6134"/>
                  </a:cubicBezTo>
                  <a:cubicBezTo>
                    <a:pt x="3333" y="6864"/>
                    <a:pt x="3721" y="7663"/>
                    <a:pt x="4451" y="7914"/>
                  </a:cubicBezTo>
                  <a:cubicBezTo>
                    <a:pt x="4603" y="7970"/>
                    <a:pt x="4764" y="8000"/>
                    <a:pt x="4927" y="8000"/>
                  </a:cubicBezTo>
                  <a:cubicBezTo>
                    <a:pt x="5034" y="8000"/>
                    <a:pt x="5142" y="7987"/>
                    <a:pt x="5250" y="7960"/>
                  </a:cubicBezTo>
                  <a:cubicBezTo>
                    <a:pt x="5478" y="7914"/>
                    <a:pt x="5730" y="7755"/>
                    <a:pt x="5752" y="7526"/>
                  </a:cubicBezTo>
                  <a:cubicBezTo>
                    <a:pt x="5752" y="7389"/>
                    <a:pt x="5730" y="7253"/>
                    <a:pt x="5661" y="7138"/>
                  </a:cubicBezTo>
                  <a:cubicBezTo>
                    <a:pt x="5638" y="7070"/>
                    <a:pt x="5615" y="7024"/>
                    <a:pt x="5593" y="6956"/>
                  </a:cubicBezTo>
                  <a:lnTo>
                    <a:pt x="5593" y="6956"/>
                  </a:lnTo>
                  <a:lnTo>
                    <a:pt x="6574" y="7047"/>
                  </a:lnTo>
                  <a:cubicBezTo>
                    <a:pt x="6574" y="7047"/>
                    <a:pt x="8811" y="7138"/>
                    <a:pt x="9792" y="7298"/>
                  </a:cubicBezTo>
                  <a:lnTo>
                    <a:pt x="25336" y="11315"/>
                  </a:lnTo>
                  <a:cubicBezTo>
                    <a:pt x="25669" y="11401"/>
                    <a:pt x="26002" y="11442"/>
                    <a:pt x="26331" y="11442"/>
                  </a:cubicBezTo>
                  <a:cubicBezTo>
                    <a:pt x="28099" y="11442"/>
                    <a:pt x="29713" y="10253"/>
                    <a:pt x="30175" y="8462"/>
                  </a:cubicBezTo>
                  <a:cubicBezTo>
                    <a:pt x="30198" y="8439"/>
                    <a:pt x="30198" y="8417"/>
                    <a:pt x="30198" y="8394"/>
                  </a:cubicBezTo>
                  <a:cubicBezTo>
                    <a:pt x="30700" y="6248"/>
                    <a:pt x="29377" y="4103"/>
                    <a:pt x="27254" y="3600"/>
                  </a:cubicBezTo>
                  <a:cubicBezTo>
                    <a:pt x="27071" y="3555"/>
                    <a:pt x="26889" y="3532"/>
                    <a:pt x="26683" y="3509"/>
                  </a:cubicBezTo>
                  <a:lnTo>
                    <a:pt x="10180" y="1934"/>
                  </a:lnTo>
                  <a:lnTo>
                    <a:pt x="7578" y="1318"/>
                  </a:lnTo>
                  <a:cubicBezTo>
                    <a:pt x="7578" y="1318"/>
                    <a:pt x="1621" y="245"/>
                    <a:pt x="1050" y="63"/>
                  </a:cubicBezTo>
                  <a:cubicBezTo>
                    <a:pt x="898" y="19"/>
                    <a:pt x="767" y="0"/>
                    <a:pt x="656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45"/>
            <p:cNvSpPr/>
            <p:nvPr/>
          </p:nvSpPr>
          <p:spPr>
            <a:xfrm>
              <a:off x="5319600" y="2167300"/>
              <a:ext cx="125550" cy="73650"/>
            </a:xfrm>
            <a:custGeom>
              <a:avLst/>
              <a:gdLst/>
              <a:ahLst/>
              <a:cxnLst/>
              <a:rect l="l" t="t" r="r" b="b"/>
              <a:pathLst>
                <a:path w="5022" h="2946" extrusionOk="0">
                  <a:moveTo>
                    <a:pt x="2739" y="1"/>
                  </a:moveTo>
                  <a:lnTo>
                    <a:pt x="2739" y="1"/>
                  </a:lnTo>
                  <a:cubicBezTo>
                    <a:pt x="2625" y="69"/>
                    <a:pt x="2534" y="138"/>
                    <a:pt x="2443" y="229"/>
                  </a:cubicBezTo>
                  <a:cubicBezTo>
                    <a:pt x="2260" y="389"/>
                    <a:pt x="2009" y="617"/>
                    <a:pt x="1689" y="914"/>
                  </a:cubicBezTo>
                  <a:lnTo>
                    <a:pt x="594" y="1918"/>
                  </a:lnTo>
                  <a:cubicBezTo>
                    <a:pt x="480" y="2009"/>
                    <a:pt x="388" y="2124"/>
                    <a:pt x="274" y="2215"/>
                  </a:cubicBezTo>
                  <a:cubicBezTo>
                    <a:pt x="160" y="2306"/>
                    <a:pt x="23" y="2420"/>
                    <a:pt x="0" y="2649"/>
                  </a:cubicBezTo>
                  <a:cubicBezTo>
                    <a:pt x="0" y="2763"/>
                    <a:pt x="69" y="2877"/>
                    <a:pt x="183" y="2922"/>
                  </a:cubicBezTo>
                  <a:cubicBezTo>
                    <a:pt x="274" y="2945"/>
                    <a:pt x="366" y="2945"/>
                    <a:pt x="457" y="2945"/>
                  </a:cubicBezTo>
                  <a:cubicBezTo>
                    <a:pt x="639" y="2922"/>
                    <a:pt x="799" y="2877"/>
                    <a:pt x="959" y="2831"/>
                  </a:cubicBezTo>
                  <a:cubicBezTo>
                    <a:pt x="1507" y="2557"/>
                    <a:pt x="2055" y="2261"/>
                    <a:pt x="2557" y="1941"/>
                  </a:cubicBezTo>
                  <a:cubicBezTo>
                    <a:pt x="2785" y="1804"/>
                    <a:pt x="3036" y="1713"/>
                    <a:pt x="3287" y="1667"/>
                  </a:cubicBezTo>
                  <a:cubicBezTo>
                    <a:pt x="3515" y="1621"/>
                    <a:pt x="3744" y="1621"/>
                    <a:pt x="3972" y="1599"/>
                  </a:cubicBezTo>
                  <a:cubicBezTo>
                    <a:pt x="4314" y="1576"/>
                    <a:pt x="4657" y="1416"/>
                    <a:pt x="4885" y="1142"/>
                  </a:cubicBezTo>
                  <a:cubicBezTo>
                    <a:pt x="4976" y="1051"/>
                    <a:pt x="5022" y="891"/>
                    <a:pt x="4976" y="777"/>
                  </a:cubicBezTo>
                  <a:lnTo>
                    <a:pt x="4976" y="777"/>
                  </a:lnTo>
                  <a:cubicBezTo>
                    <a:pt x="4953" y="868"/>
                    <a:pt x="4885" y="982"/>
                    <a:pt x="4816" y="1074"/>
                  </a:cubicBezTo>
                  <a:cubicBezTo>
                    <a:pt x="4588" y="1325"/>
                    <a:pt x="4292" y="1439"/>
                    <a:pt x="3949" y="1439"/>
                  </a:cubicBezTo>
                  <a:cubicBezTo>
                    <a:pt x="3721" y="1439"/>
                    <a:pt x="3493" y="1462"/>
                    <a:pt x="3264" y="1484"/>
                  </a:cubicBezTo>
                  <a:cubicBezTo>
                    <a:pt x="2990" y="1530"/>
                    <a:pt x="2739" y="1621"/>
                    <a:pt x="2488" y="1758"/>
                  </a:cubicBezTo>
                  <a:cubicBezTo>
                    <a:pt x="1986" y="2078"/>
                    <a:pt x="1438" y="2375"/>
                    <a:pt x="891" y="2626"/>
                  </a:cubicBezTo>
                  <a:cubicBezTo>
                    <a:pt x="754" y="2671"/>
                    <a:pt x="617" y="2717"/>
                    <a:pt x="457" y="2740"/>
                  </a:cubicBezTo>
                  <a:cubicBezTo>
                    <a:pt x="320" y="2740"/>
                    <a:pt x="183" y="2694"/>
                    <a:pt x="206" y="2626"/>
                  </a:cubicBezTo>
                  <a:cubicBezTo>
                    <a:pt x="206" y="2557"/>
                    <a:pt x="320" y="2443"/>
                    <a:pt x="411" y="2329"/>
                  </a:cubicBezTo>
                  <a:cubicBezTo>
                    <a:pt x="525" y="2238"/>
                    <a:pt x="639" y="2124"/>
                    <a:pt x="731" y="2032"/>
                  </a:cubicBezTo>
                  <a:lnTo>
                    <a:pt x="1804" y="982"/>
                  </a:lnTo>
                  <a:cubicBezTo>
                    <a:pt x="2100" y="686"/>
                    <a:pt x="2351" y="435"/>
                    <a:pt x="2511" y="275"/>
                  </a:cubicBezTo>
                  <a:cubicBezTo>
                    <a:pt x="2671" y="92"/>
                    <a:pt x="2762" y="1"/>
                    <a:pt x="273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45"/>
            <p:cNvSpPr/>
            <p:nvPr/>
          </p:nvSpPr>
          <p:spPr>
            <a:xfrm>
              <a:off x="5216875" y="2159325"/>
              <a:ext cx="102750" cy="32550"/>
            </a:xfrm>
            <a:custGeom>
              <a:avLst/>
              <a:gdLst/>
              <a:ahLst/>
              <a:cxnLst/>
              <a:rect l="l" t="t" r="r" b="b"/>
              <a:pathLst>
                <a:path w="4110" h="1302" extrusionOk="0">
                  <a:moveTo>
                    <a:pt x="1" y="0"/>
                  </a:moveTo>
                  <a:cubicBezTo>
                    <a:pt x="183" y="114"/>
                    <a:pt x="366" y="206"/>
                    <a:pt x="571" y="274"/>
                  </a:cubicBezTo>
                  <a:cubicBezTo>
                    <a:pt x="937" y="411"/>
                    <a:pt x="1439" y="594"/>
                    <a:pt x="2009" y="776"/>
                  </a:cubicBezTo>
                  <a:cubicBezTo>
                    <a:pt x="2580" y="959"/>
                    <a:pt x="3105" y="1096"/>
                    <a:pt x="3470" y="1187"/>
                  </a:cubicBezTo>
                  <a:cubicBezTo>
                    <a:pt x="3676" y="1256"/>
                    <a:pt x="3881" y="1279"/>
                    <a:pt x="4109" y="1301"/>
                  </a:cubicBezTo>
                  <a:cubicBezTo>
                    <a:pt x="3904" y="1210"/>
                    <a:pt x="3698" y="1142"/>
                    <a:pt x="3493" y="1096"/>
                  </a:cubicBezTo>
                  <a:lnTo>
                    <a:pt x="2055" y="662"/>
                  </a:lnTo>
                  <a:lnTo>
                    <a:pt x="594" y="183"/>
                  </a:lnTo>
                  <a:cubicBezTo>
                    <a:pt x="412" y="114"/>
                    <a:pt x="206" y="46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45"/>
            <p:cNvSpPr/>
            <p:nvPr/>
          </p:nvSpPr>
          <p:spPr>
            <a:xfrm>
              <a:off x="5290500" y="2248900"/>
              <a:ext cx="55950" cy="55025"/>
            </a:xfrm>
            <a:custGeom>
              <a:avLst/>
              <a:gdLst/>
              <a:ahLst/>
              <a:cxnLst/>
              <a:rect l="l" t="t" r="r" b="b"/>
              <a:pathLst>
                <a:path w="2238" h="2201" extrusionOk="0">
                  <a:moveTo>
                    <a:pt x="1324" y="1"/>
                  </a:moveTo>
                  <a:cubicBezTo>
                    <a:pt x="1324" y="1"/>
                    <a:pt x="1318" y="11"/>
                    <a:pt x="1304" y="28"/>
                  </a:cubicBezTo>
                  <a:lnTo>
                    <a:pt x="1304" y="28"/>
                  </a:lnTo>
                  <a:cubicBezTo>
                    <a:pt x="1318" y="19"/>
                    <a:pt x="1332" y="10"/>
                    <a:pt x="1347" y="1"/>
                  </a:cubicBezTo>
                  <a:close/>
                  <a:moveTo>
                    <a:pt x="1304" y="28"/>
                  </a:moveTo>
                  <a:cubicBezTo>
                    <a:pt x="1099" y="167"/>
                    <a:pt x="959" y="382"/>
                    <a:pt x="959" y="617"/>
                  </a:cubicBezTo>
                  <a:cubicBezTo>
                    <a:pt x="982" y="777"/>
                    <a:pt x="1073" y="891"/>
                    <a:pt x="1210" y="937"/>
                  </a:cubicBezTo>
                  <a:cubicBezTo>
                    <a:pt x="1347" y="1005"/>
                    <a:pt x="1484" y="1028"/>
                    <a:pt x="1621" y="1051"/>
                  </a:cubicBezTo>
                  <a:cubicBezTo>
                    <a:pt x="1781" y="1074"/>
                    <a:pt x="1895" y="1142"/>
                    <a:pt x="2009" y="1233"/>
                  </a:cubicBezTo>
                  <a:cubicBezTo>
                    <a:pt x="2100" y="1370"/>
                    <a:pt x="2123" y="1507"/>
                    <a:pt x="2077" y="1667"/>
                  </a:cubicBezTo>
                  <a:cubicBezTo>
                    <a:pt x="1975" y="1913"/>
                    <a:pt x="1726" y="2085"/>
                    <a:pt x="1461" y="2085"/>
                  </a:cubicBezTo>
                  <a:cubicBezTo>
                    <a:pt x="1431" y="2085"/>
                    <a:pt x="1400" y="2083"/>
                    <a:pt x="1370" y="2078"/>
                  </a:cubicBezTo>
                  <a:cubicBezTo>
                    <a:pt x="1096" y="2055"/>
                    <a:pt x="845" y="1964"/>
                    <a:pt x="617" y="1873"/>
                  </a:cubicBezTo>
                  <a:cubicBezTo>
                    <a:pt x="434" y="1804"/>
                    <a:pt x="297" y="1713"/>
                    <a:pt x="160" y="1599"/>
                  </a:cubicBezTo>
                  <a:cubicBezTo>
                    <a:pt x="69" y="1530"/>
                    <a:pt x="0" y="1462"/>
                    <a:pt x="0" y="1462"/>
                  </a:cubicBezTo>
                  <a:lnTo>
                    <a:pt x="0" y="1462"/>
                  </a:lnTo>
                  <a:cubicBezTo>
                    <a:pt x="23" y="1530"/>
                    <a:pt x="69" y="1599"/>
                    <a:pt x="114" y="1644"/>
                  </a:cubicBezTo>
                  <a:cubicBezTo>
                    <a:pt x="251" y="1758"/>
                    <a:pt x="411" y="1873"/>
                    <a:pt x="571" y="1941"/>
                  </a:cubicBezTo>
                  <a:cubicBezTo>
                    <a:pt x="822" y="2078"/>
                    <a:pt x="1073" y="2146"/>
                    <a:pt x="1324" y="2192"/>
                  </a:cubicBezTo>
                  <a:cubicBezTo>
                    <a:pt x="1367" y="2197"/>
                    <a:pt x="1409" y="2200"/>
                    <a:pt x="1450" y="2200"/>
                  </a:cubicBezTo>
                  <a:cubicBezTo>
                    <a:pt x="1582" y="2200"/>
                    <a:pt x="1704" y="2171"/>
                    <a:pt x="1826" y="2101"/>
                  </a:cubicBezTo>
                  <a:cubicBezTo>
                    <a:pt x="1986" y="2032"/>
                    <a:pt x="2123" y="1873"/>
                    <a:pt x="2191" y="1690"/>
                  </a:cubicBezTo>
                  <a:cubicBezTo>
                    <a:pt x="2237" y="1507"/>
                    <a:pt x="2191" y="1325"/>
                    <a:pt x="2077" y="1165"/>
                  </a:cubicBezTo>
                  <a:cubicBezTo>
                    <a:pt x="1963" y="1028"/>
                    <a:pt x="1803" y="960"/>
                    <a:pt x="1644" y="937"/>
                  </a:cubicBezTo>
                  <a:cubicBezTo>
                    <a:pt x="1507" y="937"/>
                    <a:pt x="1370" y="891"/>
                    <a:pt x="1233" y="845"/>
                  </a:cubicBezTo>
                  <a:cubicBezTo>
                    <a:pt x="1119" y="800"/>
                    <a:pt x="1050" y="708"/>
                    <a:pt x="1027" y="617"/>
                  </a:cubicBezTo>
                  <a:cubicBezTo>
                    <a:pt x="1005" y="435"/>
                    <a:pt x="1073" y="275"/>
                    <a:pt x="1187" y="161"/>
                  </a:cubicBezTo>
                  <a:cubicBezTo>
                    <a:pt x="1244" y="104"/>
                    <a:pt x="1283" y="56"/>
                    <a:pt x="1304" y="28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45"/>
            <p:cNvSpPr/>
            <p:nvPr/>
          </p:nvSpPr>
          <p:spPr>
            <a:xfrm>
              <a:off x="5285350" y="2282575"/>
              <a:ext cx="58250" cy="47850"/>
            </a:xfrm>
            <a:custGeom>
              <a:avLst/>
              <a:gdLst/>
              <a:ahLst/>
              <a:cxnLst/>
              <a:rect l="l" t="t" r="r" b="b"/>
              <a:pathLst>
                <a:path w="2330" h="1914" extrusionOk="0">
                  <a:moveTo>
                    <a:pt x="138" y="1"/>
                  </a:moveTo>
                  <a:lnTo>
                    <a:pt x="138" y="1"/>
                  </a:lnTo>
                  <a:cubicBezTo>
                    <a:pt x="115" y="1"/>
                    <a:pt x="92" y="69"/>
                    <a:pt x="69" y="183"/>
                  </a:cubicBezTo>
                  <a:cubicBezTo>
                    <a:pt x="24" y="343"/>
                    <a:pt x="1" y="503"/>
                    <a:pt x="24" y="662"/>
                  </a:cubicBezTo>
                  <a:cubicBezTo>
                    <a:pt x="46" y="914"/>
                    <a:pt x="138" y="1142"/>
                    <a:pt x="298" y="1324"/>
                  </a:cubicBezTo>
                  <a:cubicBezTo>
                    <a:pt x="480" y="1575"/>
                    <a:pt x="731" y="1758"/>
                    <a:pt x="1028" y="1849"/>
                  </a:cubicBezTo>
                  <a:cubicBezTo>
                    <a:pt x="1161" y="1890"/>
                    <a:pt x="1295" y="1913"/>
                    <a:pt x="1428" y="1913"/>
                  </a:cubicBezTo>
                  <a:cubicBezTo>
                    <a:pt x="1591" y="1913"/>
                    <a:pt x="1755" y="1879"/>
                    <a:pt x="1918" y="1804"/>
                  </a:cubicBezTo>
                  <a:cubicBezTo>
                    <a:pt x="2146" y="1690"/>
                    <a:pt x="2306" y="1461"/>
                    <a:pt x="2329" y="1210"/>
                  </a:cubicBezTo>
                  <a:cubicBezTo>
                    <a:pt x="2329" y="1028"/>
                    <a:pt x="2261" y="868"/>
                    <a:pt x="2124" y="754"/>
                  </a:cubicBezTo>
                  <a:cubicBezTo>
                    <a:pt x="2032" y="685"/>
                    <a:pt x="1964" y="685"/>
                    <a:pt x="1964" y="685"/>
                  </a:cubicBezTo>
                  <a:lnTo>
                    <a:pt x="1964" y="685"/>
                  </a:lnTo>
                  <a:cubicBezTo>
                    <a:pt x="1964" y="685"/>
                    <a:pt x="2009" y="708"/>
                    <a:pt x="2101" y="777"/>
                  </a:cubicBezTo>
                  <a:cubicBezTo>
                    <a:pt x="2215" y="891"/>
                    <a:pt x="2261" y="1051"/>
                    <a:pt x="2261" y="1187"/>
                  </a:cubicBezTo>
                  <a:cubicBezTo>
                    <a:pt x="2215" y="1416"/>
                    <a:pt x="2078" y="1598"/>
                    <a:pt x="1873" y="1690"/>
                  </a:cubicBezTo>
                  <a:cubicBezTo>
                    <a:pt x="1726" y="1756"/>
                    <a:pt x="1564" y="1792"/>
                    <a:pt x="1405" y="1792"/>
                  </a:cubicBezTo>
                  <a:cubicBezTo>
                    <a:pt x="1291" y="1792"/>
                    <a:pt x="1178" y="1773"/>
                    <a:pt x="1074" y="1735"/>
                  </a:cubicBezTo>
                  <a:cubicBezTo>
                    <a:pt x="800" y="1644"/>
                    <a:pt x="571" y="1484"/>
                    <a:pt x="412" y="1256"/>
                  </a:cubicBezTo>
                  <a:cubicBezTo>
                    <a:pt x="252" y="1096"/>
                    <a:pt x="161" y="868"/>
                    <a:pt x="138" y="640"/>
                  </a:cubicBezTo>
                  <a:cubicBezTo>
                    <a:pt x="92" y="434"/>
                    <a:pt x="92" y="229"/>
                    <a:pt x="13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45"/>
            <p:cNvSpPr/>
            <p:nvPr/>
          </p:nvSpPr>
          <p:spPr>
            <a:xfrm>
              <a:off x="5381800" y="2215800"/>
              <a:ext cx="41100" cy="47400"/>
            </a:xfrm>
            <a:custGeom>
              <a:avLst/>
              <a:gdLst/>
              <a:ahLst/>
              <a:cxnLst/>
              <a:rect l="l" t="t" r="r" b="b"/>
              <a:pathLst>
                <a:path w="1644" h="1896" extrusionOk="0">
                  <a:moveTo>
                    <a:pt x="0" y="1"/>
                  </a:moveTo>
                  <a:lnTo>
                    <a:pt x="0" y="1"/>
                  </a:lnTo>
                  <a:cubicBezTo>
                    <a:pt x="251" y="435"/>
                    <a:pt x="617" y="777"/>
                    <a:pt x="1073" y="1005"/>
                  </a:cubicBezTo>
                  <a:cubicBezTo>
                    <a:pt x="1152" y="1053"/>
                    <a:pt x="1243" y="1101"/>
                    <a:pt x="1329" y="1148"/>
                  </a:cubicBezTo>
                  <a:lnTo>
                    <a:pt x="1329" y="1148"/>
                  </a:lnTo>
                  <a:cubicBezTo>
                    <a:pt x="1145" y="1248"/>
                    <a:pt x="982" y="1408"/>
                    <a:pt x="868" y="1599"/>
                  </a:cubicBezTo>
                  <a:cubicBezTo>
                    <a:pt x="822" y="1690"/>
                    <a:pt x="776" y="1804"/>
                    <a:pt x="776" y="1895"/>
                  </a:cubicBezTo>
                  <a:cubicBezTo>
                    <a:pt x="799" y="1895"/>
                    <a:pt x="822" y="1804"/>
                    <a:pt x="959" y="1644"/>
                  </a:cubicBezTo>
                  <a:cubicBezTo>
                    <a:pt x="1096" y="1462"/>
                    <a:pt x="1301" y="1302"/>
                    <a:pt x="1507" y="1211"/>
                  </a:cubicBezTo>
                  <a:lnTo>
                    <a:pt x="1644" y="1165"/>
                  </a:lnTo>
                  <a:lnTo>
                    <a:pt x="1530" y="1097"/>
                  </a:lnTo>
                  <a:cubicBezTo>
                    <a:pt x="1393" y="1051"/>
                    <a:pt x="1256" y="982"/>
                    <a:pt x="1142" y="914"/>
                  </a:cubicBezTo>
                  <a:cubicBezTo>
                    <a:pt x="731" y="640"/>
                    <a:pt x="343" y="343"/>
                    <a:pt x="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45"/>
            <p:cNvSpPr/>
            <p:nvPr/>
          </p:nvSpPr>
          <p:spPr>
            <a:xfrm>
              <a:off x="5271100" y="2224325"/>
              <a:ext cx="7375" cy="24075"/>
            </a:xfrm>
            <a:custGeom>
              <a:avLst/>
              <a:gdLst/>
              <a:ahLst/>
              <a:cxnLst/>
              <a:rect l="l" t="t" r="r" b="b"/>
              <a:pathLst>
                <a:path w="295" h="963" extrusionOk="0">
                  <a:moveTo>
                    <a:pt x="28" y="0"/>
                  </a:moveTo>
                  <a:cubicBezTo>
                    <a:pt x="26" y="0"/>
                    <a:pt x="24" y="1"/>
                    <a:pt x="23" y="2"/>
                  </a:cubicBezTo>
                  <a:cubicBezTo>
                    <a:pt x="0" y="25"/>
                    <a:pt x="92" y="208"/>
                    <a:pt x="137" y="482"/>
                  </a:cubicBezTo>
                  <a:cubicBezTo>
                    <a:pt x="160" y="733"/>
                    <a:pt x="92" y="938"/>
                    <a:pt x="137" y="961"/>
                  </a:cubicBezTo>
                  <a:cubicBezTo>
                    <a:pt x="138" y="962"/>
                    <a:pt x="140" y="963"/>
                    <a:pt x="141" y="963"/>
                  </a:cubicBezTo>
                  <a:cubicBezTo>
                    <a:pt x="172" y="963"/>
                    <a:pt x="295" y="742"/>
                    <a:pt x="251" y="459"/>
                  </a:cubicBezTo>
                  <a:cubicBezTo>
                    <a:pt x="230" y="179"/>
                    <a:pt x="66" y="0"/>
                    <a:pt x="2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45"/>
            <p:cNvSpPr/>
            <p:nvPr/>
          </p:nvSpPr>
          <p:spPr>
            <a:xfrm>
              <a:off x="5584950" y="1945900"/>
              <a:ext cx="1201775" cy="1004900"/>
            </a:xfrm>
            <a:custGeom>
              <a:avLst/>
              <a:gdLst/>
              <a:ahLst/>
              <a:cxnLst/>
              <a:rect l="l" t="t" r="r" b="b"/>
              <a:pathLst>
                <a:path w="48071" h="40196" extrusionOk="0">
                  <a:moveTo>
                    <a:pt x="32937" y="1"/>
                  </a:moveTo>
                  <a:lnTo>
                    <a:pt x="31248" y="1827"/>
                  </a:lnTo>
                  <a:lnTo>
                    <a:pt x="22186" y="4452"/>
                  </a:lnTo>
                  <a:lnTo>
                    <a:pt x="10203" y="10021"/>
                  </a:lnTo>
                  <a:lnTo>
                    <a:pt x="2100" y="9405"/>
                  </a:lnTo>
                  <a:lnTo>
                    <a:pt x="0" y="16503"/>
                  </a:lnTo>
                  <a:lnTo>
                    <a:pt x="11527" y="18831"/>
                  </a:lnTo>
                  <a:lnTo>
                    <a:pt x="22300" y="16366"/>
                  </a:lnTo>
                  <a:lnTo>
                    <a:pt x="22300" y="16366"/>
                  </a:lnTo>
                  <a:cubicBezTo>
                    <a:pt x="22300" y="16367"/>
                    <a:pt x="21753" y="36065"/>
                    <a:pt x="21753" y="36270"/>
                  </a:cubicBezTo>
                  <a:cubicBezTo>
                    <a:pt x="21753" y="36453"/>
                    <a:pt x="20862" y="36749"/>
                    <a:pt x="20931" y="38187"/>
                  </a:cubicBezTo>
                  <a:lnTo>
                    <a:pt x="21684" y="39899"/>
                  </a:lnTo>
                  <a:lnTo>
                    <a:pt x="45286" y="40196"/>
                  </a:lnTo>
                  <a:lnTo>
                    <a:pt x="45925" y="21046"/>
                  </a:lnTo>
                  <a:lnTo>
                    <a:pt x="48070" y="6209"/>
                  </a:lnTo>
                  <a:lnTo>
                    <a:pt x="43117" y="3151"/>
                  </a:lnTo>
                  <a:lnTo>
                    <a:pt x="41382" y="777"/>
                  </a:lnTo>
                  <a:lnTo>
                    <a:pt x="34580" y="7944"/>
                  </a:lnTo>
                  <a:lnTo>
                    <a:pt x="32891" y="1827"/>
                  </a:lnTo>
                  <a:lnTo>
                    <a:pt x="329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45"/>
            <p:cNvSpPr/>
            <p:nvPr/>
          </p:nvSpPr>
          <p:spPr>
            <a:xfrm>
              <a:off x="6370125" y="1996125"/>
              <a:ext cx="55950" cy="160925"/>
            </a:xfrm>
            <a:custGeom>
              <a:avLst/>
              <a:gdLst/>
              <a:ahLst/>
              <a:cxnLst/>
              <a:rect l="l" t="t" r="r" b="b"/>
              <a:pathLst>
                <a:path w="2238" h="6437" extrusionOk="0">
                  <a:moveTo>
                    <a:pt x="1" y="0"/>
                  </a:moveTo>
                  <a:cubicBezTo>
                    <a:pt x="24" y="434"/>
                    <a:pt x="69" y="890"/>
                    <a:pt x="138" y="1324"/>
                  </a:cubicBezTo>
                  <a:cubicBezTo>
                    <a:pt x="275" y="2146"/>
                    <a:pt x="457" y="3264"/>
                    <a:pt x="731" y="4497"/>
                  </a:cubicBezTo>
                  <a:cubicBezTo>
                    <a:pt x="868" y="5090"/>
                    <a:pt x="1051" y="5684"/>
                    <a:pt x="1279" y="6254"/>
                  </a:cubicBezTo>
                  <a:lnTo>
                    <a:pt x="1347" y="6437"/>
                  </a:lnTo>
                  <a:lnTo>
                    <a:pt x="1439" y="6254"/>
                  </a:lnTo>
                  <a:cubicBezTo>
                    <a:pt x="1553" y="5889"/>
                    <a:pt x="1621" y="5501"/>
                    <a:pt x="1599" y="5113"/>
                  </a:cubicBezTo>
                  <a:cubicBezTo>
                    <a:pt x="1599" y="4816"/>
                    <a:pt x="1644" y="4543"/>
                    <a:pt x="1758" y="4291"/>
                  </a:cubicBezTo>
                  <a:cubicBezTo>
                    <a:pt x="1850" y="4040"/>
                    <a:pt x="2009" y="3858"/>
                    <a:pt x="2238" y="3744"/>
                  </a:cubicBezTo>
                  <a:cubicBezTo>
                    <a:pt x="2169" y="3744"/>
                    <a:pt x="2078" y="3766"/>
                    <a:pt x="2032" y="3812"/>
                  </a:cubicBezTo>
                  <a:cubicBezTo>
                    <a:pt x="1850" y="3926"/>
                    <a:pt x="1735" y="4063"/>
                    <a:pt x="1644" y="4246"/>
                  </a:cubicBezTo>
                  <a:cubicBezTo>
                    <a:pt x="1530" y="4520"/>
                    <a:pt x="1462" y="4816"/>
                    <a:pt x="1439" y="5113"/>
                  </a:cubicBezTo>
                  <a:cubicBezTo>
                    <a:pt x="1439" y="5390"/>
                    <a:pt x="1412" y="5667"/>
                    <a:pt x="1350" y="5935"/>
                  </a:cubicBezTo>
                  <a:lnTo>
                    <a:pt x="1350" y="5935"/>
                  </a:lnTo>
                  <a:cubicBezTo>
                    <a:pt x="1181" y="5447"/>
                    <a:pt x="1034" y="4958"/>
                    <a:pt x="937" y="4451"/>
                  </a:cubicBezTo>
                  <a:cubicBezTo>
                    <a:pt x="663" y="3241"/>
                    <a:pt x="434" y="2123"/>
                    <a:pt x="297" y="1301"/>
                  </a:cubicBezTo>
                  <a:cubicBezTo>
                    <a:pt x="229" y="868"/>
                    <a:pt x="138" y="43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45"/>
            <p:cNvSpPr/>
            <p:nvPr/>
          </p:nvSpPr>
          <p:spPr>
            <a:xfrm>
              <a:off x="6499100" y="2014375"/>
              <a:ext cx="144950" cy="144400"/>
            </a:xfrm>
            <a:custGeom>
              <a:avLst/>
              <a:gdLst/>
              <a:ahLst/>
              <a:cxnLst/>
              <a:rect l="l" t="t" r="r" b="b"/>
              <a:pathLst>
                <a:path w="5798" h="5776" extrusionOk="0">
                  <a:moveTo>
                    <a:pt x="5798" y="1"/>
                  </a:moveTo>
                  <a:cubicBezTo>
                    <a:pt x="5798" y="1"/>
                    <a:pt x="5684" y="92"/>
                    <a:pt x="5524" y="275"/>
                  </a:cubicBezTo>
                  <a:cubicBezTo>
                    <a:pt x="5341" y="480"/>
                    <a:pt x="5090" y="754"/>
                    <a:pt x="4794" y="1096"/>
                  </a:cubicBezTo>
                  <a:cubicBezTo>
                    <a:pt x="4177" y="1781"/>
                    <a:pt x="3333" y="2763"/>
                    <a:pt x="2420" y="3835"/>
                  </a:cubicBezTo>
                  <a:lnTo>
                    <a:pt x="1096" y="5390"/>
                  </a:lnTo>
                  <a:lnTo>
                    <a:pt x="1096" y="5390"/>
                  </a:lnTo>
                  <a:cubicBezTo>
                    <a:pt x="906" y="4648"/>
                    <a:pt x="721" y="4026"/>
                    <a:pt x="594" y="3561"/>
                  </a:cubicBezTo>
                  <a:cubicBezTo>
                    <a:pt x="571" y="3447"/>
                    <a:pt x="502" y="3333"/>
                    <a:pt x="434" y="3265"/>
                  </a:cubicBezTo>
                  <a:cubicBezTo>
                    <a:pt x="365" y="3196"/>
                    <a:pt x="274" y="3151"/>
                    <a:pt x="183" y="3151"/>
                  </a:cubicBezTo>
                  <a:cubicBezTo>
                    <a:pt x="23" y="3151"/>
                    <a:pt x="0" y="3265"/>
                    <a:pt x="0" y="3265"/>
                  </a:cubicBezTo>
                  <a:cubicBezTo>
                    <a:pt x="34" y="3231"/>
                    <a:pt x="79" y="3210"/>
                    <a:pt x="128" y="3210"/>
                  </a:cubicBezTo>
                  <a:cubicBezTo>
                    <a:pt x="146" y="3210"/>
                    <a:pt x="165" y="3213"/>
                    <a:pt x="183" y="3219"/>
                  </a:cubicBezTo>
                  <a:cubicBezTo>
                    <a:pt x="297" y="3219"/>
                    <a:pt x="434" y="3333"/>
                    <a:pt x="480" y="3584"/>
                  </a:cubicBezTo>
                  <a:cubicBezTo>
                    <a:pt x="594" y="4086"/>
                    <a:pt x="776" y="4771"/>
                    <a:pt x="982" y="5616"/>
                  </a:cubicBezTo>
                  <a:lnTo>
                    <a:pt x="1005" y="5775"/>
                  </a:lnTo>
                  <a:lnTo>
                    <a:pt x="1119" y="5639"/>
                  </a:lnTo>
                  <a:lnTo>
                    <a:pt x="2580" y="3949"/>
                  </a:lnTo>
                  <a:cubicBezTo>
                    <a:pt x="3493" y="2877"/>
                    <a:pt x="4314" y="1895"/>
                    <a:pt x="4885" y="1188"/>
                  </a:cubicBezTo>
                  <a:cubicBezTo>
                    <a:pt x="5204" y="822"/>
                    <a:pt x="5410" y="526"/>
                    <a:pt x="5570" y="343"/>
                  </a:cubicBezTo>
                  <a:cubicBezTo>
                    <a:pt x="5661" y="229"/>
                    <a:pt x="5752" y="115"/>
                    <a:pt x="57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45"/>
            <p:cNvSpPr/>
            <p:nvPr/>
          </p:nvSpPr>
          <p:spPr>
            <a:xfrm>
              <a:off x="6392950" y="2176450"/>
              <a:ext cx="47400" cy="625425"/>
            </a:xfrm>
            <a:custGeom>
              <a:avLst/>
              <a:gdLst/>
              <a:ahLst/>
              <a:cxnLst/>
              <a:rect l="l" t="t" r="r" b="b"/>
              <a:pathLst>
                <a:path w="1896" h="25017" extrusionOk="0">
                  <a:moveTo>
                    <a:pt x="1872" y="0"/>
                  </a:moveTo>
                  <a:cubicBezTo>
                    <a:pt x="1850" y="91"/>
                    <a:pt x="1827" y="160"/>
                    <a:pt x="1827" y="251"/>
                  </a:cubicBezTo>
                  <a:lnTo>
                    <a:pt x="1690" y="982"/>
                  </a:lnTo>
                  <a:cubicBezTo>
                    <a:pt x="1599" y="1598"/>
                    <a:pt x="1462" y="2488"/>
                    <a:pt x="1325" y="3629"/>
                  </a:cubicBezTo>
                  <a:cubicBezTo>
                    <a:pt x="1005" y="5889"/>
                    <a:pt x="617" y="9016"/>
                    <a:pt x="389" y="12463"/>
                  </a:cubicBezTo>
                  <a:cubicBezTo>
                    <a:pt x="138" y="15932"/>
                    <a:pt x="24" y="19059"/>
                    <a:pt x="1" y="21342"/>
                  </a:cubicBezTo>
                  <a:lnTo>
                    <a:pt x="1" y="24035"/>
                  </a:lnTo>
                  <a:lnTo>
                    <a:pt x="1" y="24765"/>
                  </a:lnTo>
                  <a:cubicBezTo>
                    <a:pt x="1" y="24857"/>
                    <a:pt x="1" y="24948"/>
                    <a:pt x="24" y="25017"/>
                  </a:cubicBezTo>
                  <a:cubicBezTo>
                    <a:pt x="24" y="24948"/>
                    <a:pt x="46" y="24857"/>
                    <a:pt x="46" y="24765"/>
                  </a:cubicBezTo>
                  <a:cubicBezTo>
                    <a:pt x="69" y="24583"/>
                    <a:pt x="69" y="24332"/>
                    <a:pt x="69" y="24035"/>
                  </a:cubicBezTo>
                  <a:cubicBezTo>
                    <a:pt x="92" y="23373"/>
                    <a:pt x="92" y="22460"/>
                    <a:pt x="138" y="21342"/>
                  </a:cubicBezTo>
                  <a:cubicBezTo>
                    <a:pt x="206" y="19082"/>
                    <a:pt x="320" y="15932"/>
                    <a:pt x="571" y="12485"/>
                  </a:cubicBezTo>
                  <a:cubicBezTo>
                    <a:pt x="845" y="9016"/>
                    <a:pt x="1188" y="5912"/>
                    <a:pt x="1462" y="3652"/>
                  </a:cubicBezTo>
                  <a:cubicBezTo>
                    <a:pt x="1599" y="2556"/>
                    <a:pt x="1713" y="1643"/>
                    <a:pt x="1781" y="982"/>
                  </a:cubicBezTo>
                  <a:cubicBezTo>
                    <a:pt x="1827" y="685"/>
                    <a:pt x="1850" y="457"/>
                    <a:pt x="1872" y="251"/>
                  </a:cubicBezTo>
                  <a:cubicBezTo>
                    <a:pt x="1895" y="183"/>
                    <a:pt x="1895" y="91"/>
                    <a:pt x="18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45"/>
            <p:cNvSpPr/>
            <p:nvPr/>
          </p:nvSpPr>
          <p:spPr>
            <a:xfrm>
              <a:off x="6339875" y="2832675"/>
              <a:ext cx="7450" cy="84475"/>
            </a:xfrm>
            <a:custGeom>
              <a:avLst/>
              <a:gdLst/>
              <a:ahLst/>
              <a:cxnLst/>
              <a:rect l="l" t="t" r="r" b="b"/>
              <a:pathLst>
                <a:path w="298" h="3379" extrusionOk="0">
                  <a:moveTo>
                    <a:pt x="252" y="0"/>
                  </a:moveTo>
                  <a:cubicBezTo>
                    <a:pt x="92" y="548"/>
                    <a:pt x="24" y="1119"/>
                    <a:pt x="47" y="1689"/>
                  </a:cubicBezTo>
                  <a:cubicBezTo>
                    <a:pt x="1" y="2260"/>
                    <a:pt x="47" y="2830"/>
                    <a:pt x="229" y="3378"/>
                  </a:cubicBezTo>
                  <a:cubicBezTo>
                    <a:pt x="298" y="3378"/>
                    <a:pt x="206" y="2625"/>
                    <a:pt x="252" y="1712"/>
                  </a:cubicBezTo>
                  <a:cubicBezTo>
                    <a:pt x="298" y="1141"/>
                    <a:pt x="298" y="571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45"/>
            <p:cNvSpPr/>
            <p:nvPr/>
          </p:nvSpPr>
          <p:spPr>
            <a:xfrm>
              <a:off x="6182400" y="2779025"/>
              <a:ext cx="404600" cy="72350"/>
            </a:xfrm>
            <a:custGeom>
              <a:avLst/>
              <a:gdLst/>
              <a:ahLst/>
              <a:cxnLst/>
              <a:rect l="l" t="t" r="r" b="b"/>
              <a:pathLst>
                <a:path w="16184" h="2894" extrusionOk="0">
                  <a:moveTo>
                    <a:pt x="16183" y="1"/>
                  </a:moveTo>
                  <a:lnTo>
                    <a:pt x="16183" y="1"/>
                  </a:lnTo>
                  <a:cubicBezTo>
                    <a:pt x="15978" y="46"/>
                    <a:pt x="15750" y="92"/>
                    <a:pt x="15544" y="183"/>
                  </a:cubicBezTo>
                  <a:lnTo>
                    <a:pt x="13855" y="640"/>
                  </a:lnTo>
                  <a:cubicBezTo>
                    <a:pt x="12417" y="1028"/>
                    <a:pt x="10409" y="1530"/>
                    <a:pt x="8172" y="1895"/>
                  </a:cubicBezTo>
                  <a:cubicBezTo>
                    <a:pt x="5935" y="2283"/>
                    <a:pt x="3881" y="2534"/>
                    <a:pt x="2397" y="2671"/>
                  </a:cubicBezTo>
                  <a:lnTo>
                    <a:pt x="639" y="2808"/>
                  </a:lnTo>
                  <a:cubicBezTo>
                    <a:pt x="434" y="2808"/>
                    <a:pt x="206" y="2831"/>
                    <a:pt x="0" y="2877"/>
                  </a:cubicBezTo>
                  <a:cubicBezTo>
                    <a:pt x="103" y="2888"/>
                    <a:pt x="211" y="2894"/>
                    <a:pt x="320" y="2894"/>
                  </a:cubicBezTo>
                  <a:cubicBezTo>
                    <a:pt x="428" y="2894"/>
                    <a:pt x="537" y="2888"/>
                    <a:pt x="639" y="2877"/>
                  </a:cubicBezTo>
                  <a:cubicBezTo>
                    <a:pt x="1073" y="2877"/>
                    <a:pt x="1666" y="2854"/>
                    <a:pt x="2420" y="2785"/>
                  </a:cubicBezTo>
                  <a:cubicBezTo>
                    <a:pt x="4360" y="2648"/>
                    <a:pt x="6300" y="2420"/>
                    <a:pt x="8217" y="2055"/>
                  </a:cubicBezTo>
                  <a:cubicBezTo>
                    <a:pt x="10112" y="1735"/>
                    <a:pt x="12029" y="1279"/>
                    <a:pt x="13901" y="754"/>
                  </a:cubicBezTo>
                  <a:cubicBezTo>
                    <a:pt x="14608" y="548"/>
                    <a:pt x="15202" y="366"/>
                    <a:pt x="15590" y="229"/>
                  </a:cubicBezTo>
                  <a:cubicBezTo>
                    <a:pt x="15795" y="160"/>
                    <a:pt x="15978" y="92"/>
                    <a:pt x="16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45"/>
            <p:cNvSpPr/>
            <p:nvPr/>
          </p:nvSpPr>
          <p:spPr>
            <a:xfrm>
              <a:off x="6137325" y="2146200"/>
              <a:ext cx="5150" cy="312725"/>
            </a:xfrm>
            <a:custGeom>
              <a:avLst/>
              <a:gdLst/>
              <a:ahLst/>
              <a:cxnLst/>
              <a:rect l="l" t="t" r="r" b="b"/>
              <a:pathLst>
                <a:path w="206" h="12509" extrusionOk="0">
                  <a:moveTo>
                    <a:pt x="114" y="0"/>
                  </a:moveTo>
                  <a:cubicBezTo>
                    <a:pt x="68" y="0"/>
                    <a:pt x="23" y="2785"/>
                    <a:pt x="0" y="6254"/>
                  </a:cubicBezTo>
                  <a:cubicBezTo>
                    <a:pt x="0" y="9701"/>
                    <a:pt x="23" y="12509"/>
                    <a:pt x="68" y="12509"/>
                  </a:cubicBezTo>
                  <a:cubicBezTo>
                    <a:pt x="137" y="12509"/>
                    <a:pt x="183" y="9701"/>
                    <a:pt x="205" y="6254"/>
                  </a:cubicBezTo>
                  <a:cubicBezTo>
                    <a:pt x="205" y="2808"/>
                    <a:pt x="183" y="0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45"/>
            <p:cNvSpPr/>
            <p:nvPr/>
          </p:nvSpPr>
          <p:spPr>
            <a:xfrm>
              <a:off x="6709650" y="2094275"/>
              <a:ext cx="265375" cy="852550"/>
            </a:xfrm>
            <a:custGeom>
              <a:avLst/>
              <a:gdLst/>
              <a:ahLst/>
              <a:cxnLst/>
              <a:rect l="l" t="t" r="r" b="b"/>
              <a:pathLst>
                <a:path w="10615" h="34102" extrusionOk="0">
                  <a:moveTo>
                    <a:pt x="2649" y="0"/>
                  </a:moveTo>
                  <a:lnTo>
                    <a:pt x="526" y="14175"/>
                  </a:lnTo>
                  <a:lnTo>
                    <a:pt x="3082" y="21661"/>
                  </a:lnTo>
                  <a:lnTo>
                    <a:pt x="1" y="30472"/>
                  </a:lnTo>
                  <a:lnTo>
                    <a:pt x="6141" y="34101"/>
                  </a:lnTo>
                  <a:lnTo>
                    <a:pt x="9953" y="24697"/>
                  </a:lnTo>
                  <a:cubicBezTo>
                    <a:pt x="10523" y="23305"/>
                    <a:pt x="10615" y="21730"/>
                    <a:pt x="10204" y="20269"/>
                  </a:cubicBezTo>
                  <a:cubicBezTo>
                    <a:pt x="8880" y="15590"/>
                    <a:pt x="5958" y="5113"/>
                    <a:pt x="5821" y="3995"/>
                  </a:cubicBezTo>
                  <a:cubicBezTo>
                    <a:pt x="5616" y="2534"/>
                    <a:pt x="2649" y="0"/>
                    <a:pt x="26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45"/>
            <p:cNvSpPr/>
            <p:nvPr/>
          </p:nvSpPr>
          <p:spPr>
            <a:xfrm>
              <a:off x="6649175" y="2111950"/>
              <a:ext cx="214575" cy="834875"/>
            </a:xfrm>
            <a:custGeom>
              <a:avLst/>
              <a:gdLst/>
              <a:ahLst/>
              <a:cxnLst/>
              <a:rect l="l" t="t" r="r" b="b"/>
              <a:pathLst>
                <a:path w="8583" h="33395" extrusionOk="0">
                  <a:moveTo>
                    <a:pt x="3082" y="1"/>
                  </a:moveTo>
                  <a:lnTo>
                    <a:pt x="3082" y="1"/>
                  </a:lnTo>
                  <a:cubicBezTo>
                    <a:pt x="3013" y="46"/>
                    <a:pt x="2945" y="92"/>
                    <a:pt x="2899" y="138"/>
                  </a:cubicBezTo>
                  <a:cubicBezTo>
                    <a:pt x="2694" y="275"/>
                    <a:pt x="2534" y="412"/>
                    <a:pt x="2351" y="571"/>
                  </a:cubicBezTo>
                  <a:cubicBezTo>
                    <a:pt x="1712" y="1119"/>
                    <a:pt x="1164" y="1804"/>
                    <a:pt x="776" y="2557"/>
                  </a:cubicBezTo>
                  <a:cubicBezTo>
                    <a:pt x="480" y="3105"/>
                    <a:pt x="274" y="3676"/>
                    <a:pt x="160" y="4269"/>
                  </a:cubicBezTo>
                  <a:cubicBezTo>
                    <a:pt x="23" y="4977"/>
                    <a:pt x="0" y="5684"/>
                    <a:pt x="92" y="6392"/>
                  </a:cubicBezTo>
                  <a:cubicBezTo>
                    <a:pt x="274" y="7921"/>
                    <a:pt x="959" y="9496"/>
                    <a:pt x="1735" y="11117"/>
                  </a:cubicBezTo>
                  <a:cubicBezTo>
                    <a:pt x="2511" y="13239"/>
                    <a:pt x="3378" y="15545"/>
                    <a:pt x="4269" y="17964"/>
                  </a:cubicBezTo>
                  <a:cubicBezTo>
                    <a:pt x="4652" y="18980"/>
                    <a:pt x="5014" y="19995"/>
                    <a:pt x="5375" y="20945"/>
                  </a:cubicBezTo>
                  <a:lnTo>
                    <a:pt x="5375" y="20945"/>
                  </a:lnTo>
                  <a:cubicBezTo>
                    <a:pt x="4238" y="24240"/>
                    <a:pt x="3193" y="27263"/>
                    <a:pt x="2351" y="29742"/>
                  </a:cubicBezTo>
                  <a:lnTo>
                    <a:pt x="2329" y="29788"/>
                  </a:lnTo>
                  <a:lnTo>
                    <a:pt x="2374" y="29833"/>
                  </a:lnTo>
                  <a:lnTo>
                    <a:pt x="6894" y="32435"/>
                  </a:lnTo>
                  <a:lnTo>
                    <a:pt x="8126" y="33166"/>
                  </a:lnTo>
                  <a:lnTo>
                    <a:pt x="8469" y="33326"/>
                  </a:lnTo>
                  <a:cubicBezTo>
                    <a:pt x="8491" y="33349"/>
                    <a:pt x="8537" y="33371"/>
                    <a:pt x="8583" y="33394"/>
                  </a:cubicBezTo>
                  <a:cubicBezTo>
                    <a:pt x="8583" y="33394"/>
                    <a:pt x="8537" y="33371"/>
                    <a:pt x="8446" y="33303"/>
                  </a:cubicBezTo>
                  <a:lnTo>
                    <a:pt x="8126" y="33097"/>
                  </a:lnTo>
                  <a:lnTo>
                    <a:pt x="6916" y="32344"/>
                  </a:lnTo>
                  <a:lnTo>
                    <a:pt x="2507" y="29712"/>
                  </a:lnTo>
                  <a:lnTo>
                    <a:pt x="2507" y="29712"/>
                  </a:lnTo>
                  <a:cubicBezTo>
                    <a:pt x="3371" y="27257"/>
                    <a:pt x="4414" y="24263"/>
                    <a:pt x="5570" y="20977"/>
                  </a:cubicBezTo>
                  <a:lnTo>
                    <a:pt x="5570" y="20932"/>
                  </a:lnTo>
                  <a:lnTo>
                    <a:pt x="5570" y="20909"/>
                  </a:lnTo>
                  <a:cubicBezTo>
                    <a:pt x="5227" y="19927"/>
                    <a:pt x="4839" y="18923"/>
                    <a:pt x="4451" y="17896"/>
                  </a:cubicBezTo>
                  <a:lnTo>
                    <a:pt x="1895" y="11048"/>
                  </a:lnTo>
                  <a:cubicBezTo>
                    <a:pt x="1119" y="9428"/>
                    <a:pt x="434" y="7853"/>
                    <a:pt x="251" y="6369"/>
                  </a:cubicBezTo>
                  <a:cubicBezTo>
                    <a:pt x="137" y="5684"/>
                    <a:pt x="160" y="4977"/>
                    <a:pt x="297" y="4292"/>
                  </a:cubicBezTo>
                  <a:cubicBezTo>
                    <a:pt x="388" y="3698"/>
                    <a:pt x="594" y="3151"/>
                    <a:pt x="868" y="2626"/>
                  </a:cubicBezTo>
                  <a:cubicBezTo>
                    <a:pt x="1256" y="1850"/>
                    <a:pt x="1781" y="1188"/>
                    <a:pt x="2397" y="594"/>
                  </a:cubicBezTo>
                  <a:cubicBezTo>
                    <a:pt x="2602" y="412"/>
                    <a:pt x="2785" y="252"/>
                    <a:pt x="2899" y="161"/>
                  </a:cubicBezTo>
                  <a:cubicBezTo>
                    <a:pt x="2968" y="115"/>
                    <a:pt x="3036" y="69"/>
                    <a:pt x="3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45"/>
            <p:cNvSpPr/>
            <p:nvPr/>
          </p:nvSpPr>
          <p:spPr>
            <a:xfrm>
              <a:off x="6467150" y="2094275"/>
              <a:ext cx="110725" cy="100200"/>
            </a:xfrm>
            <a:custGeom>
              <a:avLst/>
              <a:gdLst/>
              <a:ahLst/>
              <a:cxnLst/>
              <a:rect l="l" t="t" r="r" b="b"/>
              <a:pathLst>
                <a:path w="4429" h="4008" extrusionOk="0">
                  <a:moveTo>
                    <a:pt x="4428" y="0"/>
                  </a:moveTo>
                  <a:lnTo>
                    <a:pt x="4428" y="0"/>
                  </a:lnTo>
                  <a:cubicBezTo>
                    <a:pt x="4428" y="0"/>
                    <a:pt x="4428" y="1"/>
                    <a:pt x="4428" y="1"/>
                  </a:cubicBezTo>
                  <a:lnTo>
                    <a:pt x="4428" y="1"/>
                  </a:lnTo>
                  <a:cubicBezTo>
                    <a:pt x="4428" y="1"/>
                    <a:pt x="4428" y="0"/>
                    <a:pt x="4428" y="0"/>
                  </a:cubicBezTo>
                  <a:close/>
                  <a:moveTo>
                    <a:pt x="4428" y="1"/>
                  </a:moveTo>
                  <a:cubicBezTo>
                    <a:pt x="4400" y="55"/>
                    <a:pt x="2328" y="2420"/>
                    <a:pt x="2328" y="2420"/>
                  </a:cubicBezTo>
                  <a:cubicBezTo>
                    <a:pt x="2237" y="1803"/>
                    <a:pt x="2077" y="1233"/>
                    <a:pt x="1849" y="662"/>
                  </a:cubicBezTo>
                  <a:cubicBezTo>
                    <a:pt x="1780" y="480"/>
                    <a:pt x="1689" y="160"/>
                    <a:pt x="1529" y="92"/>
                  </a:cubicBezTo>
                  <a:cubicBezTo>
                    <a:pt x="1489" y="73"/>
                    <a:pt x="1446" y="64"/>
                    <a:pt x="1403" y="64"/>
                  </a:cubicBezTo>
                  <a:cubicBezTo>
                    <a:pt x="1130" y="64"/>
                    <a:pt x="820" y="400"/>
                    <a:pt x="662" y="617"/>
                  </a:cubicBezTo>
                  <a:cubicBezTo>
                    <a:pt x="479" y="890"/>
                    <a:pt x="251" y="1119"/>
                    <a:pt x="0" y="1324"/>
                  </a:cubicBezTo>
                  <a:lnTo>
                    <a:pt x="23" y="1370"/>
                  </a:lnTo>
                  <a:cubicBezTo>
                    <a:pt x="38" y="1369"/>
                    <a:pt x="53" y="1369"/>
                    <a:pt x="67" y="1369"/>
                  </a:cubicBezTo>
                  <a:cubicBezTo>
                    <a:pt x="461" y="1369"/>
                    <a:pt x="826" y="1658"/>
                    <a:pt x="936" y="2032"/>
                  </a:cubicBezTo>
                  <a:cubicBezTo>
                    <a:pt x="1004" y="2443"/>
                    <a:pt x="959" y="2876"/>
                    <a:pt x="1050" y="3287"/>
                  </a:cubicBezTo>
                  <a:cubicBezTo>
                    <a:pt x="1153" y="3638"/>
                    <a:pt x="1462" y="4008"/>
                    <a:pt x="1824" y="4008"/>
                  </a:cubicBezTo>
                  <a:cubicBezTo>
                    <a:pt x="1862" y="4008"/>
                    <a:pt x="1901" y="4003"/>
                    <a:pt x="1940" y="3995"/>
                  </a:cubicBezTo>
                  <a:cubicBezTo>
                    <a:pt x="2191" y="3903"/>
                    <a:pt x="2397" y="3744"/>
                    <a:pt x="2534" y="3538"/>
                  </a:cubicBezTo>
                  <a:cubicBezTo>
                    <a:pt x="3332" y="2443"/>
                    <a:pt x="3971" y="1256"/>
                    <a:pt x="4428" y="1"/>
                  </a:cubicBezTo>
                  <a:close/>
                </a:path>
              </a:pathLst>
            </a:custGeom>
            <a:solidFill>
              <a:srgbClr val="D7A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45"/>
            <p:cNvSpPr/>
            <p:nvPr/>
          </p:nvSpPr>
          <p:spPr>
            <a:xfrm>
              <a:off x="6381550" y="2073150"/>
              <a:ext cx="67925" cy="109975"/>
            </a:xfrm>
            <a:custGeom>
              <a:avLst/>
              <a:gdLst/>
              <a:ahLst/>
              <a:cxnLst/>
              <a:rect l="l" t="t" r="r" b="b"/>
              <a:pathLst>
                <a:path w="2717" h="4399" extrusionOk="0">
                  <a:moveTo>
                    <a:pt x="23" y="1"/>
                  </a:moveTo>
                  <a:lnTo>
                    <a:pt x="0" y="46"/>
                  </a:lnTo>
                  <a:cubicBezTo>
                    <a:pt x="46" y="1393"/>
                    <a:pt x="297" y="2694"/>
                    <a:pt x="776" y="3949"/>
                  </a:cubicBezTo>
                  <a:cubicBezTo>
                    <a:pt x="799" y="4086"/>
                    <a:pt x="890" y="4201"/>
                    <a:pt x="982" y="4292"/>
                  </a:cubicBezTo>
                  <a:cubicBezTo>
                    <a:pt x="1039" y="4363"/>
                    <a:pt x="1123" y="4399"/>
                    <a:pt x="1205" y="4399"/>
                  </a:cubicBezTo>
                  <a:cubicBezTo>
                    <a:pt x="1255" y="4399"/>
                    <a:pt x="1304" y="4386"/>
                    <a:pt x="1347" y="4360"/>
                  </a:cubicBezTo>
                  <a:cubicBezTo>
                    <a:pt x="1507" y="4086"/>
                    <a:pt x="1644" y="3835"/>
                    <a:pt x="1735" y="3539"/>
                  </a:cubicBezTo>
                  <a:cubicBezTo>
                    <a:pt x="1940" y="2991"/>
                    <a:pt x="2716" y="2945"/>
                    <a:pt x="2716" y="2945"/>
                  </a:cubicBezTo>
                  <a:cubicBezTo>
                    <a:pt x="2580" y="2329"/>
                    <a:pt x="2420" y="1735"/>
                    <a:pt x="2214" y="1142"/>
                  </a:cubicBezTo>
                  <a:cubicBezTo>
                    <a:pt x="2123" y="937"/>
                    <a:pt x="1918" y="822"/>
                    <a:pt x="1712" y="822"/>
                  </a:cubicBezTo>
                  <a:cubicBezTo>
                    <a:pt x="1438" y="914"/>
                    <a:pt x="1233" y="1165"/>
                    <a:pt x="1164" y="1439"/>
                  </a:cubicBezTo>
                  <a:cubicBezTo>
                    <a:pt x="1050" y="2420"/>
                    <a:pt x="1073" y="2877"/>
                    <a:pt x="936" y="3219"/>
                  </a:cubicBezTo>
                  <a:cubicBezTo>
                    <a:pt x="548" y="2169"/>
                    <a:pt x="251" y="937"/>
                    <a:pt x="23" y="1"/>
                  </a:cubicBezTo>
                  <a:close/>
                </a:path>
              </a:pathLst>
            </a:custGeom>
            <a:solidFill>
              <a:srgbClr val="D7A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45"/>
            <p:cNvSpPr/>
            <p:nvPr/>
          </p:nvSpPr>
          <p:spPr>
            <a:xfrm>
              <a:off x="6218350" y="2753550"/>
              <a:ext cx="321275" cy="98550"/>
            </a:xfrm>
            <a:custGeom>
              <a:avLst/>
              <a:gdLst/>
              <a:ahLst/>
              <a:cxnLst/>
              <a:rect l="l" t="t" r="r" b="b"/>
              <a:pathLst>
                <a:path w="12851" h="3942" extrusionOk="0">
                  <a:moveTo>
                    <a:pt x="11558" y="1"/>
                  </a:moveTo>
                  <a:cubicBezTo>
                    <a:pt x="11495" y="1"/>
                    <a:pt x="11431" y="6"/>
                    <a:pt x="11367" y="15"/>
                  </a:cubicBezTo>
                  <a:cubicBezTo>
                    <a:pt x="10934" y="107"/>
                    <a:pt x="10523" y="289"/>
                    <a:pt x="10180" y="563"/>
                  </a:cubicBezTo>
                  <a:cubicBezTo>
                    <a:pt x="9815" y="837"/>
                    <a:pt x="9473" y="1134"/>
                    <a:pt x="9108" y="1362"/>
                  </a:cubicBezTo>
                  <a:cubicBezTo>
                    <a:pt x="8172" y="1933"/>
                    <a:pt x="7030" y="2069"/>
                    <a:pt x="5935" y="2069"/>
                  </a:cubicBezTo>
                  <a:cubicBezTo>
                    <a:pt x="5706" y="2060"/>
                    <a:pt x="5477" y="2055"/>
                    <a:pt x="5249" y="2055"/>
                  </a:cubicBezTo>
                  <a:cubicBezTo>
                    <a:pt x="4383" y="2055"/>
                    <a:pt x="3520" y="2121"/>
                    <a:pt x="2671" y="2229"/>
                  </a:cubicBezTo>
                  <a:cubicBezTo>
                    <a:pt x="1598" y="2435"/>
                    <a:pt x="525" y="2982"/>
                    <a:pt x="0" y="3941"/>
                  </a:cubicBezTo>
                  <a:lnTo>
                    <a:pt x="0" y="3941"/>
                  </a:lnTo>
                  <a:cubicBezTo>
                    <a:pt x="24" y="3938"/>
                    <a:pt x="9343" y="3275"/>
                    <a:pt x="12394" y="1659"/>
                  </a:cubicBezTo>
                  <a:cubicBezTo>
                    <a:pt x="12760" y="1385"/>
                    <a:pt x="12851" y="860"/>
                    <a:pt x="12577" y="495"/>
                  </a:cubicBezTo>
                  <a:cubicBezTo>
                    <a:pt x="12577" y="495"/>
                    <a:pt x="12577" y="472"/>
                    <a:pt x="12577" y="472"/>
                  </a:cubicBezTo>
                  <a:cubicBezTo>
                    <a:pt x="12322" y="177"/>
                    <a:pt x="11948" y="1"/>
                    <a:pt x="11558" y="1"/>
                  </a:cubicBezTo>
                  <a:close/>
                  <a:moveTo>
                    <a:pt x="0" y="3941"/>
                  </a:moveTo>
                  <a:lnTo>
                    <a:pt x="0" y="3941"/>
                  </a:lnTo>
                  <a:cubicBezTo>
                    <a:pt x="0" y="3941"/>
                    <a:pt x="0" y="3941"/>
                    <a:pt x="0" y="3941"/>
                  </a:cubicBezTo>
                  <a:cubicBezTo>
                    <a:pt x="0" y="3941"/>
                    <a:pt x="0" y="3941"/>
                    <a:pt x="0" y="3941"/>
                  </a:cubicBezTo>
                  <a:close/>
                </a:path>
              </a:pathLst>
            </a:custGeom>
            <a:solidFill>
              <a:srgbClr val="D7A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45"/>
            <p:cNvSpPr/>
            <p:nvPr/>
          </p:nvSpPr>
          <p:spPr>
            <a:xfrm>
              <a:off x="6553300" y="2877750"/>
              <a:ext cx="286475" cy="260225"/>
            </a:xfrm>
            <a:custGeom>
              <a:avLst/>
              <a:gdLst/>
              <a:ahLst/>
              <a:cxnLst/>
              <a:rect l="l" t="t" r="r" b="b"/>
              <a:pathLst>
                <a:path w="11459" h="10409" extrusionOk="0">
                  <a:moveTo>
                    <a:pt x="7738" y="0"/>
                  </a:moveTo>
                  <a:lnTo>
                    <a:pt x="6506" y="2374"/>
                  </a:lnTo>
                  <a:cubicBezTo>
                    <a:pt x="6346" y="2694"/>
                    <a:pt x="6027" y="2899"/>
                    <a:pt x="5684" y="2922"/>
                  </a:cubicBezTo>
                  <a:lnTo>
                    <a:pt x="5342" y="2945"/>
                  </a:lnTo>
                  <a:cubicBezTo>
                    <a:pt x="5311" y="2939"/>
                    <a:pt x="5279" y="2936"/>
                    <a:pt x="5246" y="2936"/>
                  </a:cubicBezTo>
                  <a:cubicBezTo>
                    <a:pt x="5156" y="2936"/>
                    <a:pt x="5060" y="2957"/>
                    <a:pt x="4977" y="2990"/>
                  </a:cubicBezTo>
                  <a:cubicBezTo>
                    <a:pt x="4109" y="3401"/>
                    <a:pt x="3333" y="3949"/>
                    <a:pt x="3105" y="3972"/>
                  </a:cubicBezTo>
                  <a:cubicBezTo>
                    <a:pt x="3003" y="3985"/>
                    <a:pt x="2901" y="3990"/>
                    <a:pt x="2799" y="3990"/>
                  </a:cubicBezTo>
                  <a:cubicBezTo>
                    <a:pt x="2536" y="3990"/>
                    <a:pt x="2273" y="3953"/>
                    <a:pt x="2009" y="3903"/>
                  </a:cubicBezTo>
                  <a:cubicBezTo>
                    <a:pt x="1553" y="3812"/>
                    <a:pt x="1119" y="3652"/>
                    <a:pt x="731" y="3447"/>
                  </a:cubicBezTo>
                  <a:cubicBezTo>
                    <a:pt x="645" y="3396"/>
                    <a:pt x="547" y="3370"/>
                    <a:pt x="455" y="3370"/>
                  </a:cubicBezTo>
                  <a:cubicBezTo>
                    <a:pt x="424" y="3370"/>
                    <a:pt x="394" y="3373"/>
                    <a:pt x="366" y="3378"/>
                  </a:cubicBezTo>
                  <a:cubicBezTo>
                    <a:pt x="138" y="3447"/>
                    <a:pt x="1" y="3675"/>
                    <a:pt x="69" y="3903"/>
                  </a:cubicBezTo>
                  <a:cubicBezTo>
                    <a:pt x="206" y="4269"/>
                    <a:pt x="1165" y="4908"/>
                    <a:pt x="2489" y="5090"/>
                  </a:cubicBezTo>
                  <a:cubicBezTo>
                    <a:pt x="3584" y="5250"/>
                    <a:pt x="2580" y="6003"/>
                    <a:pt x="1804" y="6505"/>
                  </a:cubicBezTo>
                  <a:cubicBezTo>
                    <a:pt x="2032" y="6939"/>
                    <a:pt x="2260" y="7350"/>
                    <a:pt x="2534" y="7761"/>
                  </a:cubicBezTo>
                  <a:cubicBezTo>
                    <a:pt x="2557" y="7761"/>
                    <a:pt x="2603" y="7784"/>
                    <a:pt x="2626" y="7807"/>
                  </a:cubicBezTo>
                  <a:cubicBezTo>
                    <a:pt x="2626" y="7829"/>
                    <a:pt x="2626" y="7875"/>
                    <a:pt x="2626" y="7898"/>
                  </a:cubicBezTo>
                  <a:cubicBezTo>
                    <a:pt x="3242" y="8902"/>
                    <a:pt x="4064" y="9770"/>
                    <a:pt x="5068" y="10409"/>
                  </a:cubicBezTo>
                  <a:cubicBezTo>
                    <a:pt x="6300" y="9108"/>
                    <a:pt x="7442" y="7738"/>
                    <a:pt x="8515" y="6300"/>
                  </a:cubicBezTo>
                  <a:lnTo>
                    <a:pt x="11459" y="2214"/>
                  </a:lnTo>
                  <a:lnTo>
                    <a:pt x="7738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45"/>
            <p:cNvSpPr/>
            <p:nvPr/>
          </p:nvSpPr>
          <p:spPr>
            <a:xfrm>
              <a:off x="6594950" y="3031825"/>
              <a:ext cx="105025" cy="117575"/>
            </a:xfrm>
            <a:custGeom>
              <a:avLst/>
              <a:gdLst/>
              <a:ahLst/>
              <a:cxnLst/>
              <a:rect l="l" t="t" r="r" b="b"/>
              <a:pathLst>
                <a:path w="4201" h="4703" extrusionOk="0">
                  <a:moveTo>
                    <a:pt x="1" y="0"/>
                  </a:moveTo>
                  <a:lnTo>
                    <a:pt x="1" y="0"/>
                  </a:lnTo>
                  <a:cubicBezTo>
                    <a:pt x="47" y="320"/>
                    <a:pt x="161" y="616"/>
                    <a:pt x="298" y="913"/>
                  </a:cubicBezTo>
                  <a:cubicBezTo>
                    <a:pt x="617" y="1598"/>
                    <a:pt x="1051" y="2237"/>
                    <a:pt x="1576" y="2808"/>
                  </a:cubicBezTo>
                  <a:cubicBezTo>
                    <a:pt x="2078" y="3378"/>
                    <a:pt x="2671" y="3880"/>
                    <a:pt x="3333" y="4268"/>
                  </a:cubicBezTo>
                  <a:cubicBezTo>
                    <a:pt x="3549" y="4426"/>
                    <a:pt x="3799" y="4549"/>
                    <a:pt x="4068" y="4638"/>
                  </a:cubicBezTo>
                  <a:lnTo>
                    <a:pt x="4068" y="4638"/>
                  </a:lnTo>
                  <a:cubicBezTo>
                    <a:pt x="2249" y="3565"/>
                    <a:pt x="829" y="1947"/>
                    <a:pt x="1" y="0"/>
                  </a:cubicBezTo>
                  <a:close/>
                  <a:moveTo>
                    <a:pt x="4068" y="4638"/>
                  </a:moveTo>
                  <a:cubicBezTo>
                    <a:pt x="4105" y="4660"/>
                    <a:pt x="4141" y="4681"/>
                    <a:pt x="4178" y="4702"/>
                  </a:cubicBezTo>
                  <a:lnTo>
                    <a:pt x="4201" y="4679"/>
                  </a:lnTo>
                  <a:cubicBezTo>
                    <a:pt x="4156" y="4667"/>
                    <a:pt x="4112" y="4653"/>
                    <a:pt x="4068" y="4638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45"/>
            <p:cNvSpPr/>
            <p:nvPr/>
          </p:nvSpPr>
          <p:spPr>
            <a:xfrm>
              <a:off x="6340450" y="2958775"/>
              <a:ext cx="65650" cy="249950"/>
            </a:xfrm>
            <a:custGeom>
              <a:avLst/>
              <a:gdLst/>
              <a:ahLst/>
              <a:cxnLst/>
              <a:rect l="l" t="t" r="r" b="b"/>
              <a:pathLst>
                <a:path w="2626" h="9998" extrusionOk="0">
                  <a:moveTo>
                    <a:pt x="24" y="0"/>
                  </a:moveTo>
                  <a:lnTo>
                    <a:pt x="24" y="0"/>
                  </a:lnTo>
                  <a:cubicBezTo>
                    <a:pt x="1" y="137"/>
                    <a:pt x="24" y="274"/>
                    <a:pt x="46" y="411"/>
                  </a:cubicBezTo>
                  <a:cubicBezTo>
                    <a:pt x="69" y="685"/>
                    <a:pt x="115" y="1050"/>
                    <a:pt x="183" y="1530"/>
                  </a:cubicBezTo>
                  <a:cubicBezTo>
                    <a:pt x="320" y="2466"/>
                    <a:pt x="526" y="3767"/>
                    <a:pt x="823" y="5205"/>
                  </a:cubicBezTo>
                  <a:cubicBezTo>
                    <a:pt x="959" y="5912"/>
                    <a:pt x="1096" y="6597"/>
                    <a:pt x="1233" y="7213"/>
                  </a:cubicBezTo>
                  <a:cubicBezTo>
                    <a:pt x="1348" y="7761"/>
                    <a:pt x="1484" y="8309"/>
                    <a:pt x="1644" y="8834"/>
                  </a:cubicBezTo>
                  <a:cubicBezTo>
                    <a:pt x="1758" y="9199"/>
                    <a:pt x="1964" y="9541"/>
                    <a:pt x="2261" y="9815"/>
                  </a:cubicBezTo>
                  <a:cubicBezTo>
                    <a:pt x="2329" y="9861"/>
                    <a:pt x="2420" y="9929"/>
                    <a:pt x="2512" y="9975"/>
                  </a:cubicBezTo>
                  <a:cubicBezTo>
                    <a:pt x="2580" y="9998"/>
                    <a:pt x="2626" y="9998"/>
                    <a:pt x="2626" y="9998"/>
                  </a:cubicBezTo>
                  <a:cubicBezTo>
                    <a:pt x="2626" y="9998"/>
                    <a:pt x="2489" y="9929"/>
                    <a:pt x="2329" y="9724"/>
                  </a:cubicBezTo>
                  <a:cubicBezTo>
                    <a:pt x="2078" y="9450"/>
                    <a:pt x="1895" y="9131"/>
                    <a:pt x="1804" y="8765"/>
                  </a:cubicBezTo>
                  <a:cubicBezTo>
                    <a:pt x="1644" y="8332"/>
                    <a:pt x="1530" y="7784"/>
                    <a:pt x="1416" y="7145"/>
                  </a:cubicBezTo>
                  <a:cubicBezTo>
                    <a:pt x="1279" y="6529"/>
                    <a:pt x="1142" y="5867"/>
                    <a:pt x="1005" y="5136"/>
                  </a:cubicBezTo>
                  <a:cubicBezTo>
                    <a:pt x="731" y="3721"/>
                    <a:pt x="503" y="2420"/>
                    <a:pt x="320" y="1484"/>
                  </a:cubicBezTo>
                  <a:lnTo>
                    <a:pt x="115" y="366"/>
                  </a:lnTo>
                  <a:cubicBezTo>
                    <a:pt x="92" y="252"/>
                    <a:pt x="69" y="115"/>
                    <a:pt x="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45"/>
            <p:cNvSpPr/>
            <p:nvPr/>
          </p:nvSpPr>
          <p:spPr>
            <a:xfrm>
              <a:off x="6375275" y="2990700"/>
              <a:ext cx="38825" cy="37850"/>
            </a:xfrm>
            <a:custGeom>
              <a:avLst/>
              <a:gdLst/>
              <a:ahLst/>
              <a:cxnLst/>
              <a:rect l="l" t="t" r="r" b="b"/>
              <a:pathLst>
                <a:path w="1553" h="1514" extrusionOk="0">
                  <a:moveTo>
                    <a:pt x="758" y="0"/>
                  </a:moveTo>
                  <a:cubicBezTo>
                    <a:pt x="649" y="0"/>
                    <a:pt x="470" y="39"/>
                    <a:pt x="274" y="207"/>
                  </a:cubicBezTo>
                  <a:cubicBezTo>
                    <a:pt x="91" y="367"/>
                    <a:pt x="0" y="595"/>
                    <a:pt x="46" y="846"/>
                  </a:cubicBezTo>
                  <a:cubicBezTo>
                    <a:pt x="91" y="1166"/>
                    <a:pt x="297" y="1417"/>
                    <a:pt x="594" y="1485"/>
                  </a:cubicBezTo>
                  <a:cubicBezTo>
                    <a:pt x="656" y="1505"/>
                    <a:pt x="720" y="1514"/>
                    <a:pt x="783" y="1514"/>
                  </a:cubicBezTo>
                  <a:cubicBezTo>
                    <a:pt x="1019" y="1514"/>
                    <a:pt x="1248" y="1387"/>
                    <a:pt x="1393" y="1189"/>
                  </a:cubicBezTo>
                  <a:cubicBezTo>
                    <a:pt x="1529" y="983"/>
                    <a:pt x="1552" y="709"/>
                    <a:pt x="1438" y="504"/>
                  </a:cubicBezTo>
                  <a:cubicBezTo>
                    <a:pt x="1347" y="344"/>
                    <a:pt x="1233" y="253"/>
                    <a:pt x="1073" y="184"/>
                  </a:cubicBezTo>
                  <a:cubicBezTo>
                    <a:pt x="1043" y="177"/>
                    <a:pt x="1015" y="174"/>
                    <a:pt x="991" y="174"/>
                  </a:cubicBezTo>
                  <a:cubicBezTo>
                    <a:pt x="944" y="174"/>
                    <a:pt x="913" y="184"/>
                    <a:pt x="913" y="184"/>
                  </a:cubicBezTo>
                  <a:cubicBezTo>
                    <a:pt x="890" y="207"/>
                    <a:pt x="1164" y="253"/>
                    <a:pt x="1301" y="550"/>
                  </a:cubicBezTo>
                  <a:cubicBezTo>
                    <a:pt x="1393" y="732"/>
                    <a:pt x="1370" y="938"/>
                    <a:pt x="1256" y="1074"/>
                  </a:cubicBezTo>
                  <a:cubicBezTo>
                    <a:pt x="1123" y="1226"/>
                    <a:pt x="944" y="1314"/>
                    <a:pt x="756" y="1314"/>
                  </a:cubicBezTo>
                  <a:cubicBezTo>
                    <a:pt x="718" y="1314"/>
                    <a:pt x="678" y="1311"/>
                    <a:pt x="639" y="1303"/>
                  </a:cubicBezTo>
                  <a:cubicBezTo>
                    <a:pt x="434" y="1234"/>
                    <a:pt x="251" y="1052"/>
                    <a:pt x="228" y="823"/>
                  </a:cubicBezTo>
                  <a:cubicBezTo>
                    <a:pt x="183" y="641"/>
                    <a:pt x="251" y="435"/>
                    <a:pt x="365" y="298"/>
                  </a:cubicBezTo>
                  <a:cubicBezTo>
                    <a:pt x="502" y="161"/>
                    <a:pt x="685" y="70"/>
                    <a:pt x="868" y="25"/>
                  </a:cubicBezTo>
                  <a:cubicBezTo>
                    <a:pt x="868" y="16"/>
                    <a:pt x="826" y="0"/>
                    <a:pt x="7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45"/>
            <p:cNvSpPr/>
            <p:nvPr/>
          </p:nvSpPr>
          <p:spPr>
            <a:xfrm>
              <a:off x="6129325" y="2957075"/>
              <a:ext cx="69650" cy="122700"/>
            </a:xfrm>
            <a:custGeom>
              <a:avLst/>
              <a:gdLst/>
              <a:ahLst/>
              <a:cxnLst/>
              <a:rect l="l" t="t" r="r" b="b"/>
              <a:pathLst>
                <a:path w="2786" h="4908" extrusionOk="0">
                  <a:moveTo>
                    <a:pt x="2671" y="0"/>
                  </a:moveTo>
                  <a:cubicBezTo>
                    <a:pt x="2625" y="0"/>
                    <a:pt x="2671" y="342"/>
                    <a:pt x="2625" y="845"/>
                  </a:cubicBezTo>
                  <a:cubicBezTo>
                    <a:pt x="2488" y="2237"/>
                    <a:pt x="1804" y="3538"/>
                    <a:pt x="708" y="4405"/>
                  </a:cubicBezTo>
                  <a:cubicBezTo>
                    <a:pt x="297" y="4725"/>
                    <a:pt x="0" y="4885"/>
                    <a:pt x="0" y="4907"/>
                  </a:cubicBezTo>
                  <a:cubicBezTo>
                    <a:pt x="297" y="4839"/>
                    <a:pt x="571" y="4702"/>
                    <a:pt x="799" y="4542"/>
                  </a:cubicBezTo>
                  <a:cubicBezTo>
                    <a:pt x="1986" y="3698"/>
                    <a:pt x="2717" y="2328"/>
                    <a:pt x="2762" y="890"/>
                  </a:cubicBezTo>
                  <a:cubicBezTo>
                    <a:pt x="2785" y="593"/>
                    <a:pt x="2762" y="297"/>
                    <a:pt x="2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45"/>
            <p:cNvSpPr/>
            <p:nvPr/>
          </p:nvSpPr>
          <p:spPr>
            <a:xfrm>
              <a:off x="5582075" y="2181575"/>
              <a:ext cx="556975" cy="237975"/>
            </a:xfrm>
            <a:custGeom>
              <a:avLst/>
              <a:gdLst/>
              <a:ahLst/>
              <a:cxnLst/>
              <a:rect l="l" t="t" r="r" b="b"/>
              <a:pathLst>
                <a:path w="22279" h="9519" extrusionOk="0">
                  <a:moveTo>
                    <a:pt x="2215" y="0"/>
                  </a:moveTo>
                  <a:lnTo>
                    <a:pt x="2215" y="0"/>
                  </a:lnTo>
                  <a:cubicBezTo>
                    <a:pt x="2192" y="23"/>
                    <a:pt x="2169" y="69"/>
                    <a:pt x="2169" y="115"/>
                  </a:cubicBezTo>
                  <a:cubicBezTo>
                    <a:pt x="2124" y="206"/>
                    <a:pt x="2078" y="343"/>
                    <a:pt x="2032" y="503"/>
                  </a:cubicBezTo>
                  <a:cubicBezTo>
                    <a:pt x="1918" y="845"/>
                    <a:pt x="1781" y="1324"/>
                    <a:pt x="1576" y="1918"/>
                  </a:cubicBezTo>
                  <a:cubicBezTo>
                    <a:pt x="1211" y="3196"/>
                    <a:pt x="663" y="4954"/>
                    <a:pt x="24" y="7053"/>
                  </a:cubicBezTo>
                  <a:lnTo>
                    <a:pt x="1" y="7145"/>
                  </a:lnTo>
                  <a:lnTo>
                    <a:pt x="92" y="7168"/>
                  </a:lnTo>
                  <a:cubicBezTo>
                    <a:pt x="2238" y="7738"/>
                    <a:pt x="4840" y="8172"/>
                    <a:pt x="7602" y="8697"/>
                  </a:cubicBezTo>
                  <a:cubicBezTo>
                    <a:pt x="8971" y="8948"/>
                    <a:pt x="10295" y="9222"/>
                    <a:pt x="11528" y="9519"/>
                  </a:cubicBezTo>
                  <a:lnTo>
                    <a:pt x="11573" y="9519"/>
                  </a:lnTo>
                  <a:lnTo>
                    <a:pt x="19266" y="7693"/>
                  </a:lnTo>
                  <a:lnTo>
                    <a:pt x="21480" y="7145"/>
                  </a:lnTo>
                  <a:lnTo>
                    <a:pt x="22073" y="6985"/>
                  </a:lnTo>
                  <a:cubicBezTo>
                    <a:pt x="22142" y="6962"/>
                    <a:pt x="22210" y="6962"/>
                    <a:pt x="22278" y="6917"/>
                  </a:cubicBezTo>
                  <a:cubicBezTo>
                    <a:pt x="22210" y="6917"/>
                    <a:pt x="22142" y="6939"/>
                    <a:pt x="22073" y="6962"/>
                  </a:cubicBezTo>
                  <a:lnTo>
                    <a:pt x="21480" y="7076"/>
                  </a:lnTo>
                  <a:lnTo>
                    <a:pt x="19220" y="7578"/>
                  </a:lnTo>
                  <a:lnTo>
                    <a:pt x="11529" y="9308"/>
                  </a:lnTo>
                  <a:lnTo>
                    <a:pt x="11529" y="9308"/>
                  </a:lnTo>
                  <a:cubicBezTo>
                    <a:pt x="10302" y="9013"/>
                    <a:pt x="8986" y="8741"/>
                    <a:pt x="7625" y="8469"/>
                  </a:cubicBezTo>
                  <a:cubicBezTo>
                    <a:pt x="4901" y="7973"/>
                    <a:pt x="2332" y="7545"/>
                    <a:pt x="204" y="7029"/>
                  </a:cubicBezTo>
                  <a:lnTo>
                    <a:pt x="204" y="7029"/>
                  </a:lnTo>
                  <a:lnTo>
                    <a:pt x="1690" y="1941"/>
                  </a:lnTo>
                  <a:cubicBezTo>
                    <a:pt x="1850" y="1347"/>
                    <a:pt x="1987" y="845"/>
                    <a:pt x="2078" y="503"/>
                  </a:cubicBezTo>
                  <a:cubicBezTo>
                    <a:pt x="2124" y="343"/>
                    <a:pt x="2169" y="229"/>
                    <a:pt x="2192" y="115"/>
                  </a:cubicBezTo>
                  <a:cubicBezTo>
                    <a:pt x="2192" y="69"/>
                    <a:pt x="2215" y="23"/>
                    <a:pt x="2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2" name="Google Shape;3242;p45"/>
          <p:cNvSpPr/>
          <p:nvPr/>
        </p:nvSpPr>
        <p:spPr>
          <a:xfrm>
            <a:off x="712450" y="729250"/>
            <a:ext cx="29667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3" name="Google Shape;3243;p45"/>
          <p:cNvSpPr txBox="1">
            <a:spLocks noGrp="1"/>
          </p:cNvSpPr>
          <p:nvPr>
            <p:ph type="title"/>
          </p:nvPr>
        </p:nvSpPr>
        <p:spPr>
          <a:xfrm>
            <a:off x="993591" y="348040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Feature importance..</a:t>
            </a:r>
            <a:endParaRPr dirty="0"/>
          </a:p>
        </p:txBody>
      </p:sp>
      <p:grpSp>
        <p:nvGrpSpPr>
          <p:cNvPr id="3246" name="Google Shape;3246;p45"/>
          <p:cNvGrpSpPr/>
          <p:nvPr/>
        </p:nvGrpSpPr>
        <p:grpSpPr>
          <a:xfrm>
            <a:off x="7678166" y="3967871"/>
            <a:ext cx="965449" cy="904358"/>
            <a:chOff x="1542000" y="3601300"/>
            <a:chExt cx="1415200" cy="1325650"/>
          </a:xfrm>
        </p:grpSpPr>
        <p:sp>
          <p:nvSpPr>
            <p:cNvPr id="3247" name="Google Shape;3247;p45"/>
            <p:cNvSpPr/>
            <p:nvPr/>
          </p:nvSpPr>
          <p:spPr>
            <a:xfrm>
              <a:off x="1542000" y="4156050"/>
              <a:ext cx="659675" cy="757775"/>
            </a:xfrm>
            <a:custGeom>
              <a:avLst/>
              <a:gdLst/>
              <a:ahLst/>
              <a:cxnLst/>
              <a:rect l="l" t="t" r="r" b="b"/>
              <a:pathLst>
                <a:path w="26387" h="30311" extrusionOk="0">
                  <a:moveTo>
                    <a:pt x="18822" y="0"/>
                  </a:moveTo>
                  <a:cubicBezTo>
                    <a:pt x="13415" y="0"/>
                    <a:pt x="7232" y="2694"/>
                    <a:pt x="3744" y="10223"/>
                  </a:cubicBezTo>
                  <a:cubicBezTo>
                    <a:pt x="1" y="18280"/>
                    <a:pt x="1758" y="27296"/>
                    <a:pt x="6917" y="29693"/>
                  </a:cubicBezTo>
                  <a:cubicBezTo>
                    <a:pt x="7822" y="30111"/>
                    <a:pt x="8796" y="30310"/>
                    <a:pt x="9806" y="30310"/>
                  </a:cubicBezTo>
                  <a:cubicBezTo>
                    <a:pt x="14524" y="30310"/>
                    <a:pt x="20036" y="25962"/>
                    <a:pt x="23100" y="19307"/>
                  </a:cubicBezTo>
                  <a:lnTo>
                    <a:pt x="13719" y="14970"/>
                  </a:lnTo>
                  <a:lnTo>
                    <a:pt x="26387" y="3124"/>
                  </a:lnTo>
                  <a:cubicBezTo>
                    <a:pt x="24660" y="124"/>
                    <a:pt x="20485" y="42"/>
                    <a:pt x="20035" y="42"/>
                  </a:cubicBezTo>
                  <a:cubicBezTo>
                    <a:pt x="20009" y="42"/>
                    <a:pt x="19996" y="43"/>
                    <a:pt x="19996" y="43"/>
                  </a:cubicBezTo>
                  <a:cubicBezTo>
                    <a:pt x="19610" y="15"/>
                    <a:pt x="19218" y="0"/>
                    <a:pt x="18822" y="0"/>
                  </a:cubicBezTo>
                  <a:close/>
                </a:path>
              </a:pathLst>
            </a:custGeom>
            <a:solidFill>
              <a:srgbClr val="D16E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5"/>
            <p:cNvSpPr/>
            <p:nvPr/>
          </p:nvSpPr>
          <p:spPr>
            <a:xfrm>
              <a:off x="1638450" y="4159925"/>
              <a:ext cx="595750" cy="767025"/>
            </a:xfrm>
            <a:custGeom>
              <a:avLst/>
              <a:gdLst/>
              <a:ahLst/>
              <a:cxnLst/>
              <a:rect l="l" t="t" r="r" b="b"/>
              <a:pathLst>
                <a:path w="23830" h="30681" extrusionOk="0">
                  <a:moveTo>
                    <a:pt x="17031" y="0"/>
                  </a:moveTo>
                  <a:cubicBezTo>
                    <a:pt x="12310" y="0"/>
                    <a:pt x="6827" y="4348"/>
                    <a:pt x="3744" y="11003"/>
                  </a:cubicBezTo>
                  <a:cubicBezTo>
                    <a:pt x="0" y="19084"/>
                    <a:pt x="1164" y="27689"/>
                    <a:pt x="6300" y="30063"/>
                  </a:cubicBezTo>
                  <a:cubicBezTo>
                    <a:pt x="7210" y="30481"/>
                    <a:pt x="8187" y="30681"/>
                    <a:pt x="9199" y="30681"/>
                  </a:cubicBezTo>
                  <a:cubicBezTo>
                    <a:pt x="13925" y="30681"/>
                    <a:pt x="19423" y="26336"/>
                    <a:pt x="22506" y="19700"/>
                  </a:cubicBezTo>
                  <a:lnTo>
                    <a:pt x="13125" y="15340"/>
                  </a:lnTo>
                  <a:lnTo>
                    <a:pt x="23830" y="5069"/>
                  </a:lnTo>
                  <a:cubicBezTo>
                    <a:pt x="23008" y="2969"/>
                    <a:pt x="21662" y="1440"/>
                    <a:pt x="19927" y="618"/>
                  </a:cubicBezTo>
                  <a:cubicBezTo>
                    <a:pt x="19017" y="199"/>
                    <a:pt x="18042" y="0"/>
                    <a:pt x="170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5"/>
            <p:cNvSpPr/>
            <p:nvPr/>
          </p:nvSpPr>
          <p:spPr>
            <a:xfrm>
              <a:off x="1597350" y="4497200"/>
              <a:ext cx="109600" cy="49100"/>
            </a:xfrm>
            <a:custGeom>
              <a:avLst/>
              <a:gdLst/>
              <a:ahLst/>
              <a:cxnLst/>
              <a:rect l="l" t="t" r="r" b="b"/>
              <a:pathLst>
                <a:path w="4384" h="1964" extrusionOk="0">
                  <a:moveTo>
                    <a:pt x="4383" y="0"/>
                  </a:moveTo>
                  <a:lnTo>
                    <a:pt x="4383" y="0"/>
                  </a:lnTo>
                  <a:cubicBezTo>
                    <a:pt x="3630" y="251"/>
                    <a:pt x="2877" y="571"/>
                    <a:pt x="2169" y="936"/>
                  </a:cubicBezTo>
                  <a:cubicBezTo>
                    <a:pt x="1416" y="1233"/>
                    <a:pt x="686" y="1575"/>
                    <a:pt x="1" y="1963"/>
                  </a:cubicBezTo>
                  <a:lnTo>
                    <a:pt x="1" y="1963"/>
                  </a:lnTo>
                  <a:cubicBezTo>
                    <a:pt x="777" y="1758"/>
                    <a:pt x="1530" y="1461"/>
                    <a:pt x="2238" y="1119"/>
                  </a:cubicBezTo>
                  <a:cubicBezTo>
                    <a:pt x="2991" y="822"/>
                    <a:pt x="3699" y="434"/>
                    <a:pt x="43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5"/>
            <p:cNvSpPr/>
            <p:nvPr/>
          </p:nvSpPr>
          <p:spPr>
            <a:xfrm>
              <a:off x="1585950" y="4606750"/>
              <a:ext cx="105025" cy="46825"/>
            </a:xfrm>
            <a:custGeom>
              <a:avLst/>
              <a:gdLst/>
              <a:ahLst/>
              <a:cxnLst/>
              <a:rect l="l" t="t" r="r" b="b"/>
              <a:pathLst>
                <a:path w="4201" h="1873" extrusionOk="0">
                  <a:moveTo>
                    <a:pt x="4200" y="1"/>
                  </a:moveTo>
                  <a:lnTo>
                    <a:pt x="4200" y="1"/>
                  </a:lnTo>
                  <a:cubicBezTo>
                    <a:pt x="3493" y="252"/>
                    <a:pt x="2785" y="549"/>
                    <a:pt x="2077" y="891"/>
                  </a:cubicBezTo>
                  <a:cubicBezTo>
                    <a:pt x="1370" y="1165"/>
                    <a:pt x="685" y="1507"/>
                    <a:pt x="0" y="1873"/>
                  </a:cubicBezTo>
                  <a:cubicBezTo>
                    <a:pt x="754" y="1690"/>
                    <a:pt x="1484" y="1416"/>
                    <a:pt x="2169" y="1074"/>
                  </a:cubicBezTo>
                  <a:cubicBezTo>
                    <a:pt x="2876" y="777"/>
                    <a:pt x="3561" y="412"/>
                    <a:pt x="4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5"/>
            <p:cNvSpPr/>
            <p:nvPr/>
          </p:nvSpPr>
          <p:spPr>
            <a:xfrm>
              <a:off x="1603625" y="4699775"/>
              <a:ext cx="94750" cy="42250"/>
            </a:xfrm>
            <a:custGeom>
              <a:avLst/>
              <a:gdLst/>
              <a:ahLst/>
              <a:cxnLst/>
              <a:rect l="l" t="t" r="r" b="b"/>
              <a:pathLst>
                <a:path w="3790" h="1690" extrusionOk="0">
                  <a:moveTo>
                    <a:pt x="3790" y="0"/>
                  </a:moveTo>
                  <a:lnTo>
                    <a:pt x="3790" y="0"/>
                  </a:lnTo>
                  <a:cubicBezTo>
                    <a:pt x="3151" y="229"/>
                    <a:pt x="2489" y="480"/>
                    <a:pt x="1873" y="799"/>
                  </a:cubicBezTo>
                  <a:cubicBezTo>
                    <a:pt x="1234" y="1050"/>
                    <a:pt x="617" y="1347"/>
                    <a:pt x="1" y="1689"/>
                  </a:cubicBezTo>
                  <a:cubicBezTo>
                    <a:pt x="686" y="1530"/>
                    <a:pt x="1348" y="1301"/>
                    <a:pt x="1964" y="982"/>
                  </a:cubicBezTo>
                  <a:cubicBezTo>
                    <a:pt x="2603" y="731"/>
                    <a:pt x="3219" y="388"/>
                    <a:pt x="3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5"/>
            <p:cNvSpPr/>
            <p:nvPr/>
          </p:nvSpPr>
          <p:spPr>
            <a:xfrm>
              <a:off x="1636175" y="4783650"/>
              <a:ext cx="94725" cy="42825"/>
            </a:xfrm>
            <a:custGeom>
              <a:avLst/>
              <a:gdLst/>
              <a:ahLst/>
              <a:cxnLst/>
              <a:rect l="l" t="t" r="r" b="b"/>
              <a:pathLst>
                <a:path w="3789" h="1713" extrusionOk="0">
                  <a:moveTo>
                    <a:pt x="3789" y="1"/>
                  </a:moveTo>
                  <a:lnTo>
                    <a:pt x="3789" y="1"/>
                  </a:lnTo>
                  <a:cubicBezTo>
                    <a:pt x="3150" y="229"/>
                    <a:pt x="2488" y="503"/>
                    <a:pt x="1872" y="822"/>
                  </a:cubicBezTo>
                  <a:cubicBezTo>
                    <a:pt x="1233" y="1073"/>
                    <a:pt x="616" y="1370"/>
                    <a:pt x="0" y="1713"/>
                  </a:cubicBezTo>
                  <a:cubicBezTo>
                    <a:pt x="685" y="1553"/>
                    <a:pt x="1347" y="1302"/>
                    <a:pt x="1963" y="982"/>
                  </a:cubicBezTo>
                  <a:cubicBezTo>
                    <a:pt x="2602" y="731"/>
                    <a:pt x="3218" y="412"/>
                    <a:pt x="3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5"/>
            <p:cNvSpPr/>
            <p:nvPr/>
          </p:nvSpPr>
          <p:spPr>
            <a:xfrm>
              <a:off x="1706350" y="4850425"/>
              <a:ext cx="94750" cy="42825"/>
            </a:xfrm>
            <a:custGeom>
              <a:avLst/>
              <a:gdLst/>
              <a:ahLst/>
              <a:cxnLst/>
              <a:rect l="l" t="t" r="r" b="b"/>
              <a:pathLst>
                <a:path w="3790" h="1713" extrusionOk="0">
                  <a:moveTo>
                    <a:pt x="3790" y="0"/>
                  </a:moveTo>
                  <a:lnTo>
                    <a:pt x="3790" y="0"/>
                  </a:lnTo>
                  <a:cubicBezTo>
                    <a:pt x="3128" y="228"/>
                    <a:pt x="2488" y="502"/>
                    <a:pt x="1872" y="822"/>
                  </a:cubicBezTo>
                  <a:cubicBezTo>
                    <a:pt x="1210" y="1073"/>
                    <a:pt x="594" y="1370"/>
                    <a:pt x="1" y="1712"/>
                  </a:cubicBezTo>
                  <a:cubicBezTo>
                    <a:pt x="662" y="1552"/>
                    <a:pt x="1324" y="1301"/>
                    <a:pt x="1941" y="1005"/>
                  </a:cubicBezTo>
                  <a:cubicBezTo>
                    <a:pt x="2603" y="731"/>
                    <a:pt x="3219" y="411"/>
                    <a:pt x="37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5"/>
            <p:cNvSpPr/>
            <p:nvPr/>
          </p:nvSpPr>
          <p:spPr>
            <a:xfrm>
              <a:off x="1616750" y="4396775"/>
              <a:ext cx="134125" cy="60500"/>
            </a:xfrm>
            <a:custGeom>
              <a:avLst/>
              <a:gdLst/>
              <a:ahLst/>
              <a:cxnLst/>
              <a:rect l="l" t="t" r="r" b="b"/>
              <a:pathLst>
                <a:path w="5365" h="2420" extrusionOk="0">
                  <a:moveTo>
                    <a:pt x="5365" y="0"/>
                  </a:moveTo>
                  <a:cubicBezTo>
                    <a:pt x="4429" y="320"/>
                    <a:pt x="3516" y="685"/>
                    <a:pt x="2649" y="1119"/>
                  </a:cubicBezTo>
                  <a:cubicBezTo>
                    <a:pt x="1736" y="1484"/>
                    <a:pt x="845" y="1917"/>
                    <a:pt x="1" y="2420"/>
                  </a:cubicBezTo>
                  <a:cubicBezTo>
                    <a:pt x="937" y="2100"/>
                    <a:pt x="1827" y="1735"/>
                    <a:pt x="2717" y="1301"/>
                  </a:cubicBezTo>
                  <a:cubicBezTo>
                    <a:pt x="3630" y="936"/>
                    <a:pt x="4498" y="502"/>
                    <a:pt x="5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5"/>
            <p:cNvSpPr/>
            <p:nvPr/>
          </p:nvSpPr>
          <p:spPr>
            <a:xfrm>
              <a:off x="1661850" y="4298050"/>
              <a:ext cx="156950" cy="63925"/>
            </a:xfrm>
            <a:custGeom>
              <a:avLst/>
              <a:gdLst/>
              <a:ahLst/>
              <a:cxnLst/>
              <a:rect l="l" t="t" r="r" b="b"/>
              <a:pathLst>
                <a:path w="6278" h="2557" extrusionOk="0">
                  <a:moveTo>
                    <a:pt x="6277" y="0"/>
                  </a:moveTo>
                  <a:cubicBezTo>
                    <a:pt x="5204" y="320"/>
                    <a:pt x="4132" y="731"/>
                    <a:pt x="3104" y="1187"/>
                  </a:cubicBezTo>
                  <a:cubicBezTo>
                    <a:pt x="2032" y="1575"/>
                    <a:pt x="1004" y="2032"/>
                    <a:pt x="0" y="2557"/>
                  </a:cubicBezTo>
                  <a:cubicBezTo>
                    <a:pt x="1073" y="2214"/>
                    <a:pt x="2146" y="1826"/>
                    <a:pt x="3173" y="1370"/>
                  </a:cubicBezTo>
                  <a:cubicBezTo>
                    <a:pt x="4246" y="959"/>
                    <a:pt x="5273" y="503"/>
                    <a:pt x="6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5"/>
            <p:cNvSpPr/>
            <p:nvPr/>
          </p:nvSpPr>
          <p:spPr>
            <a:xfrm>
              <a:off x="1733175" y="4186725"/>
              <a:ext cx="224275" cy="83450"/>
            </a:xfrm>
            <a:custGeom>
              <a:avLst/>
              <a:gdLst/>
              <a:ahLst/>
              <a:cxnLst/>
              <a:rect l="l" t="t" r="r" b="b"/>
              <a:pathLst>
                <a:path w="8971" h="3338" extrusionOk="0">
                  <a:moveTo>
                    <a:pt x="8963" y="0"/>
                  </a:moveTo>
                  <a:cubicBezTo>
                    <a:pt x="8824" y="0"/>
                    <a:pt x="6863" y="692"/>
                    <a:pt x="4451" y="1577"/>
                  </a:cubicBezTo>
                  <a:cubicBezTo>
                    <a:pt x="1986" y="2490"/>
                    <a:pt x="0" y="3266"/>
                    <a:pt x="23" y="3335"/>
                  </a:cubicBezTo>
                  <a:cubicBezTo>
                    <a:pt x="23" y="3336"/>
                    <a:pt x="25" y="3337"/>
                    <a:pt x="29" y="3337"/>
                  </a:cubicBezTo>
                  <a:cubicBezTo>
                    <a:pt x="148" y="3337"/>
                    <a:pt x="2130" y="2645"/>
                    <a:pt x="4520" y="1760"/>
                  </a:cubicBezTo>
                  <a:cubicBezTo>
                    <a:pt x="7008" y="847"/>
                    <a:pt x="8971" y="48"/>
                    <a:pt x="8971" y="2"/>
                  </a:cubicBezTo>
                  <a:cubicBezTo>
                    <a:pt x="8970" y="1"/>
                    <a:pt x="8967" y="0"/>
                    <a:pt x="8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5"/>
            <p:cNvSpPr/>
            <p:nvPr/>
          </p:nvSpPr>
          <p:spPr>
            <a:xfrm>
              <a:off x="1900925" y="4650125"/>
              <a:ext cx="984375" cy="269925"/>
            </a:xfrm>
            <a:custGeom>
              <a:avLst/>
              <a:gdLst/>
              <a:ahLst/>
              <a:cxnLst/>
              <a:rect l="l" t="t" r="r" b="b"/>
              <a:pathLst>
                <a:path w="39375" h="10797" extrusionOk="0">
                  <a:moveTo>
                    <a:pt x="1" y="1"/>
                  </a:moveTo>
                  <a:lnTo>
                    <a:pt x="1" y="10797"/>
                  </a:lnTo>
                  <a:lnTo>
                    <a:pt x="39375" y="10797"/>
                  </a:lnTo>
                  <a:lnTo>
                    <a:pt x="393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5"/>
            <p:cNvSpPr/>
            <p:nvPr/>
          </p:nvSpPr>
          <p:spPr>
            <a:xfrm>
              <a:off x="1908350" y="4650100"/>
              <a:ext cx="192325" cy="273400"/>
            </a:xfrm>
            <a:custGeom>
              <a:avLst/>
              <a:gdLst/>
              <a:ahLst/>
              <a:cxnLst/>
              <a:rect l="l" t="t" r="r" b="b"/>
              <a:pathLst>
                <a:path w="7693" h="10936" extrusionOk="0">
                  <a:moveTo>
                    <a:pt x="7645" y="1"/>
                  </a:moveTo>
                  <a:cubicBezTo>
                    <a:pt x="7569" y="1"/>
                    <a:pt x="5847" y="2404"/>
                    <a:pt x="3767" y="5411"/>
                  </a:cubicBezTo>
                  <a:cubicBezTo>
                    <a:pt x="1690" y="8424"/>
                    <a:pt x="1" y="10889"/>
                    <a:pt x="69" y="10935"/>
                  </a:cubicBezTo>
                  <a:cubicBezTo>
                    <a:pt x="69" y="10935"/>
                    <a:pt x="70" y="10935"/>
                    <a:pt x="70" y="10935"/>
                  </a:cubicBezTo>
                  <a:cubicBezTo>
                    <a:pt x="154" y="10935"/>
                    <a:pt x="1859" y="8524"/>
                    <a:pt x="3927" y="5525"/>
                  </a:cubicBezTo>
                  <a:cubicBezTo>
                    <a:pt x="6027" y="2490"/>
                    <a:pt x="7693" y="24"/>
                    <a:pt x="7647" y="2"/>
                  </a:cubicBezTo>
                  <a:cubicBezTo>
                    <a:pt x="7647" y="1"/>
                    <a:pt x="7646" y="1"/>
                    <a:pt x="76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5"/>
            <p:cNvSpPr/>
            <p:nvPr/>
          </p:nvSpPr>
          <p:spPr>
            <a:xfrm>
              <a:off x="2053875" y="4650100"/>
              <a:ext cx="191750" cy="273400"/>
            </a:xfrm>
            <a:custGeom>
              <a:avLst/>
              <a:gdLst/>
              <a:ahLst/>
              <a:cxnLst/>
              <a:rect l="l" t="t" r="r" b="b"/>
              <a:pathLst>
                <a:path w="7670" h="10936" extrusionOk="0">
                  <a:moveTo>
                    <a:pt x="7622" y="1"/>
                  </a:moveTo>
                  <a:cubicBezTo>
                    <a:pt x="7546" y="1"/>
                    <a:pt x="5824" y="2404"/>
                    <a:pt x="3743" y="5411"/>
                  </a:cubicBezTo>
                  <a:cubicBezTo>
                    <a:pt x="1666" y="8424"/>
                    <a:pt x="0" y="10889"/>
                    <a:pt x="46" y="10935"/>
                  </a:cubicBezTo>
                  <a:cubicBezTo>
                    <a:pt x="46" y="10935"/>
                    <a:pt x="46" y="10935"/>
                    <a:pt x="47" y="10935"/>
                  </a:cubicBezTo>
                  <a:cubicBezTo>
                    <a:pt x="108" y="10935"/>
                    <a:pt x="1836" y="8524"/>
                    <a:pt x="3926" y="5525"/>
                  </a:cubicBezTo>
                  <a:cubicBezTo>
                    <a:pt x="6026" y="2490"/>
                    <a:pt x="7669" y="24"/>
                    <a:pt x="7624" y="2"/>
                  </a:cubicBezTo>
                  <a:cubicBezTo>
                    <a:pt x="7623" y="1"/>
                    <a:pt x="7623" y="1"/>
                    <a:pt x="7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5"/>
            <p:cNvSpPr/>
            <p:nvPr/>
          </p:nvSpPr>
          <p:spPr>
            <a:xfrm>
              <a:off x="2199375" y="4650100"/>
              <a:ext cx="191750" cy="273400"/>
            </a:xfrm>
            <a:custGeom>
              <a:avLst/>
              <a:gdLst/>
              <a:ahLst/>
              <a:cxnLst/>
              <a:rect l="l" t="t" r="r" b="b"/>
              <a:pathLst>
                <a:path w="7670" h="10936" extrusionOk="0">
                  <a:moveTo>
                    <a:pt x="7623" y="1"/>
                  </a:moveTo>
                  <a:cubicBezTo>
                    <a:pt x="7546" y="1"/>
                    <a:pt x="5824" y="2404"/>
                    <a:pt x="3744" y="5411"/>
                  </a:cubicBezTo>
                  <a:cubicBezTo>
                    <a:pt x="1667" y="8424"/>
                    <a:pt x="1" y="10889"/>
                    <a:pt x="46" y="10935"/>
                  </a:cubicBezTo>
                  <a:cubicBezTo>
                    <a:pt x="46" y="10935"/>
                    <a:pt x="47" y="10935"/>
                    <a:pt x="47" y="10935"/>
                  </a:cubicBezTo>
                  <a:cubicBezTo>
                    <a:pt x="108" y="10935"/>
                    <a:pt x="1836" y="8524"/>
                    <a:pt x="3904" y="5525"/>
                  </a:cubicBezTo>
                  <a:cubicBezTo>
                    <a:pt x="6004" y="2490"/>
                    <a:pt x="7670" y="24"/>
                    <a:pt x="7624" y="2"/>
                  </a:cubicBezTo>
                  <a:cubicBezTo>
                    <a:pt x="7624" y="1"/>
                    <a:pt x="7623" y="1"/>
                    <a:pt x="7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5"/>
            <p:cNvSpPr/>
            <p:nvPr/>
          </p:nvSpPr>
          <p:spPr>
            <a:xfrm>
              <a:off x="2344900" y="4650100"/>
              <a:ext cx="191175" cy="273400"/>
            </a:xfrm>
            <a:custGeom>
              <a:avLst/>
              <a:gdLst/>
              <a:ahLst/>
              <a:cxnLst/>
              <a:rect l="l" t="t" r="r" b="b"/>
              <a:pathLst>
                <a:path w="7647" h="10936" extrusionOk="0">
                  <a:moveTo>
                    <a:pt x="7599" y="1"/>
                  </a:moveTo>
                  <a:cubicBezTo>
                    <a:pt x="7523" y="1"/>
                    <a:pt x="5824" y="2404"/>
                    <a:pt x="3743" y="5411"/>
                  </a:cubicBezTo>
                  <a:cubicBezTo>
                    <a:pt x="1643" y="8424"/>
                    <a:pt x="0" y="10889"/>
                    <a:pt x="46" y="10935"/>
                  </a:cubicBezTo>
                  <a:cubicBezTo>
                    <a:pt x="46" y="10935"/>
                    <a:pt x="46" y="10935"/>
                    <a:pt x="46" y="10935"/>
                  </a:cubicBezTo>
                  <a:cubicBezTo>
                    <a:pt x="107" y="10935"/>
                    <a:pt x="1813" y="8524"/>
                    <a:pt x="3903" y="5525"/>
                  </a:cubicBezTo>
                  <a:cubicBezTo>
                    <a:pt x="6003" y="2490"/>
                    <a:pt x="7647" y="24"/>
                    <a:pt x="7601" y="2"/>
                  </a:cubicBezTo>
                  <a:cubicBezTo>
                    <a:pt x="7600" y="1"/>
                    <a:pt x="7600" y="1"/>
                    <a:pt x="7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5"/>
            <p:cNvSpPr/>
            <p:nvPr/>
          </p:nvSpPr>
          <p:spPr>
            <a:xfrm>
              <a:off x="2489250" y="4650100"/>
              <a:ext cx="192325" cy="273400"/>
            </a:xfrm>
            <a:custGeom>
              <a:avLst/>
              <a:gdLst/>
              <a:ahLst/>
              <a:cxnLst/>
              <a:rect l="l" t="t" r="r" b="b"/>
              <a:pathLst>
                <a:path w="7693" h="10936" extrusionOk="0">
                  <a:moveTo>
                    <a:pt x="7646" y="1"/>
                  </a:moveTo>
                  <a:cubicBezTo>
                    <a:pt x="7569" y="1"/>
                    <a:pt x="5848" y="2404"/>
                    <a:pt x="3790" y="5411"/>
                  </a:cubicBezTo>
                  <a:cubicBezTo>
                    <a:pt x="1690" y="8424"/>
                    <a:pt x="1" y="10889"/>
                    <a:pt x="69" y="10935"/>
                  </a:cubicBezTo>
                  <a:cubicBezTo>
                    <a:pt x="70" y="10935"/>
                    <a:pt x="70" y="10935"/>
                    <a:pt x="70" y="10935"/>
                  </a:cubicBezTo>
                  <a:cubicBezTo>
                    <a:pt x="154" y="10935"/>
                    <a:pt x="1860" y="8524"/>
                    <a:pt x="3950" y="5525"/>
                  </a:cubicBezTo>
                  <a:cubicBezTo>
                    <a:pt x="6027" y="2490"/>
                    <a:pt x="7693" y="24"/>
                    <a:pt x="7647" y="2"/>
                  </a:cubicBezTo>
                  <a:cubicBezTo>
                    <a:pt x="7647" y="1"/>
                    <a:pt x="7646" y="1"/>
                    <a:pt x="76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5"/>
            <p:cNvSpPr/>
            <p:nvPr/>
          </p:nvSpPr>
          <p:spPr>
            <a:xfrm>
              <a:off x="2634775" y="4650100"/>
              <a:ext cx="191750" cy="273400"/>
            </a:xfrm>
            <a:custGeom>
              <a:avLst/>
              <a:gdLst/>
              <a:ahLst/>
              <a:cxnLst/>
              <a:rect l="l" t="t" r="r" b="b"/>
              <a:pathLst>
                <a:path w="7670" h="10936" extrusionOk="0">
                  <a:moveTo>
                    <a:pt x="7623" y="1"/>
                  </a:moveTo>
                  <a:cubicBezTo>
                    <a:pt x="7568" y="1"/>
                    <a:pt x="5824" y="2404"/>
                    <a:pt x="3766" y="5411"/>
                  </a:cubicBezTo>
                  <a:cubicBezTo>
                    <a:pt x="1667" y="8424"/>
                    <a:pt x="0" y="10889"/>
                    <a:pt x="46" y="10935"/>
                  </a:cubicBezTo>
                  <a:cubicBezTo>
                    <a:pt x="46" y="10935"/>
                    <a:pt x="46" y="10935"/>
                    <a:pt x="47" y="10935"/>
                  </a:cubicBezTo>
                  <a:cubicBezTo>
                    <a:pt x="108" y="10935"/>
                    <a:pt x="1836" y="8524"/>
                    <a:pt x="3926" y="5525"/>
                  </a:cubicBezTo>
                  <a:cubicBezTo>
                    <a:pt x="6003" y="2490"/>
                    <a:pt x="7670" y="24"/>
                    <a:pt x="7624" y="2"/>
                  </a:cubicBezTo>
                  <a:cubicBezTo>
                    <a:pt x="7624" y="1"/>
                    <a:pt x="7623" y="1"/>
                    <a:pt x="7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5"/>
            <p:cNvSpPr/>
            <p:nvPr/>
          </p:nvSpPr>
          <p:spPr>
            <a:xfrm>
              <a:off x="2162850" y="4532000"/>
              <a:ext cx="794350" cy="118150"/>
            </a:xfrm>
            <a:custGeom>
              <a:avLst/>
              <a:gdLst/>
              <a:ahLst/>
              <a:cxnLst/>
              <a:rect l="l" t="t" r="r" b="b"/>
              <a:pathLst>
                <a:path w="31774" h="4726" extrusionOk="0">
                  <a:moveTo>
                    <a:pt x="1" y="1"/>
                  </a:moveTo>
                  <a:lnTo>
                    <a:pt x="1" y="4726"/>
                  </a:lnTo>
                  <a:lnTo>
                    <a:pt x="31774" y="4726"/>
                  </a:lnTo>
                  <a:lnTo>
                    <a:pt x="31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5"/>
            <p:cNvSpPr/>
            <p:nvPr/>
          </p:nvSpPr>
          <p:spPr>
            <a:xfrm>
              <a:off x="2338050" y="4531425"/>
              <a:ext cx="55950" cy="119300"/>
            </a:xfrm>
            <a:custGeom>
              <a:avLst/>
              <a:gdLst/>
              <a:ahLst/>
              <a:cxnLst/>
              <a:rect l="l" t="t" r="r" b="b"/>
              <a:pathLst>
                <a:path w="2238" h="4772" extrusionOk="0">
                  <a:moveTo>
                    <a:pt x="2237" y="1"/>
                  </a:moveTo>
                  <a:lnTo>
                    <a:pt x="2237" y="1"/>
                  </a:lnTo>
                  <a:cubicBezTo>
                    <a:pt x="1781" y="754"/>
                    <a:pt x="1370" y="1530"/>
                    <a:pt x="1027" y="2352"/>
                  </a:cubicBezTo>
                  <a:cubicBezTo>
                    <a:pt x="616" y="3128"/>
                    <a:pt x="274" y="3927"/>
                    <a:pt x="0" y="4771"/>
                  </a:cubicBezTo>
                  <a:cubicBezTo>
                    <a:pt x="457" y="4018"/>
                    <a:pt x="867" y="3242"/>
                    <a:pt x="1210" y="2420"/>
                  </a:cubicBezTo>
                  <a:cubicBezTo>
                    <a:pt x="1621" y="1644"/>
                    <a:pt x="1963" y="845"/>
                    <a:pt x="2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45"/>
            <p:cNvSpPr/>
            <p:nvPr/>
          </p:nvSpPr>
          <p:spPr>
            <a:xfrm>
              <a:off x="2462450" y="4531425"/>
              <a:ext cx="55925" cy="119300"/>
            </a:xfrm>
            <a:custGeom>
              <a:avLst/>
              <a:gdLst/>
              <a:ahLst/>
              <a:cxnLst/>
              <a:rect l="l" t="t" r="r" b="b"/>
              <a:pathLst>
                <a:path w="2237" h="4772" extrusionOk="0">
                  <a:moveTo>
                    <a:pt x="2237" y="1"/>
                  </a:moveTo>
                  <a:cubicBezTo>
                    <a:pt x="1780" y="754"/>
                    <a:pt x="1370" y="1530"/>
                    <a:pt x="1027" y="2352"/>
                  </a:cubicBezTo>
                  <a:cubicBezTo>
                    <a:pt x="616" y="3128"/>
                    <a:pt x="274" y="3927"/>
                    <a:pt x="0" y="4771"/>
                  </a:cubicBezTo>
                  <a:cubicBezTo>
                    <a:pt x="457" y="4018"/>
                    <a:pt x="867" y="3242"/>
                    <a:pt x="1210" y="2420"/>
                  </a:cubicBezTo>
                  <a:cubicBezTo>
                    <a:pt x="1621" y="1644"/>
                    <a:pt x="1963" y="845"/>
                    <a:pt x="2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45"/>
            <p:cNvSpPr/>
            <p:nvPr/>
          </p:nvSpPr>
          <p:spPr>
            <a:xfrm>
              <a:off x="2586825" y="4531425"/>
              <a:ext cx="55950" cy="119300"/>
            </a:xfrm>
            <a:custGeom>
              <a:avLst/>
              <a:gdLst/>
              <a:ahLst/>
              <a:cxnLst/>
              <a:rect l="l" t="t" r="r" b="b"/>
              <a:pathLst>
                <a:path w="2238" h="4772" extrusionOk="0">
                  <a:moveTo>
                    <a:pt x="2238" y="1"/>
                  </a:moveTo>
                  <a:lnTo>
                    <a:pt x="2238" y="1"/>
                  </a:lnTo>
                  <a:cubicBezTo>
                    <a:pt x="1781" y="754"/>
                    <a:pt x="1370" y="1530"/>
                    <a:pt x="1028" y="2352"/>
                  </a:cubicBezTo>
                  <a:cubicBezTo>
                    <a:pt x="617" y="3128"/>
                    <a:pt x="275" y="3927"/>
                    <a:pt x="1" y="4771"/>
                  </a:cubicBezTo>
                  <a:cubicBezTo>
                    <a:pt x="457" y="4018"/>
                    <a:pt x="868" y="3242"/>
                    <a:pt x="1211" y="2420"/>
                  </a:cubicBezTo>
                  <a:cubicBezTo>
                    <a:pt x="1622" y="1644"/>
                    <a:pt x="1964" y="845"/>
                    <a:pt x="22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45"/>
            <p:cNvSpPr/>
            <p:nvPr/>
          </p:nvSpPr>
          <p:spPr>
            <a:xfrm>
              <a:off x="2711225" y="4531425"/>
              <a:ext cx="56525" cy="119300"/>
            </a:xfrm>
            <a:custGeom>
              <a:avLst/>
              <a:gdLst/>
              <a:ahLst/>
              <a:cxnLst/>
              <a:rect l="l" t="t" r="r" b="b"/>
              <a:pathLst>
                <a:path w="2261" h="4772" extrusionOk="0">
                  <a:moveTo>
                    <a:pt x="2261" y="1"/>
                  </a:moveTo>
                  <a:lnTo>
                    <a:pt x="2261" y="1"/>
                  </a:lnTo>
                  <a:cubicBezTo>
                    <a:pt x="1781" y="754"/>
                    <a:pt x="1370" y="1530"/>
                    <a:pt x="1028" y="2352"/>
                  </a:cubicBezTo>
                  <a:cubicBezTo>
                    <a:pt x="640" y="3128"/>
                    <a:pt x="275" y="3927"/>
                    <a:pt x="1" y="4771"/>
                  </a:cubicBezTo>
                  <a:cubicBezTo>
                    <a:pt x="457" y="4018"/>
                    <a:pt x="868" y="3242"/>
                    <a:pt x="1211" y="2420"/>
                  </a:cubicBezTo>
                  <a:cubicBezTo>
                    <a:pt x="1621" y="1644"/>
                    <a:pt x="1964" y="845"/>
                    <a:pt x="2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45"/>
            <p:cNvSpPr/>
            <p:nvPr/>
          </p:nvSpPr>
          <p:spPr>
            <a:xfrm>
              <a:off x="2835625" y="4531425"/>
              <a:ext cx="56525" cy="119300"/>
            </a:xfrm>
            <a:custGeom>
              <a:avLst/>
              <a:gdLst/>
              <a:ahLst/>
              <a:cxnLst/>
              <a:rect l="l" t="t" r="r" b="b"/>
              <a:pathLst>
                <a:path w="2261" h="4772" extrusionOk="0">
                  <a:moveTo>
                    <a:pt x="2260" y="1"/>
                  </a:moveTo>
                  <a:cubicBezTo>
                    <a:pt x="1781" y="754"/>
                    <a:pt x="1393" y="1530"/>
                    <a:pt x="1051" y="2352"/>
                  </a:cubicBezTo>
                  <a:cubicBezTo>
                    <a:pt x="640" y="3128"/>
                    <a:pt x="298" y="3927"/>
                    <a:pt x="1" y="4771"/>
                  </a:cubicBezTo>
                  <a:cubicBezTo>
                    <a:pt x="457" y="4018"/>
                    <a:pt x="868" y="3242"/>
                    <a:pt x="1211" y="2420"/>
                  </a:cubicBezTo>
                  <a:cubicBezTo>
                    <a:pt x="1621" y="1644"/>
                    <a:pt x="1964" y="845"/>
                    <a:pt x="2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45"/>
            <p:cNvSpPr/>
            <p:nvPr/>
          </p:nvSpPr>
          <p:spPr>
            <a:xfrm>
              <a:off x="2230750" y="4531425"/>
              <a:ext cx="56525" cy="119300"/>
            </a:xfrm>
            <a:custGeom>
              <a:avLst/>
              <a:gdLst/>
              <a:ahLst/>
              <a:cxnLst/>
              <a:rect l="l" t="t" r="r" b="b"/>
              <a:pathLst>
                <a:path w="2261" h="4772" extrusionOk="0">
                  <a:moveTo>
                    <a:pt x="2261" y="1"/>
                  </a:moveTo>
                  <a:cubicBezTo>
                    <a:pt x="1804" y="754"/>
                    <a:pt x="1393" y="1530"/>
                    <a:pt x="1051" y="2352"/>
                  </a:cubicBezTo>
                  <a:cubicBezTo>
                    <a:pt x="640" y="3128"/>
                    <a:pt x="298" y="3927"/>
                    <a:pt x="1" y="4771"/>
                  </a:cubicBezTo>
                  <a:cubicBezTo>
                    <a:pt x="480" y="4018"/>
                    <a:pt x="868" y="3242"/>
                    <a:pt x="1234" y="2420"/>
                  </a:cubicBezTo>
                  <a:cubicBezTo>
                    <a:pt x="1622" y="1644"/>
                    <a:pt x="1964" y="845"/>
                    <a:pt x="2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45"/>
            <p:cNvSpPr/>
            <p:nvPr/>
          </p:nvSpPr>
          <p:spPr>
            <a:xfrm>
              <a:off x="2505800" y="3601300"/>
              <a:ext cx="312750" cy="940125"/>
            </a:xfrm>
            <a:custGeom>
              <a:avLst/>
              <a:gdLst/>
              <a:ahLst/>
              <a:cxnLst/>
              <a:rect l="l" t="t" r="r" b="b"/>
              <a:pathLst>
                <a:path w="12510" h="37605" extrusionOk="0">
                  <a:moveTo>
                    <a:pt x="10090" y="1"/>
                  </a:moveTo>
                  <a:lnTo>
                    <a:pt x="6323" y="115"/>
                  </a:lnTo>
                  <a:lnTo>
                    <a:pt x="1" y="36179"/>
                  </a:lnTo>
                  <a:cubicBezTo>
                    <a:pt x="2032" y="36749"/>
                    <a:pt x="4155" y="36749"/>
                    <a:pt x="6209" y="37366"/>
                  </a:cubicBezTo>
                  <a:cubicBezTo>
                    <a:pt x="6813" y="37540"/>
                    <a:pt x="7424" y="37604"/>
                    <a:pt x="8040" y="37604"/>
                  </a:cubicBezTo>
                  <a:cubicBezTo>
                    <a:pt x="9520" y="37604"/>
                    <a:pt x="11026" y="37234"/>
                    <a:pt x="12509" y="37137"/>
                  </a:cubicBezTo>
                  <a:lnTo>
                    <a:pt x="10090" y="1"/>
                  </a:ln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45"/>
            <p:cNvSpPr/>
            <p:nvPr/>
          </p:nvSpPr>
          <p:spPr>
            <a:xfrm>
              <a:off x="2505800" y="3601300"/>
              <a:ext cx="312750" cy="940125"/>
            </a:xfrm>
            <a:custGeom>
              <a:avLst/>
              <a:gdLst/>
              <a:ahLst/>
              <a:cxnLst/>
              <a:rect l="l" t="t" r="r" b="b"/>
              <a:pathLst>
                <a:path w="12510" h="37605" extrusionOk="0">
                  <a:moveTo>
                    <a:pt x="10090" y="1"/>
                  </a:moveTo>
                  <a:lnTo>
                    <a:pt x="6323" y="115"/>
                  </a:lnTo>
                  <a:lnTo>
                    <a:pt x="1" y="36179"/>
                  </a:lnTo>
                  <a:cubicBezTo>
                    <a:pt x="2032" y="36749"/>
                    <a:pt x="4155" y="36749"/>
                    <a:pt x="6209" y="37366"/>
                  </a:cubicBezTo>
                  <a:cubicBezTo>
                    <a:pt x="6813" y="37540"/>
                    <a:pt x="7424" y="37604"/>
                    <a:pt x="8040" y="37604"/>
                  </a:cubicBezTo>
                  <a:cubicBezTo>
                    <a:pt x="9520" y="37604"/>
                    <a:pt x="11026" y="37234"/>
                    <a:pt x="12509" y="37137"/>
                  </a:cubicBezTo>
                  <a:lnTo>
                    <a:pt x="10090" y="1"/>
                  </a:lnTo>
                  <a:close/>
                </a:path>
              </a:pathLst>
            </a:custGeom>
            <a:solidFill>
              <a:srgbClr val="4C4C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45"/>
            <p:cNvSpPr/>
            <p:nvPr/>
          </p:nvSpPr>
          <p:spPr>
            <a:xfrm>
              <a:off x="2411650" y="3604150"/>
              <a:ext cx="313300" cy="939000"/>
            </a:xfrm>
            <a:custGeom>
              <a:avLst/>
              <a:gdLst/>
              <a:ahLst/>
              <a:cxnLst/>
              <a:rect l="l" t="t" r="r" b="b"/>
              <a:pathLst>
                <a:path w="12532" h="37560" extrusionOk="0">
                  <a:moveTo>
                    <a:pt x="10089" y="1"/>
                  </a:moveTo>
                  <a:lnTo>
                    <a:pt x="1" y="36179"/>
                  </a:lnTo>
                  <a:cubicBezTo>
                    <a:pt x="3277" y="37099"/>
                    <a:pt x="6672" y="37559"/>
                    <a:pt x="10079" y="37559"/>
                  </a:cubicBezTo>
                  <a:cubicBezTo>
                    <a:pt x="10896" y="37559"/>
                    <a:pt x="11714" y="37533"/>
                    <a:pt x="12532" y="37480"/>
                  </a:cubicBezTo>
                  <a:lnTo>
                    <a:pt x="100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45"/>
            <p:cNvSpPr/>
            <p:nvPr/>
          </p:nvSpPr>
          <p:spPr>
            <a:xfrm>
              <a:off x="2718650" y="4357975"/>
              <a:ext cx="87900" cy="120425"/>
            </a:xfrm>
            <a:custGeom>
              <a:avLst/>
              <a:gdLst/>
              <a:ahLst/>
              <a:cxnLst/>
              <a:rect l="l" t="t" r="r" b="b"/>
              <a:pathLst>
                <a:path w="3516" h="4817" extrusionOk="0">
                  <a:moveTo>
                    <a:pt x="3516" y="0"/>
                  </a:moveTo>
                  <a:lnTo>
                    <a:pt x="3516" y="0"/>
                  </a:lnTo>
                  <a:cubicBezTo>
                    <a:pt x="2237" y="1529"/>
                    <a:pt x="1051" y="3127"/>
                    <a:pt x="1" y="4816"/>
                  </a:cubicBezTo>
                  <a:cubicBezTo>
                    <a:pt x="663" y="4063"/>
                    <a:pt x="1279" y="3287"/>
                    <a:pt x="1827" y="2465"/>
                  </a:cubicBezTo>
                  <a:cubicBezTo>
                    <a:pt x="2443" y="1689"/>
                    <a:pt x="3014" y="845"/>
                    <a:pt x="3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45"/>
            <p:cNvSpPr/>
            <p:nvPr/>
          </p:nvSpPr>
          <p:spPr>
            <a:xfrm>
              <a:off x="2710675" y="4200475"/>
              <a:ext cx="87900" cy="120425"/>
            </a:xfrm>
            <a:custGeom>
              <a:avLst/>
              <a:gdLst/>
              <a:ahLst/>
              <a:cxnLst/>
              <a:rect l="l" t="t" r="r" b="b"/>
              <a:pathLst>
                <a:path w="3516" h="4817" extrusionOk="0">
                  <a:moveTo>
                    <a:pt x="3515" y="0"/>
                  </a:moveTo>
                  <a:lnTo>
                    <a:pt x="3515" y="0"/>
                  </a:lnTo>
                  <a:cubicBezTo>
                    <a:pt x="2853" y="731"/>
                    <a:pt x="2237" y="1530"/>
                    <a:pt x="1666" y="2351"/>
                  </a:cubicBezTo>
                  <a:cubicBezTo>
                    <a:pt x="1050" y="3127"/>
                    <a:pt x="502" y="3949"/>
                    <a:pt x="0" y="4816"/>
                  </a:cubicBezTo>
                  <a:cubicBezTo>
                    <a:pt x="662" y="4086"/>
                    <a:pt x="1278" y="3287"/>
                    <a:pt x="1826" y="2465"/>
                  </a:cubicBezTo>
                  <a:cubicBezTo>
                    <a:pt x="2442" y="1689"/>
                    <a:pt x="3013" y="868"/>
                    <a:pt x="3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45"/>
            <p:cNvSpPr/>
            <p:nvPr/>
          </p:nvSpPr>
          <p:spPr>
            <a:xfrm>
              <a:off x="2702100" y="4042975"/>
              <a:ext cx="87900" cy="120425"/>
            </a:xfrm>
            <a:custGeom>
              <a:avLst/>
              <a:gdLst/>
              <a:ahLst/>
              <a:cxnLst/>
              <a:rect l="l" t="t" r="r" b="b"/>
              <a:pathLst>
                <a:path w="3516" h="4817" extrusionOk="0">
                  <a:moveTo>
                    <a:pt x="3516" y="0"/>
                  </a:moveTo>
                  <a:lnTo>
                    <a:pt x="3516" y="0"/>
                  </a:lnTo>
                  <a:cubicBezTo>
                    <a:pt x="2854" y="754"/>
                    <a:pt x="2238" y="1530"/>
                    <a:pt x="1690" y="2351"/>
                  </a:cubicBezTo>
                  <a:cubicBezTo>
                    <a:pt x="1073" y="3128"/>
                    <a:pt x="503" y="3949"/>
                    <a:pt x="1" y="4817"/>
                  </a:cubicBezTo>
                  <a:cubicBezTo>
                    <a:pt x="663" y="4086"/>
                    <a:pt x="1279" y="3287"/>
                    <a:pt x="1850" y="2466"/>
                  </a:cubicBezTo>
                  <a:cubicBezTo>
                    <a:pt x="2466" y="1690"/>
                    <a:pt x="3014" y="868"/>
                    <a:pt x="3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45"/>
            <p:cNvSpPr/>
            <p:nvPr/>
          </p:nvSpPr>
          <p:spPr>
            <a:xfrm>
              <a:off x="2694125" y="3885475"/>
              <a:ext cx="87900" cy="120425"/>
            </a:xfrm>
            <a:custGeom>
              <a:avLst/>
              <a:gdLst/>
              <a:ahLst/>
              <a:cxnLst/>
              <a:rect l="l" t="t" r="r" b="b"/>
              <a:pathLst>
                <a:path w="3516" h="4817" extrusionOk="0">
                  <a:moveTo>
                    <a:pt x="3515" y="1"/>
                  </a:moveTo>
                  <a:cubicBezTo>
                    <a:pt x="2830" y="754"/>
                    <a:pt x="2237" y="1530"/>
                    <a:pt x="1666" y="2352"/>
                  </a:cubicBezTo>
                  <a:cubicBezTo>
                    <a:pt x="1050" y="3151"/>
                    <a:pt x="502" y="3972"/>
                    <a:pt x="0" y="4817"/>
                  </a:cubicBezTo>
                  <a:cubicBezTo>
                    <a:pt x="662" y="4086"/>
                    <a:pt x="1278" y="3288"/>
                    <a:pt x="1826" y="2466"/>
                  </a:cubicBezTo>
                  <a:cubicBezTo>
                    <a:pt x="2442" y="1690"/>
                    <a:pt x="3013" y="868"/>
                    <a:pt x="3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45"/>
            <p:cNvSpPr/>
            <p:nvPr/>
          </p:nvSpPr>
          <p:spPr>
            <a:xfrm>
              <a:off x="2685550" y="3727975"/>
              <a:ext cx="87900" cy="120450"/>
            </a:xfrm>
            <a:custGeom>
              <a:avLst/>
              <a:gdLst/>
              <a:ahLst/>
              <a:cxnLst/>
              <a:rect l="l" t="t" r="r" b="b"/>
              <a:pathLst>
                <a:path w="3516" h="4818" extrusionOk="0">
                  <a:moveTo>
                    <a:pt x="3516" y="1"/>
                  </a:moveTo>
                  <a:lnTo>
                    <a:pt x="3516" y="1"/>
                  </a:lnTo>
                  <a:cubicBezTo>
                    <a:pt x="2854" y="754"/>
                    <a:pt x="2238" y="1530"/>
                    <a:pt x="1690" y="2352"/>
                  </a:cubicBezTo>
                  <a:cubicBezTo>
                    <a:pt x="1074" y="3151"/>
                    <a:pt x="503" y="3973"/>
                    <a:pt x="1" y="4817"/>
                  </a:cubicBezTo>
                  <a:cubicBezTo>
                    <a:pt x="663" y="4087"/>
                    <a:pt x="1279" y="3288"/>
                    <a:pt x="1850" y="2466"/>
                  </a:cubicBezTo>
                  <a:cubicBezTo>
                    <a:pt x="2443" y="1690"/>
                    <a:pt x="3014" y="868"/>
                    <a:pt x="3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45"/>
            <p:cNvSpPr/>
            <p:nvPr/>
          </p:nvSpPr>
          <p:spPr>
            <a:xfrm>
              <a:off x="2677575" y="3601300"/>
              <a:ext cx="65650" cy="90200"/>
            </a:xfrm>
            <a:custGeom>
              <a:avLst/>
              <a:gdLst/>
              <a:ahLst/>
              <a:cxnLst/>
              <a:rect l="l" t="t" r="r" b="b"/>
              <a:pathLst>
                <a:path w="2626" h="3608" extrusionOk="0">
                  <a:moveTo>
                    <a:pt x="2625" y="1"/>
                  </a:moveTo>
                  <a:cubicBezTo>
                    <a:pt x="2100" y="549"/>
                    <a:pt x="1644" y="1119"/>
                    <a:pt x="1233" y="1735"/>
                  </a:cubicBezTo>
                  <a:cubicBezTo>
                    <a:pt x="753" y="2329"/>
                    <a:pt x="343" y="2945"/>
                    <a:pt x="0" y="3607"/>
                  </a:cubicBezTo>
                  <a:cubicBezTo>
                    <a:pt x="982" y="2489"/>
                    <a:pt x="1849" y="1279"/>
                    <a:pt x="2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45"/>
            <p:cNvSpPr/>
            <p:nvPr/>
          </p:nvSpPr>
          <p:spPr>
            <a:xfrm>
              <a:off x="2454450" y="4231850"/>
              <a:ext cx="254525" cy="215575"/>
            </a:xfrm>
            <a:custGeom>
              <a:avLst/>
              <a:gdLst/>
              <a:ahLst/>
              <a:cxnLst/>
              <a:rect l="l" t="t" r="r" b="b"/>
              <a:pathLst>
                <a:path w="10181" h="8623" extrusionOk="0">
                  <a:moveTo>
                    <a:pt x="5330" y="206"/>
                  </a:moveTo>
                  <a:cubicBezTo>
                    <a:pt x="5564" y="206"/>
                    <a:pt x="5798" y="252"/>
                    <a:pt x="6026" y="343"/>
                  </a:cubicBezTo>
                  <a:cubicBezTo>
                    <a:pt x="6460" y="503"/>
                    <a:pt x="6825" y="822"/>
                    <a:pt x="7076" y="1210"/>
                  </a:cubicBezTo>
                  <a:cubicBezTo>
                    <a:pt x="7601" y="1941"/>
                    <a:pt x="7693" y="2877"/>
                    <a:pt x="7350" y="3698"/>
                  </a:cubicBezTo>
                  <a:cubicBezTo>
                    <a:pt x="7008" y="4429"/>
                    <a:pt x="6392" y="4999"/>
                    <a:pt x="5638" y="5319"/>
                  </a:cubicBezTo>
                  <a:cubicBezTo>
                    <a:pt x="5159" y="5524"/>
                    <a:pt x="4628" y="5627"/>
                    <a:pt x="4104" y="5627"/>
                  </a:cubicBezTo>
                  <a:cubicBezTo>
                    <a:pt x="3929" y="5627"/>
                    <a:pt x="3755" y="5616"/>
                    <a:pt x="3584" y="5593"/>
                  </a:cubicBezTo>
                  <a:cubicBezTo>
                    <a:pt x="3465" y="5572"/>
                    <a:pt x="3346" y="5547"/>
                    <a:pt x="3229" y="5519"/>
                  </a:cubicBezTo>
                  <a:lnTo>
                    <a:pt x="3229" y="5519"/>
                  </a:lnTo>
                  <a:cubicBezTo>
                    <a:pt x="3157" y="5358"/>
                    <a:pt x="3092" y="5192"/>
                    <a:pt x="3036" y="5022"/>
                  </a:cubicBezTo>
                  <a:cubicBezTo>
                    <a:pt x="2740" y="4178"/>
                    <a:pt x="2671" y="3265"/>
                    <a:pt x="2876" y="2374"/>
                  </a:cubicBezTo>
                  <a:cubicBezTo>
                    <a:pt x="2991" y="1941"/>
                    <a:pt x="3196" y="1507"/>
                    <a:pt x="3493" y="1142"/>
                  </a:cubicBezTo>
                  <a:cubicBezTo>
                    <a:pt x="3812" y="777"/>
                    <a:pt x="4200" y="503"/>
                    <a:pt x="4634" y="343"/>
                  </a:cubicBezTo>
                  <a:cubicBezTo>
                    <a:pt x="4862" y="252"/>
                    <a:pt x="5096" y="206"/>
                    <a:pt x="5330" y="206"/>
                  </a:cubicBezTo>
                  <a:close/>
                  <a:moveTo>
                    <a:pt x="5342" y="1"/>
                  </a:moveTo>
                  <a:cubicBezTo>
                    <a:pt x="5085" y="1"/>
                    <a:pt x="4828" y="46"/>
                    <a:pt x="4588" y="138"/>
                  </a:cubicBezTo>
                  <a:cubicBezTo>
                    <a:pt x="4086" y="320"/>
                    <a:pt x="3653" y="617"/>
                    <a:pt x="3333" y="1005"/>
                  </a:cubicBezTo>
                  <a:cubicBezTo>
                    <a:pt x="3013" y="1393"/>
                    <a:pt x="2808" y="1849"/>
                    <a:pt x="2694" y="2329"/>
                  </a:cubicBezTo>
                  <a:cubicBezTo>
                    <a:pt x="2466" y="3242"/>
                    <a:pt x="2534" y="4200"/>
                    <a:pt x="2854" y="5068"/>
                  </a:cubicBezTo>
                  <a:cubicBezTo>
                    <a:pt x="2898" y="5202"/>
                    <a:pt x="2948" y="5332"/>
                    <a:pt x="3002" y="5460"/>
                  </a:cubicBezTo>
                  <a:lnTo>
                    <a:pt x="3002" y="5460"/>
                  </a:lnTo>
                  <a:cubicBezTo>
                    <a:pt x="2196" y="5235"/>
                    <a:pt x="1450" y="4845"/>
                    <a:pt x="822" y="4292"/>
                  </a:cubicBezTo>
                  <a:cubicBezTo>
                    <a:pt x="548" y="4064"/>
                    <a:pt x="343" y="3858"/>
                    <a:pt x="206" y="3721"/>
                  </a:cubicBezTo>
                  <a:cubicBezTo>
                    <a:pt x="137" y="3653"/>
                    <a:pt x="69" y="3584"/>
                    <a:pt x="0" y="3516"/>
                  </a:cubicBezTo>
                  <a:lnTo>
                    <a:pt x="0" y="3516"/>
                  </a:lnTo>
                  <a:cubicBezTo>
                    <a:pt x="46" y="3607"/>
                    <a:pt x="115" y="3676"/>
                    <a:pt x="183" y="3744"/>
                  </a:cubicBezTo>
                  <a:cubicBezTo>
                    <a:pt x="366" y="3949"/>
                    <a:pt x="571" y="4155"/>
                    <a:pt x="777" y="4337"/>
                  </a:cubicBezTo>
                  <a:cubicBezTo>
                    <a:pt x="1119" y="4657"/>
                    <a:pt x="1484" y="4908"/>
                    <a:pt x="1872" y="5136"/>
                  </a:cubicBezTo>
                  <a:cubicBezTo>
                    <a:pt x="2250" y="5350"/>
                    <a:pt x="2651" y="5504"/>
                    <a:pt x="3067" y="5608"/>
                  </a:cubicBezTo>
                  <a:lnTo>
                    <a:pt x="3067" y="5608"/>
                  </a:lnTo>
                  <a:cubicBezTo>
                    <a:pt x="3922" y="7460"/>
                    <a:pt x="5778" y="8622"/>
                    <a:pt x="7772" y="8622"/>
                  </a:cubicBezTo>
                  <a:cubicBezTo>
                    <a:pt x="8213" y="8622"/>
                    <a:pt x="8662" y="8565"/>
                    <a:pt x="9108" y="8446"/>
                  </a:cubicBezTo>
                  <a:cubicBezTo>
                    <a:pt x="9496" y="8378"/>
                    <a:pt x="9838" y="8241"/>
                    <a:pt x="10181" y="8035"/>
                  </a:cubicBezTo>
                  <a:lnTo>
                    <a:pt x="10181" y="8035"/>
                  </a:lnTo>
                  <a:cubicBezTo>
                    <a:pt x="9838" y="8172"/>
                    <a:pt x="9473" y="8286"/>
                    <a:pt x="9131" y="8378"/>
                  </a:cubicBezTo>
                  <a:cubicBezTo>
                    <a:pt x="8730" y="8467"/>
                    <a:pt x="8325" y="8511"/>
                    <a:pt x="7922" y="8511"/>
                  </a:cubicBezTo>
                  <a:cubicBezTo>
                    <a:pt x="7294" y="8511"/>
                    <a:pt x="6670" y="8404"/>
                    <a:pt x="6072" y="8195"/>
                  </a:cubicBezTo>
                  <a:cubicBezTo>
                    <a:pt x="4851" y="7710"/>
                    <a:pt x="3860" y="6814"/>
                    <a:pt x="3295" y="5660"/>
                  </a:cubicBezTo>
                  <a:lnTo>
                    <a:pt x="3295" y="5660"/>
                  </a:lnTo>
                  <a:cubicBezTo>
                    <a:pt x="3383" y="5677"/>
                    <a:pt x="3472" y="5693"/>
                    <a:pt x="3561" y="5707"/>
                  </a:cubicBezTo>
                  <a:cubicBezTo>
                    <a:pt x="3767" y="5739"/>
                    <a:pt x="3973" y="5755"/>
                    <a:pt x="4179" y="5755"/>
                  </a:cubicBezTo>
                  <a:cubicBezTo>
                    <a:pt x="4700" y="5755"/>
                    <a:pt x="5215" y="5652"/>
                    <a:pt x="5707" y="5456"/>
                  </a:cubicBezTo>
                  <a:cubicBezTo>
                    <a:pt x="6506" y="5136"/>
                    <a:pt x="7145" y="4543"/>
                    <a:pt x="7510" y="3767"/>
                  </a:cubicBezTo>
                  <a:cubicBezTo>
                    <a:pt x="7898" y="2877"/>
                    <a:pt x="7784" y="1872"/>
                    <a:pt x="7236" y="1073"/>
                  </a:cubicBezTo>
                  <a:cubicBezTo>
                    <a:pt x="6962" y="663"/>
                    <a:pt x="6574" y="320"/>
                    <a:pt x="6095" y="138"/>
                  </a:cubicBezTo>
                  <a:cubicBezTo>
                    <a:pt x="5855" y="46"/>
                    <a:pt x="5598" y="1"/>
                    <a:pt x="53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45"/>
            <p:cNvSpPr/>
            <p:nvPr/>
          </p:nvSpPr>
          <p:spPr>
            <a:xfrm>
              <a:off x="2522350" y="4019575"/>
              <a:ext cx="167225" cy="86200"/>
            </a:xfrm>
            <a:custGeom>
              <a:avLst/>
              <a:gdLst/>
              <a:ahLst/>
              <a:cxnLst/>
              <a:rect l="l" t="t" r="r" b="b"/>
              <a:pathLst>
                <a:path w="6689" h="3448" extrusionOk="0">
                  <a:moveTo>
                    <a:pt x="6689" y="1"/>
                  </a:moveTo>
                  <a:lnTo>
                    <a:pt x="6689" y="1"/>
                  </a:lnTo>
                  <a:cubicBezTo>
                    <a:pt x="6300" y="46"/>
                    <a:pt x="5935" y="115"/>
                    <a:pt x="5593" y="252"/>
                  </a:cubicBezTo>
                  <a:cubicBezTo>
                    <a:pt x="4726" y="503"/>
                    <a:pt x="3904" y="822"/>
                    <a:pt x="3105" y="1233"/>
                  </a:cubicBezTo>
                  <a:cubicBezTo>
                    <a:pt x="2306" y="1644"/>
                    <a:pt x="1530" y="2123"/>
                    <a:pt x="822" y="2694"/>
                  </a:cubicBezTo>
                  <a:cubicBezTo>
                    <a:pt x="526" y="2899"/>
                    <a:pt x="252" y="3151"/>
                    <a:pt x="1" y="3447"/>
                  </a:cubicBezTo>
                  <a:cubicBezTo>
                    <a:pt x="320" y="3242"/>
                    <a:pt x="617" y="3036"/>
                    <a:pt x="914" y="2808"/>
                  </a:cubicBezTo>
                  <a:cubicBezTo>
                    <a:pt x="2352" y="1781"/>
                    <a:pt x="3949" y="959"/>
                    <a:pt x="5639" y="389"/>
                  </a:cubicBezTo>
                  <a:cubicBezTo>
                    <a:pt x="5981" y="275"/>
                    <a:pt x="6346" y="160"/>
                    <a:pt x="66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45"/>
            <p:cNvSpPr/>
            <p:nvPr/>
          </p:nvSpPr>
          <p:spPr>
            <a:xfrm>
              <a:off x="2590250" y="3804450"/>
              <a:ext cx="91325" cy="51375"/>
            </a:xfrm>
            <a:custGeom>
              <a:avLst/>
              <a:gdLst/>
              <a:ahLst/>
              <a:cxnLst/>
              <a:rect l="l" t="t" r="r" b="b"/>
              <a:pathLst>
                <a:path w="3653" h="2055" extrusionOk="0">
                  <a:moveTo>
                    <a:pt x="3653" y="1"/>
                  </a:moveTo>
                  <a:cubicBezTo>
                    <a:pt x="3151" y="503"/>
                    <a:pt x="2603" y="936"/>
                    <a:pt x="1987" y="1324"/>
                  </a:cubicBezTo>
                  <a:cubicBezTo>
                    <a:pt x="1348" y="1644"/>
                    <a:pt x="686" y="1895"/>
                    <a:pt x="1" y="2055"/>
                  </a:cubicBezTo>
                  <a:cubicBezTo>
                    <a:pt x="1485" y="2032"/>
                    <a:pt x="2877" y="1256"/>
                    <a:pt x="36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1" name="Google Shape;3341;p45"/>
          <p:cNvSpPr txBox="1"/>
          <p:nvPr/>
        </p:nvSpPr>
        <p:spPr>
          <a:xfrm>
            <a:off x="5018925" y="2153225"/>
            <a:ext cx="6993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hanga One"/>
                <a:ea typeface="Changa One"/>
                <a:cs typeface="Changa One"/>
                <a:sym typeface="Changa One"/>
              </a:rPr>
              <a:t>34,6%</a:t>
            </a:r>
            <a:endParaRPr sz="1600">
              <a:solidFill>
                <a:schemeClr val="lt1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3342" name="Google Shape;3342;p45"/>
          <p:cNvSpPr txBox="1"/>
          <p:nvPr/>
        </p:nvSpPr>
        <p:spPr>
          <a:xfrm>
            <a:off x="5018913" y="3165200"/>
            <a:ext cx="6993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hanga One"/>
                <a:ea typeface="Changa One"/>
                <a:cs typeface="Changa One"/>
                <a:sym typeface="Changa One"/>
              </a:rPr>
              <a:t>10,9%</a:t>
            </a:r>
            <a:endParaRPr sz="1600">
              <a:solidFill>
                <a:schemeClr val="lt1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3343" name="Google Shape;3343;p45"/>
          <p:cNvSpPr txBox="1"/>
          <p:nvPr/>
        </p:nvSpPr>
        <p:spPr>
          <a:xfrm>
            <a:off x="6051963" y="1879325"/>
            <a:ext cx="6993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hanga One"/>
                <a:ea typeface="Changa One"/>
                <a:cs typeface="Changa One"/>
                <a:sym typeface="Changa One"/>
              </a:rPr>
              <a:t>21,8%</a:t>
            </a:r>
            <a:endParaRPr sz="1600">
              <a:solidFill>
                <a:schemeClr val="lt1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3344" name="Google Shape;3344;p45"/>
          <p:cNvSpPr txBox="1"/>
          <p:nvPr/>
        </p:nvSpPr>
        <p:spPr>
          <a:xfrm>
            <a:off x="6051963" y="2935413"/>
            <a:ext cx="699300" cy="4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Changa One"/>
                <a:ea typeface="Changa One"/>
                <a:cs typeface="Changa One"/>
                <a:sym typeface="Changa One"/>
              </a:rPr>
              <a:t>32,7%</a:t>
            </a:r>
            <a:endParaRPr sz="1600">
              <a:solidFill>
                <a:schemeClr val="lt1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pic>
        <p:nvPicPr>
          <p:cNvPr id="3345" name="Google Shape;3345;p45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6" name="Google Shape;3346;p45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7" name="Google Shape;3347;p45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348" name="Google Shape;3348;p45">
            <a:hlinkClick r:id="rId6" action="ppaction://hlinksldjump"/>
          </p:cNvPr>
          <p:cNvSpPr txBox="1"/>
          <p:nvPr/>
        </p:nvSpPr>
        <p:spPr>
          <a:xfrm rot="5400000">
            <a:off x="8538498" y="259008"/>
            <a:ext cx="72467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349" name="Google Shape;3349;p45">
            <a:hlinkClick r:id="rId7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350" name="Google Shape;3350;p45">
            <a:hlinkClick r:id="rId8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351" name="Google Shape;3351;p45">
            <a:hlinkClick r:id="rId9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352" name="Google Shape;3352;p45">
            <a:hlinkClick r:id="rId10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361" name="Google Shape;3361;p45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EF29A0-CC6C-7EC0-2CC2-C7A89221F38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34959" y="1193861"/>
            <a:ext cx="4410691" cy="2562583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83A4D16D-4B49-BEFF-0A7B-6D66428B997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59442" y="1011011"/>
            <a:ext cx="6387949" cy="3237136"/>
          </a:xfrm>
          <a:prstGeom prst="rect">
            <a:avLst/>
          </a:prstGeom>
        </p:spPr>
      </p:pic>
      <p:grpSp>
        <p:nvGrpSpPr>
          <p:cNvPr id="114" name="Google Shape;3915;p55">
            <a:extLst>
              <a:ext uri="{FF2B5EF4-FFF2-40B4-BE49-F238E27FC236}">
                <a16:creationId xmlns:a16="http://schemas.microsoft.com/office/drawing/2014/main" id="{8D85F9B7-4598-09C4-6DD1-9E5411EC6C3D}"/>
              </a:ext>
            </a:extLst>
          </p:cNvPr>
          <p:cNvGrpSpPr/>
          <p:nvPr/>
        </p:nvGrpSpPr>
        <p:grpSpPr>
          <a:xfrm>
            <a:off x="453887" y="1731029"/>
            <a:ext cx="1021632" cy="3128089"/>
            <a:chOff x="5572474" y="1770023"/>
            <a:chExt cx="1021632" cy="3128089"/>
          </a:xfrm>
        </p:grpSpPr>
        <p:sp>
          <p:nvSpPr>
            <p:cNvPr id="115" name="Google Shape;3916;p55">
              <a:extLst>
                <a:ext uri="{FF2B5EF4-FFF2-40B4-BE49-F238E27FC236}">
                  <a16:creationId xmlns:a16="http://schemas.microsoft.com/office/drawing/2014/main" id="{9E2E6958-F3F5-3618-146D-8829AB578B7E}"/>
                </a:ext>
              </a:extLst>
            </p:cNvPr>
            <p:cNvSpPr/>
            <p:nvPr/>
          </p:nvSpPr>
          <p:spPr>
            <a:xfrm>
              <a:off x="5844230" y="1770023"/>
              <a:ext cx="387560" cy="326528"/>
            </a:xfrm>
            <a:custGeom>
              <a:avLst/>
              <a:gdLst/>
              <a:ahLst/>
              <a:cxnLst/>
              <a:rect l="l" t="t" r="r" b="b"/>
              <a:pathLst>
                <a:path w="20803" h="17527" extrusionOk="0">
                  <a:moveTo>
                    <a:pt x="9349" y="0"/>
                  </a:moveTo>
                  <a:cubicBezTo>
                    <a:pt x="8772" y="0"/>
                    <a:pt x="8193" y="111"/>
                    <a:pt x="7644" y="336"/>
                  </a:cubicBezTo>
                  <a:cubicBezTo>
                    <a:pt x="6270" y="885"/>
                    <a:pt x="5220" y="1634"/>
                    <a:pt x="4915" y="3078"/>
                  </a:cubicBezTo>
                  <a:lnTo>
                    <a:pt x="4915" y="3078"/>
                  </a:lnTo>
                  <a:cubicBezTo>
                    <a:pt x="4656" y="2911"/>
                    <a:pt x="4348" y="2836"/>
                    <a:pt x="4017" y="2836"/>
                  </a:cubicBezTo>
                  <a:cubicBezTo>
                    <a:pt x="2868" y="2836"/>
                    <a:pt x="1440" y="3740"/>
                    <a:pt x="802" y="4822"/>
                  </a:cubicBezTo>
                  <a:cubicBezTo>
                    <a:pt x="0" y="6226"/>
                    <a:pt x="50" y="7729"/>
                    <a:pt x="301" y="9333"/>
                  </a:cubicBezTo>
                  <a:cubicBezTo>
                    <a:pt x="727" y="12090"/>
                    <a:pt x="1679" y="14747"/>
                    <a:pt x="3133" y="17153"/>
                  </a:cubicBezTo>
                  <a:cubicBezTo>
                    <a:pt x="3239" y="17322"/>
                    <a:pt x="3415" y="17527"/>
                    <a:pt x="3604" y="17527"/>
                  </a:cubicBezTo>
                  <a:cubicBezTo>
                    <a:pt x="3639" y="17527"/>
                    <a:pt x="3674" y="17520"/>
                    <a:pt x="3709" y="17504"/>
                  </a:cubicBezTo>
                  <a:cubicBezTo>
                    <a:pt x="3860" y="17429"/>
                    <a:pt x="3960" y="17253"/>
                    <a:pt x="3985" y="17103"/>
                  </a:cubicBezTo>
                  <a:cubicBezTo>
                    <a:pt x="4336" y="15674"/>
                    <a:pt x="4286" y="14196"/>
                    <a:pt x="4286" y="12742"/>
                  </a:cubicBezTo>
                  <a:cubicBezTo>
                    <a:pt x="4286" y="11288"/>
                    <a:pt x="4361" y="9810"/>
                    <a:pt x="4937" y="8456"/>
                  </a:cubicBezTo>
                  <a:cubicBezTo>
                    <a:pt x="5489" y="7128"/>
                    <a:pt x="6692" y="5975"/>
                    <a:pt x="8120" y="5825"/>
                  </a:cubicBezTo>
                  <a:cubicBezTo>
                    <a:pt x="8225" y="5818"/>
                    <a:pt x="8329" y="5814"/>
                    <a:pt x="8432" y="5814"/>
                  </a:cubicBezTo>
                  <a:cubicBezTo>
                    <a:pt x="9421" y="5814"/>
                    <a:pt x="10359" y="6137"/>
                    <a:pt x="11153" y="6727"/>
                  </a:cubicBezTo>
                  <a:cubicBezTo>
                    <a:pt x="12030" y="7354"/>
                    <a:pt x="12807" y="8105"/>
                    <a:pt x="13634" y="8782"/>
                  </a:cubicBezTo>
                  <a:cubicBezTo>
                    <a:pt x="14436" y="9509"/>
                    <a:pt x="15439" y="9985"/>
                    <a:pt x="16491" y="10186"/>
                  </a:cubicBezTo>
                  <a:cubicBezTo>
                    <a:pt x="16635" y="10206"/>
                    <a:pt x="16781" y="10216"/>
                    <a:pt x="16928" y="10216"/>
                  </a:cubicBezTo>
                  <a:cubicBezTo>
                    <a:pt x="17860" y="10216"/>
                    <a:pt x="18819" y="9805"/>
                    <a:pt x="19273" y="8983"/>
                  </a:cubicBezTo>
                  <a:cubicBezTo>
                    <a:pt x="19825" y="8055"/>
                    <a:pt x="19424" y="6652"/>
                    <a:pt x="18396" y="6326"/>
                  </a:cubicBezTo>
                  <a:cubicBezTo>
                    <a:pt x="19273" y="6326"/>
                    <a:pt x="20050" y="5800"/>
                    <a:pt x="20351" y="4998"/>
                  </a:cubicBezTo>
                  <a:cubicBezTo>
                    <a:pt x="20802" y="3920"/>
                    <a:pt x="20276" y="2692"/>
                    <a:pt x="19173" y="2266"/>
                  </a:cubicBezTo>
                  <a:cubicBezTo>
                    <a:pt x="18866" y="2136"/>
                    <a:pt x="18545" y="2087"/>
                    <a:pt x="18217" y="2087"/>
                  </a:cubicBezTo>
                  <a:cubicBezTo>
                    <a:pt x="17215" y="2087"/>
                    <a:pt x="16134" y="2542"/>
                    <a:pt x="15102" y="2542"/>
                  </a:cubicBezTo>
                  <a:cubicBezTo>
                    <a:pt x="14843" y="2542"/>
                    <a:pt x="14587" y="2513"/>
                    <a:pt x="14336" y="2441"/>
                  </a:cubicBezTo>
                  <a:cubicBezTo>
                    <a:pt x="13384" y="2166"/>
                    <a:pt x="12732" y="1338"/>
                    <a:pt x="11905" y="787"/>
                  </a:cubicBezTo>
                  <a:cubicBezTo>
                    <a:pt x="11142" y="268"/>
                    <a:pt x="10248" y="0"/>
                    <a:pt x="9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917;p55">
              <a:extLst>
                <a:ext uri="{FF2B5EF4-FFF2-40B4-BE49-F238E27FC236}">
                  <a16:creationId xmlns:a16="http://schemas.microsoft.com/office/drawing/2014/main" id="{16DD4240-11C4-9BB3-36EE-153677E72103}"/>
                </a:ext>
              </a:extLst>
            </p:cNvPr>
            <p:cNvSpPr/>
            <p:nvPr/>
          </p:nvSpPr>
          <p:spPr>
            <a:xfrm>
              <a:off x="5841920" y="2003103"/>
              <a:ext cx="58815" cy="82494"/>
            </a:xfrm>
            <a:custGeom>
              <a:avLst/>
              <a:gdLst/>
              <a:ahLst/>
              <a:cxnLst/>
              <a:rect l="l" t="t" r="r" b="b"/>
              <a:pathLst>
                <a:path w="3157" h="4428" extrusionOk="0">
                  <a:moveTo>
                    <a:pt x="2036" y="0"/>
                  </a:moveTo>
                  <a:cubicBezTo>
                    <a:pt x="1182" y="0"/>
                    <a:pt x="1" y="340"/>
                    <a:pt x="99" y="2236"/>
                  </a:cubicBezTo>
                  <a:cubicBezTo>
                    <a:pt x="210" y="4058"/>
                    <a:pt x="1403" y="4428"/>
                    <a:pt x="2265" y="4428"/>
                  </a:cubicBezTo>
                  <a:cubicBezTo>
                    <a:pt x="2767" y="4428"/>
                    <a:pt x="3157" y="4303"/>
                    <a:pt x="3157" y="4266"/>
                  </a:cubicBezTo>
                  <a:cubicBezTo>
                    <a:pt x="3157" y="4191"/>
                    <a:pt x="2881" y="106"/>
                    <a:pt x="2881" y="106"/>
                  </a:cubicBezTo>
                  <a:cubicBezTo>
                    <a:pt x="2855" y="97"/>
                    <a:pt x="2492" y="0"/>
                    <a:pt x="2036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918;p55">
              <a:extLst>
                <a:ext uri="{FF2B5EF4-FFF2-40B4-BE49-F238E27FC236}">
                  <a16:creationId xmlns:a16="http://schemas.microsoft.com/office/drawing/2014/main" id="{97EAFBE0-149E-48A2-1F72-C0F758F70201}"/>
                </a:ext>
              </a:extLst>
            </p:cNvPr>
            <p:cNvSpPr/>
            <p:nvPr/>
          </p:nvSpPr>
          <p:spPr>
            <a:xfrm>
              <a:off x="5857289" y="2020765"/>
              <a:ext cx="25709" cy="47525"/>
            </a:xfrm>
            <a:custGeom>
              <a:avLst/>
              <a:gdLst/>
              <a:ahLst/>
              <a:cxnLst/>
              <a:rect l="l" t="t" r="r" b="b"/>
              <a:pathLst>
                <a:path w="1380" h="2551" extrusionOk="0">
                  <a:moveTo>
                    <a:pt x="727" y="0"/>
                  </a:moveTo>
                  <a:cubicBezTo>
                    <a:pt x="703" y="0"/>
                    <a:pt x="677" y="4"/>
                    <a:pt x="652" y="10"/>
                  </a:cubicBezTo>
                  <a:cubicBezTo>
                    <a:pt x="402" y="85"/>
                    <a:pt x="226" y="260"/>
                    <a:pt x="151" y="486"/>
                  </a:cubicBezTo>
                  <a:cubicBezTo>
                    <a:pt x="26" y="762"/>
                    <a:pt x="1" y="1037"/>
                    <a:pt x="26" y="1338"/>
                  </a:cubicBezTo>
                  <a:cubicBezTo>
                    <a:pt x="76" y="1915"/>
                    <a:pt x="402" y="2441"/>
                    <a:pt x="828" y="2541"/>
                  </a:cubicBezTo>
                  <a:cubicBezTo>
                    <a:pt x="869" y="2547"/>
                    <a:pt x="909" y="2550"/>
                    <a:pt x="948" y="2550"/>
                  </a:cubicBezTo>
                  <a:cubicBezTo>
                    <a:pt x="1073" y="2550"/>
                    <a:pt x="1183" y="2518"/>
                    <a:pt x="1279" y="2441"/>
                  </a:cubicBezTo>
                  <a:cubicBezTo>
                    <a:pt x="1379" y="2341"/>
                    <a:pt x="1379" y="2291"/>
                    <a:pt x="1379" y="2291"/>
                  </a:cubicBezTo>
                  <a:lnTo>
                    <a:pt x="1379" y="2291"/>
                  </a:lnTo>
                  <a:cubicBezTo>
                    <a:pt x="1379" y="2291"/>
                    <a:pt x="1329" y="2316"/>
                    <a:pt x="1254" y="2366"/>
                  </a:cubicBezTo>
                  <a:cubicBezTo>
                    <a:pt x="1176" y="2397"/>
                    <a:pt x="1099" y="2418"/>
                    <a:pt x="1022" y="2418"/>
                  </a:cubicBezTo>
                  <a:cubicBezTo>
                    <a:pt x="974" y="2418"/>
                    <a:pt x="926" y="2410"/>
                    <a:pt x="878" y="2391"/>
                  </a:cubicBezTo>
                  <a:cubicBezTo>
                    <a:pt x="477" y="2165"/>
                    <a:pt x="226" y="1764"/>
                    <a:pt x="226" y="1313"/>
                  </a:cubicBezTo>
                  <a:cubicBezTo>
                    <a:pt x="201" y="1062"/>
                    <a:pt x="226" y="812"/>
                    <a:pt x="327" y="586"/>
                  </a:cubicBezTo>
                  <a:cubicBezTo>
                    <a:pt x="352" y="386"/>
                    <a:pt x="502" y="235"/>
                    <a:pt x="677" y="160"/>
                  </a:cubicBezTo>
                  <a:cubicBezTo>
                    <a:pt x="710" y="147"/>
                    <a:pt x="742" y="141"/>
                    <a:pt x="773" y="141"/>
                  </a:cubicBezTo>
                  <a:cubicBezTo>
                    <a:pt x="863" y="141"/>
                    <a:pt x="941" y="193"/>
                    <a:pt x="978" y="286"/>
                  </a:cubicBezTo>
                  <a:cubicBezTo>
                    <a:pt x="1028" y="361"/>
                    <a:pt x="1003" y="411"/>
                    <a:pt x="1028" y="411"/>
                  </a:cubicBezTo>
                  <a:cubicBezTo>
                    <a:pt x="1032" y="414"/>
                    <a:pt x="1035" y="416"/>
                    <a:pt x="1038" y="416"/>
                  </a:cubicBezTo>
                  <a:cubicBezTo>
                    <a:pt x="1059" y="416"/>
                    <a:pt x="1075" y="348"/>
                    <a:pt x="1053" y="260"/>
                  </a:cubicBezTo>
                  <a:cubicBezTo>
                    <a:pt x="1028" y="185"/>
                    <a:pt x="1003" y="110"/>
                    <a:pt x="928" y="85"/>
                  </a:cubicBezTo>
                  <a:cubicBezTo>
                    <a:pt x="872" y="29"/>
                    <a:pt x="801" y="0"/>
                    <a:pt x="72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919;p55">
              <a:extLst>
                <a:ext uri="{FF2B5EF4-FFF2-40B4-BE49-F238E27FC236}">
                  <a16:creationId xmlns:a16="http://schemas.microsoft.com/office/drawing/2014/main" id="{33ED5E26-F92A-2F0B-517E-9293C4A5ECA2}"/>
                </a:ext>
              </a:extLst>
            </p:cNvPr>
            <p:cNvSpPr/>
            <p:nvPr/>
          </p:nvSpPr>
          <p:spPr>
            <a:xfrm>
              <a:off x="5881117" y="1815965"/>
              <a:ext cx="300707" cy="570208"/>
            </a:xfrm>
            <a:custGeom>
              <a:avLst/>
              <a:gdLst/>
              <a:ahLst/>
              <a:cxnLst/>
              <a:rect l="l" t="t" r="r" b="b"/>
              <a:pathLst>
                <a:path w="16141" h="30607" extrusionOk="0">
                  <a:moveTo>
                    <a:pt x="7419" y="0"/>
                  </a:moveTo>
                  <a:cubicBezTo>
                    <a:pt x="3208" y="301"/>
                    <a:pt x="0" y="3885"/>
                    <a:pt x="150" y="8096"/>
                  </a:cubicBezTo>
                  <a:lnTo>
                    <a:pt x="777" y="25213"/>
                  </a:lnTo>
                  <a:cubicBezTo>
                    <a:pt x="777" y="25239"/>
                    <a:pt x="777" y="25239"/>
                    <a:pt x="777" y="25239"/>
                  </a:cubicBezTo>
                  <a:cubicBezTo>
                    <a:pt x="899" y="28244"/>
                    <a:pt x="3380" y="30607"/>
                    <a:pt x="6361" y="30607"/>
                  </a:cubicBezTo>
                  <a:cubicBezTo>
                    <a:pt x="6438" y="30607"/>
                    <a:pt x="6515" y="30605"/>
                    <a:pt x="6592" y="30602"/>
                  </a:cubicBezTo>
                  <a:lnTo>
                    <a:pt x="6742" y="30602"/>
                  </a:lnTo>
                  <a:cubicBezTo>
                    <a:pt x="9825" y="30401"/>
                    <a:pt x="12155" y="27720"/>
                    <a:pt x="11955" y="24637"/>
                  </a:cubicBezTo>
                  <a:cubicBezTo>
                    <a:pt x="11855" y="23083"/>
                    <a:pt x="11754" y="21830"/>
                    <a:pt x="11754" y="21830"/>
                  </a:cubicBezTo>
                  <a:cubicBezTo>
                    <a:pt x="11754" y="21830"/>
                    <a:pt x="15990" y="21203"/>
                    <a:pt x="16090" y="16943"/>
                  </a:cubicBezTo>
                  <a:cubicBezTo>
                    <a:pt x="16140" y="14963"/>
                    <a:pt x="15965" y="11053"/>
                    <a:pt x="15764" y="7419"/>
                  </a:cubicBezTo>
                  <a:cubicBezTo>
                    <a:pt x="15764" y="7369"/>
                    <a:pt x="15764" y="7319"/>
                    <a:pt x="15764" y="7268"/>
                  </a:cubicBezTo>
                  <a:cubicBezTo>
                    <a:pt x="15477" y="3167"/>
                    <a:pt x="12044" y="6"/>
                    <a:pt x="7970" y="6"/>
                  </a:cubicBezTo>
                  <a:cubicBezTo>
                    <a:pt x="7787" y="6"/>
                    <a:pt x="7604" y="12"/>
                    <a:pt x="7419" y="25"/>
                  </a:cubicBezTo>
                  <a:lnTo>
                    <a:pt x="7419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920;p55">
              <a:extLst>
                <a:ext uri="{FF2B5EF4-FFF2-40B4-BE49-F238E27FC236}">
                  <a16:creationId xmlns:a16="http://schemas.microsoft.com/office/drawing/2014/main" id="{FFC9AB63-3745-B911-D97B-E98B777F65B1}"/>
                </a:ext>
              </a:extLst>
            </p:cNvPr>
            <p:cNvSpPr/>
            <p:nvPr/>
          </p:nvSpPr>
          <p:spPr>
            <a:xfrm>
              <a:off x="5998766" y="2191359"/>
              <a:ext cx="102744" cy="51437"/>
            </a:xfrm>
            <a:custGeom>
              <a:avLst/>
              <a:gdLst/>
              <a:ahLst/>
              <a:cxnLst/>
              <a:rect l="l" t="t" r="r" b="b"/>
              <a:pathLst>
                <a:path w="5515" h="2761" extrusionOk="0">
                  <a:moveTo>
                    <a:pt x="1" y="1"/>
                  </a:moveTo>
                  <a:cubicBezTo>
                    <a:pt x="1" y="1"/>
                    <a:pt x="1145" y="2760"/>
                    <a:pt x="4856" y="2760"/>
                  </a:cubicBezTo>
                  <a:cubicBezTo>
                    <a:pt x="5067" y="2760"/>
                    <a:pt x="5287" y="2751"/>
                    <a:pt x="5515" y="2733"/>
                  </a:cubicBezTo>
                  <a:lnTo>
                    <a:pt x="5439" y="1680"/>
                  </a:lnTo>
                  <a:cubicBezTo>
                    <a:pt x="3510" y="1655"/>
                    <a:pt x="1630" y="1053"/>
                    <a:pt x="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921;p55">
              <a:extLst>
                <a:ext uri="{FF2B5EF4-FFF2-40B4-BE49-F238E27FC236}">
                  <a16:creationId xmlns:a16="http://schemas.microsoft.com/office/drawing/2014/main" id="{0DFECBE0-C7F3-1471-7385-93B0EA38B056}"/>
                </a:ext>
              </a:extLst>
            </p:cNvPr>
            <p:cNvSpPr/>
            <p:nvPr/>
          </p:nvSpPr>
          <p:spPr>
            <a:xfrm>
              <a:off x="6125766" y="1999433"/>
              <a:ext cx="22431" cy="21555"/>
            </a:xfrm>
            <a:custGeom>
              <a:avLst/>
              <a:gdLst/>
              <a:ahLst/>
              <a:cxnLst/>
              <a:rect l="l" t="t" r="r" b="b"/>
              <a:pathLst>
                <a:path w="1204" h="1157" extrusionOk="0">
                  <a:moveTo>
                    <a:pt x="644" y="0"/>
                  </a:moveTo>
                  <a:cubicBezTo>
                    <a:pt x="630" y="0"/>
                    <a:pt x="616" y="1"/>
                    <a:pt x="602" y="2"/>
                  </a:cubicBezTo>
                  <a:cubicBezTo>
                    <a:pt x="277" y="2"/>
                    <a:pt x="1" y="278"/>
                    <a:pt x="1" y="603"/>
                  </a:cubicBezTo>
                  <a:cubicBezTo>
                    <a:pt x="1" y="603"/>
                    <a:pt x="1" y="629"/>
                    <a:pt x="1" y="629"/>
                  </a:cubicBezTo>
                  <a:cubicBezTo>
                    <a:pt x="25" y="938"/>
                    <a:pt x="274" y="1157"/>
                    <a:pt x="578" y="1157"/>
                  </a:cubicBezTo>
                  <a:cubicBezTo>
                    <a:pt x="595" y="1157"/>
                    <a:pt x="611" y="1156"/>
                    <a:pt x="627" y="1155"/>
                  </a:cubicBezTo>
                  <a:cubicBezTo>
                    <a:pt x="953" y="1155"/>
                    <a:pt x="1204" y="879"/>
                    <a:pt x="1204" y="553"/>
                  </a:cubicBezTo>
                  <a:cubicBezTo>
                    <a:pt x="1204" y="553"/>
                    <a:pt x="1204" y="528"/>
                    <a:pt x="1204" y="528"/>
                  </a:cubicBezTo>
                  <a:cubicBezTo>
                    <a:pt x="1180" y="241"/>
                    <a:pt x="928" y="0"/>
                    <a:pt x="6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922;p55">
              <a:extLst>
                <a:ext uri="{FF2B5EF4-FFF2-40B4-BE49-F238E27FC236}">
                  <a16:creationId xmlns:a16="http://schemas.microsoft.com/office/drawing/2014/main" id="{4961E26B-95A4-35D1-CBFD-A83EB46EA613}"/>
                </a:ext>
              </a:extLst>
            </p:cNvPr>
            <p:cNvSpPr/>
            <p:nvPr/>
          </p:nvSpPr>
          <p:spPr>
            <a:xfrm>
              <a:off x="6109894" y="1970035"/>
              <a:ext cx="46240" cy="12370"/>
            </a:xfrm>
            <a:custGeom>
              <a:avLst/>
              <a:gdLst/>
              <a:ahLst/>
              <a:cxnLst/>
              <a:rect l="l" t="t" r="r" b="b"/>
              <a:pathLst>
                <a:path w="2482" h="664" extrusionOk="0">
                  <a:moveTo>
                    <a:pt x="1279" y="1"/>
                  </a:moveTo>
                  <a:cubicBezTo>
                    <a:pt x="928" y="1"/>
                    <a:pt x="602" y="101"/>
                    <a:pt x="327" y="302"/>
                  </a:cubicBezTo>
                  <a:cubicBezTo>
                    <a:pt x="101" y="452"/>
                    <a:pt x="1" y="527"/>
                    <a:pt x="76" y="628"/>
                  </a:cubicBezTo>
                  <a:cubicBezTo>
                    <a:pt x="81" y="635"/>
                    <a:pt x="91" y="639"/>
                    <a:pt x="106" y="639"/>
                  </a:cubicBezTo>
                  <a:cubicBezTo>
                    <a:pt x="231" y="639"/>
                    <a:pt x="695" y="377"/>
                    <a:pt x="1279" y="377"/>
                  </a:cubicBezTo>
                  <a:cubicBezTo>
                    <a:pt x="1868" y="377"/>
                    <a:pt x="2293" y="663"/>
                    <a:pt x="2425" y="663"/>
                  </a:cubicBezTo>
                  <a:cubicBezTo>
                    <a:pt x="2439" y="663"/>
                    <a:pt x="2450" y="660"/>
                    <a:pt x="2457" y="653"/>
                  </a:cubicBezTo>
                  <a:cubicBezTo>
                    <a:pt x="2482" y="603"/>
                    <a:pt x="2432" y="477"/>
                    <a:pt x="2231" y="327"/>
                  </a:cubicBezTo>
                  <a:cubicBezTo>
                    <a:pt x="1956" y="101"/>
                    <a:pt x="1630" y="1"/>
                    <a:pt x="12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923;p55">
              <a:extLst>
                <a:ext uri="{FF2B5EF4-FFF2-40B4-BE49-F238E27FC236}">
                  <a16:creationId xmlns:a16="http://schemas.microsoft.com/office/drawing/2014/main" id="{F3C760A0-D790-8D12-2DFD-33A175DA38E5}"/>
                </a:ext>
              </a:extLst>
            </p:cNvPr>
            <p:cNvSpPr/>
            <p:nvPr/>
          </p:nvSpPr>
          <p:spPr>
            <a:xfrm>
              <a:off x="6008584" y="1997552"/>
              <a:ext cx="22431" cy="22002"/>
            </a:xfrm>
            <a:custGeom>
              <a:avLst/>
              <a:gdLst/>
              <a:ahLst/>
              <a:cxnLst/>
              <a:rect l="l" t="t" r="r" b="b"/>
              <a:pathLst>
                <a:path w="1204" h="1181" extrusionOk="0">
                  <a:moveTo>
                    <a:pt x="621" y="1"/>
                  </a:moveTo>
                  <a:cubicBezTo>
                    <a:pt x="607" y="1"/>
                    <a:pt x="592" y="2"/>
                    <a:pt x="577" y="3"/>
                  </a:cubicBezTo>
                  <a:cubicBezTo>
                    <a:pt x="251" y="28"/>
                    <a:pt x="0" y="278"/>
                    <a:pt x="0" y="629"/>
                  </a:cubicBezTo>
                  <a:cubicBezTo>
                    <a:pt x="25" y="955"/>
                    <a:pt x="301" y="1181"/>
                    <a:pt x="602" y="1181"/>
                  </a:cubicBezTo>
                  <a:cubicBezTo>
                    <a:pt x="953" y="1156"/>
                    <a:pt x="1203" y="880"/>
                    <a:pt x="1203" y="554"/>
                  </a:cubicBezTo>
                  <a:cubicBezTo>
                    <a:pt x="1179" y="243"/>
                    <a:pt x="927" y="1"/>
                    <a:pt x="6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924;p55">
              <a:extLst>
                <a:ext uri="{FF2B5EF4-FFF2-40B4-BE49-F238E27FC236}">
                  <a16:creationId xmlns:a16="http://schemas.microsoft.com/office/drawing/2014/main" id="{FB82A3D9-5FFA-4861-CBF1-88FF3CB4821B}"/>
                </a:ext>
              </a:extLst>
            </p:cNvPr>
            <p:cNvSpPr/>
            <p:nvPr/>
          </p:nvSpPr>
          <p:spPr>
            <a:xfrm>
              <a:off x="5990829" y="1971451"/>
              <a:ext cx="45774" cy="12352"/>
            </a:xfrm>
            <a:custGeom>
              <a:avLst/>
              <a:gdLst/>
              <a:ahLst/>
              <a:cxnLst/>
              <a:rect l="l" t="t" r="r" b="b"/>
              <a:pathLst>
                <a:path w="2457" h="663" extrusionOk="0">
                  <a:moveTo>
                    <a:pt x="1279" y="0"/>
                  </a:moveTo>
                  <a:cubicBezTo>
                    <a:pt x="928" y="0"/>
                    <a:pt x="602" y="100"/>
                    <a:pt x="302" y="301"/>
                  </a:cubicBezTo>
                  <a:cubicBezTo>
                    <a:pt x="101" y="451"/>
                    <a:pt x="1" y="527"/>
                    <a:pt x="51" y="627"/>
                  </a:cubicBezTo>
                  <a:cubicBezTo>
                    <a:pt x="59" y="635"/>
                    <a:pt x="71" y="638"/>
                    <a:pt x="87" y="638"/>
                  </a:cubicBezTo>
                  <a:cubicBezTo>
                    <a:pt x="226" y="638"/>
                    <a:pt x="670" y="376"/>
                    <a:pt x="1254" y="376"/>
                  </a:cubicBezTo>
                  <a:cubicBezTo>
                    <a:pt x="1842" y="376"/>
                    <a:pt x="2288" y="662"/>
                    <a:pt x="2424" y="662"/>
                  </a:cubicBezTo>
                  <a:cubicBezTo>
                    <a:pt x="2439" y="662"/>
                    <a:pt x="2450" y="659"/>
                    <a:pt x="2457" y="652"/>
                  </a:cubicBezTo>
                  <a:cubicBezTo>
                    <a:pt x="2457" y="602"/>
                    <a:pt x="2407" y="476"/>
                    <a:pt x="2206" y="301"/>
                  </a:cubicBezTo>
                  <a:cubicBezTo>
                    <a:pt x="1956" y="100"/>
                    <a:pt x="1605" y="0"/>
                    <a:pt x="127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925;p55">
              <a:extLst>
                <a:ext uri="{FF2B5EF4-FFF2-40B4-BE49-F238E27FC236}">
                  <a16:creationId xmlns:a16="http://schemas.microsoft.com/office/drawing/2014/main" id="{BEE86E4D-ACCA-CA43-79FE-BC6F89DB5DA2}"/>
                </a:ext>
              </a:extLst>
            </p:cNvPr>
            <p:cNvSpPr/>
            <p:nvPr/>
          </p:nvSpPr>
          <p:spPr>
            <a:xfrm>
              <a:off x="6073472" y="1972830"/>
              <a:ext cx="37372" cy="101664"/>
            </a:xfrm>
            <a:custGeom>
              <a:avLst/>
              <a:gdLst/>
              <a:ahLst/>
              <a:cxnLst/>
              <a:rect l="l" t="t" r="r" b="b"/>
              <a:pathLst>
                <a:path w="2006" h="5457" extrusionOk="0">
                  <a:moveTo>
                    <a:pt x="80" y="0"/>
                  </a:moveTo>
                  <a:cubicBezTo>
                    <a:pt x="79" y="0"/>
                    <a:pt x="77" y="1"/>
                    <a:pt x="76" y="1"/>
                  </a:cubicBezTo>
                  <a:cubicBezTo>
                    <a:pt x="1" y="26"/>
                    <a:pt x="477" y="1530"/>
                    <a:pt x="1154" y="3335"/>
                  </a:cubicBezTo>
                  <a:cubicBezTo>
                    <a:pt x="1304" y="3761"/>
                    <a:pt x="1480" y="4162"/>
                    <a:pt x="1630" y="4588"/>
                  </a:cubicBezTo>
                  <a:cubicBezTo>
                    <a:pt x="1705" y="4738"/>
                    <a:pt x="1755" y="4914"/>
                    <a:pt x="1730" y="5089"/>
                  </a:cubicBezTo>
                  <a:cubicBezTo>
                    <a:pt x="1705" y="5189"/>
                    <a:pt x="1555" y="5239"/>
                    <a:pt x="1379" y="5239"/>
                  </a:cubicBezTo>
                  <a:cubicBezTo>
                    <a:pt x="1028" y="5265"/>
                    <a:pt x="678" y="5315"/>
                    <a:pt x="327" y="5415"/>
                  </a:cubicBezTo>
                  <a:cubicBezTo>
                    <a:pt x="532" y="5444"/>
                    <a:pt x="738" y="5456"/>
                    <a:pt x="948" y="5456"/>
                  </a:cubicBezTo>
                  <a:cubicBezTo>
                    <a:pt x="1097" y="5456"/>
                    <a:pt x="1249" y="5450"/>
                    <a:pt x="1404" y="5440"/>
                  </a:cubicBezTo>
                  <a:cubicBezTo>
                    <a:pt x="1480" y="5440"/>
                    <a:pt x="1580" y="5415"/>
                    <a:pt x="1680" y="5390"/>
                  </a:cubicBezTo>
                  <a:cubicBezTo>
                    <a:pt x="1805" y="5365"/>
                    <a:pt x="1906" y="5265"/>
                    <a:pt x="1956" y="5164"/>
                  </a:cubicBezTo>
                  <a:cubicBezTo>
                    <a:pt x="2006" y="4939"/>
                    <a:pt x="1981" y="4713"/>
                    <a:pt x="1881" y="4513"/>
                  </a:cubicBezTo>
                  <a:lnTo>
                    <a:pt x="1404" y="3234"/>
                  </a:lnTo>
                  <a:cubicBezTo>
                    <a:pt x="739" y="1436"/>
                    <a:pt x="171" y="0"/>
                    <a:pt x="8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926;p55">
              <a:extLst>
                <a:ext uri="{FF2B5EF4-FFF2-40B4-BE49-F238E27FC236}">
                  <a16:creationId xmlns:a16="http://schemas.microsoft.com/office/drawing/2014/main" id="{5A394FF1-0258-69EA-E92E-6D27602D4AFC}"/>
                </a:ext>
              </a:extLst>
            </p:cNvPr>
            <p:cNvSpPr/>
            <p:nvPr/>
          </p:nvSpPr>
          <p:spPr>
            <a:xfrm>
              <a:off x="6041261" y="2082113"/>
              <a:ext cx="41116" cy="35024"/>
            </a:xfrm>
            <a:custGeom>
              <a:avLst/>
              <a:gdLst/>
              <a:ahLst/>
              <a:cxnLst/>
              <a:rect l="l" t="t" r="r" b="b"/>
              <a:pathLst>
                <a:path w="2207" h="1880" extrusionOk="0">
                  <a:moveTo>
                    <a:pt x="126" y="0"/>
                  </a:moveTo>
                  <a:cubicBezTo>
                    <a:pt x="76" y="0"/>
                    <a:pt x="1" y="150"/>
                    <a:pt x="26" y="451"/>
                  </a:cubicBezTo>
                  <a:cubicBezTo>
                    <a:pt x="76" y="852"/>
                    <a:pt x="251" y="1203"/>
                    <a:pt x="577" y="1454"/>
                  </a:cubicBezTo>
                  <a:cubicBezTo>
                    <a:pt x="878" y="1729"/>
                    <a:pt x="1279" y="1880"/>
                    <a:pt x="1705" y="1880"/>
                  </a:cubicBezTo>
                  <a:cubicBezTo>
                    <a:pt x="2031" y="1880"/>
                    <a:pt x="2206" y="1855"/>
                    <a:pt x="2181" y="1729"/>
                  </a:cubicBezTo>
                  <a:cubicBezTo>
                    <a:pt x="2181" y="1629"/>
                    <a:pt x="1429" y="1704"/>
                    <a:pt x="828" y="1203"/>
                  </a:cubicBezTo>
                  <a:cubicBezTo>
                    <a:pt x="226" y="702"/>
                    <a:pt x="226" y="0"/>
                    <a:pt x="1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927;p55">
              <a:extLst>
                <a:ext uri="{FF2B5EF4-FFF2-40B4-BE49-F238E27FC236}">
                  <a16:creationId xmlns:a16="http://schemas.microsoft.com/office/drawing/2014/main" id="{3FAC300E-4A42-3EB9-DFFB-41A5A0CA51C3}"/>
                </a:ext>
              </a:extLst>
            </p:cNvPr>
            <p:cNvSpPr/>
            <p:nvPr/>
          </p:nvSpPr>
          <p:spPr>
            <a:xfrm>
              <a:off x="5981961" y="1934340"/>
              <a:ext cx="56989" cy="16189"/>
            </a:xfrm>
            <a:custGeom>
              <a:avLst/>
              <a:gdLst/>
              <a:ahLst/>
              <a:cxnLst/>
              <a:rect l="l" t="t" r="r" b="b"/>
              <a:pathLst>
                <a:path w="3059" h="869" extrusionOk="0">
                  <a:moveTo>
                    <a:pt x="1723" y="0"/>
                  </a:moveTo>
                  <a:cubicBezTo>
                    <a:pt x="1250" y="0"/>
                    <a:pt x="778" y="129"/>
                    <a:pt x="351" y="388"/>
                  </a:cubicBezTo>
                  <a:cubicBezTo>
                    <a:pt x="101" y="564"/>
                    <a:pt x="1" y="739"/>
                    <a:pt x="51" y="814"/>
                  </a:cubicBezTo>
                  <a:cubicBezTo>
                    <a:pt x="77" y="853"/>
                    <a:pt x="139" y="869"/>
                    <a:pt x="229" y="869"/>
                  </a:cubicBezTo>
                  <a:cubicBezTo>
                    <a:pt x="486" y="869"/>
                    <a:pt x="973" y="745"/>
                    <a:pt x="1529" y="689"/>
                  </a:cubicBezTo>
                  <a:cubicBezTo>
                    <a:pt x="2306" y="589"/>
                    <a:pt x="2958" y="689"/>
                    <a:pt x="3008" y="513"/>
                  </a:cubicBezTo>
                  <a:cubicBezTo>
                    <a:pt x="3058" y="438"/>
                    <a:pt x="2933" y="288"/>
                    <a:pt x="2632" y="163"/>
                  </a:cubicBezTo>
                  <a:cubicBezTo>
                    <a:pt x="2337" y="54"/>
                    <a:pt x="2030" y="0"/>
                    <a:pt x="17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928;p55">
              <a:extLst>
                <a:ext uri="{FF2B5EF4-FFF2-40B4-BE49-F238E27FC236}">
                  <a16:creationId xmlns:a16="http://schemas.microsoft.com/office/drawing/2014/main" id="{52331B35-A407-EE85-DA4B-C10404742F3C}"/>
                </a:ext>
              </a:extLst>
            </p:cNvPr>
            <p:cNvSpPr/>
            <p:nvPr/>
          </p:nvSpPr>
          <p:spPr>
            <a:xfrm>
              <a:off x="6111775" y="1933539"/>
              <a:ext cx="42961" cy="13488"/>
            </a:xfrm>
            <a:custGeom>
              <a:avLst/>
              <a:gdLst/>
              <a:ahLst/>
              <a:cxnLst/>
              <a:rect l="l" t="t" r="r" b="b"/>
              <a:pathLst>
                <a:path w="2306" h="724" extrusionOk="0">
                  <a:moveTo>
                    <a:pt x="1057" y="0"/>
                  </a:moveTo>
                  <a:cubicBezTo>
                    <a:pt x="777" y="0"/>
                    <a:pt x="517" y="77"/>
                    <a:pt x="276" y="231"/>
                  </a:cubicBezTo>
                  <a:cubicBezTo>
                    <a:pt x="75" y="381"/>
                    <a:pt x="0" y="506"/>
                    <a:pt x="50" y="582"/>
                  </a:cubicBezTo>
                  <a:cubicBezTo>
                    <a:pt x="97" y="663"/>
                    <a:pt x="220" y="685"/>
                    <a:pt x="394" y="685"/>
                  </a:cubicBezTo>
                  <a:cubicBezTo>
                    <a:pt x="593" y="685"/>
                    <a:pt x="859" y="657"/>
                    <a:pt x="1153" y="657"/>
                  </a:cubicBezTo>
                  <a:cubicBezTo>
                    <a:pt x="1520" y="657"/>
                    <a:pt x="1832" y="724"/>
                    <a:pt x="2037" y="724"/>
                  </a:cubicBezTo>
                  <a:cubicBezTo>
                    <a:pt x="2139" y="724"/>
                    <a:pt x="2214" y="707"/>
                    <a:pt x="2256" y="657"/>
                  </a:cubicBezTo>
                  <a:cubicBezTo>
                    <a:pt x="2306" y="582"/>
                    <a:pt x="2256" y="431"/>
                    <a:pt x="2055" y="306"/>
                  </a:cubicBezTo>
                  <a:cubicBezTo>
                    <a:pt x="1805" y="105"/>
                    <a:pt x="1504" y="5"/>
                    <a:pt x="1178" y="5"/>
                  </a:cubicBezTo>
                  <a:cubicBezTo>
                    <a:pt x="1137" y="2"/>
                    <a:pt x="1097" y="0"/>
                    <a:pt x="10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929;p55">
              <a:extLst>
                <a:ext uri="{FF2B5EF4-FFF2-40B4-BE49-F238E27FC236}">
                  <a16:creationId xmlns:a16="http://schemas.microsoft.com/office/drawing/2014/main" id="{FF713891-3F37-04C7-6803-E4991722A8ED}"/>
                </a:ext>
              </a:extLst>
            </p:cNvPr>
            <p:cNvSpPr/>
            <p:nvPr/>
          </p:nvSpPr>
          <p:spPr>
            <a:xfrm>
              <a:off x="5873628" y="1807432"/>
              <a:ext cx="315201" cy="264974"/>
            </a:xfrm>
            <a:custGeom>
              <a:avLst/>
              <a:gdLst/>
              <a:ahLst/>
              <a:cxnLst/>
              <a:rect l="l" t="t" r="r" b="b"/>
              <a:pathLst>
                <a:path w="16919" h="14223" extrusionOk="0">
                  <a:moveTo>
                    <a:pt x="8248" y="1"/>
                  </a:moveTo>
                  <a:cubicBezTo>
                    <a:pt x="8131" y="1"/>
                    <a:pt x="8013" y="3"/>
                    <a:pt x="7896" y="7"/>
                  </a:cubicBezTo>
                  <a:cubicBezTo>
                    <a:pt x="5791" y="82"/>
                    <a:pt x="3785" y="985"/>
                    <a:pt x="2332" y="2513"/>
                  </a:cubicBezTo>
                  <a:cubicBezTo>
                    <a:pt x="1204" y="3741"/>
                    <a:pt x="477" y="5295"/>
                    <a:pt x="227" y="6975"/>
                  </a:cubicBezTo>
                  <a:cubicBezTo>
                    <a:pt x="1" y="8629"/>
                    <a:pt x="76" y="10308"/>
                    <a:pt x="502" y="11937"/>
                  </a:cubicBezTo>
                  <a:cubicBezTo>
                    <a:pt x="628" y="12664"/>
                    <a:pt x="953" y="13341"/>
                    <a:pt x="1455" y="13867"/>
                  </a:cubicBezTo>
                  <a:cubicBezTo>
                    <a:pt x="1679" y="14075"/>
                    <a:pt x="1986" y="14222"/>
                    <a:pt x="2269" y="14222"/>
                  </a:cubicBezTo>
                  <a:cubicBezTo>
                    <a:pt x="2429" y="14222"/>
                    <a:pt x="2581" y="14176"/>
                    <a:pt x="2708" y="14067"/>
                  </a:cubicBezTo>
                  <a:cubicBezTo>
                    <a:pt x="2883" y="13867"/>
                    <a:pt x="2983" y="13616"/>
                    <a:pt x="3009" y="13341"/>
                  </a:cubicBezTo>
                  <a:cubicBezTo>
                    <a:pt x="3460" y="10960"/>
                    <a:pt x="3886" y="8378"/>
                    <a:pt x="2883" y="6148"/>
                  </a:cubicBezTo>
                  <a:cubicBezTo>
                    <a:pt x="3410" y="5346"/>
                    <a:pt x="4086" y="4644"/>
                    <a:pt x="4888" y="4092"/>
                  </a:cubicBezTo>
                  <a:cubicBezTo>
                    <a:pt x="5492" y="3678"/>
                    <a:pt x="6208" y="3476"/>
                    <a:pt x="6932" y="3476"/>
                  </a:cubicBezTo>
                  <a:cubicBezTo>
                    <a:pt x="7170" y="3476"/>
                    <a:pt x="7409" y="3498"/>
                    <a:pt x="7645" y="3541"/>
                  </a:cubicBezTo>
                  <a:cubicBezTo>
                    <a:pt x="8948" y="3917"/>
                    <a:pt x="10151" y="4544"/>
                    <a:pt x="11204" y="5396"/>
                  </a:cubicBezTo>
                  <a:cubicBezTo>
                    <a:pt x="12184" y="6134"/>
                    <a:pt x="13753" y="6610"/>
                    <a:pt x="15029" y="6610"/>
                  </a:cubicBezTo>
                  <a:cubicBezTo>
                    <a:pt x="15873" y="6610"/>
                    <a:pt x="16589" y="6401"/>
                    <a:pt x="16918" y="5922"/>
                  </a:cubicBezTo>
                  <a:lnTo>
                    <a:pt x="15791" y="3767"/>
                  </a:lnTo>
                  <a:cubicBezTo>
                    <a:pt x="15314" y="2939"/>
                    <a:pt x="14613" y="2238"/>
                    <a:pt x="13786" y="1711"/>
                  </a:cubicBezTo>
                  <a:cubicBezTo>
                    <a:pt x="12153" y="599"/>
                    <a:pt x="10229" y="1"/>
                    <a:pt x="8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930;p55">
              <a:extLst>
                <a:ext uri="{FF2B5EF4-FFF2-40B4-BE49-F238E27FC236}">
                  <a16:creationId xmlns:a16="http://schemas.microsoft.com/office/drawing/2014/main" id="{D8404D5A-D028-5713-CB02-FCB10003692F}"/>
                </a:ext>
              </a:extLst>
            </p:cNvPr>
            <p:cNvSpPr/>
            <p:nvPr/>
          </p:nvSpPr>
          <p:spPr>
            <a:xfrm>
              <a:off x="5715813" y="4643626"/>
              <a:ext cx="313319" cy="249828"/>
            </a:xfrm>
            <a:custGeom>
              <a:avLst/>
              <a:gdLst/>
              <a:ahLst/>
              <a:cxnLst/>
              <a:rect l="l" t="t" r="r" b="b"/>
              <a:pathLst>
                <a:path w="16818" h="13410" extrusionOk="0">
                  <a:moveTo>
                    <a:pt x="8522" y="1"/>
                  </a:moveTo>
                  <a:lnTo>
                    <a:pt x="8723" y="8547"/>
                  </a:lnTo>
                  <a:cubicBezTo>
                    <a:pt x="8723" y="8547"/>
                    <a:pt x="101" y="11630"/>
                    <a:pt x="1" y="13209"/>
                  </a:cubicBezTo>
                  <a:lnTo>
                    <a:pt x="16567" y="13409"/>
                  </a:lnTo>
                  <a:lnTo>
                    <a:pt x="16818" y="76"/>
                  </a:lnTo>
                  <a:lnTo>
                    <a:pt x="85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931;p55">
              <a:extLst>
                <a:ext uri="{FF2B5EF4-FFF2-40B4-BE49-F238E27FC236}">
                  <a16:creationId xmlns:a16="http://schemas.microsoft.com/office/drawing/2014/main" id="{44CB41DC-CEBD-F581-B7E3-3ED40F2C630C}"/>
                </a:ext>
              </a:extLst>
            </p:cNvPr>
            <p:cNvSpPr/>
            <p:nvPr/>
          </p:nvSpPr>
          <p:spPr>
            <a:xfrm>
              <a:off x="5958152" y="4790412"/>
              <a:ext cx="25691" cy="23921"/>
            </a:xfrm>
            <a:custGeom>
              <a:avLst/>
              <a:gdLst/>
              <a:ahLst/>
              <a:cxnLst/>
              <a:rect l="l" t="t" r="r" b="b"/>
              <a:pathLst>
                <a:path w="1379" h="1284" extrusionOk="0">
                  <a:moveTo>
                    <a:pt x="683" y="1"/>
                  </a:moveTo>
                  <a:cubicBezTo>
                    <a:pt x="423" y="1"/>
                    <a:pt x="173" y="163"/>
                    <a:pt x="76" y="417"/>
                  </a:cubicBezTo>
                  <a:cubicBezTo>
                    <a:pt x="0" y="793"/>
                    <a:pt x="201" y="1144"/>
                    <a:pt x="552" y="1269"/>
                  </a:cubicBezTo>
                  <a:cubicBezTo>
                    <a:pt x="594" y="1279"/>
                    <a:pt x="637" y="1284"/>
                    <a:pt x="680" y="1284"/>
                  </a:cubicBezTo>
                  <a:cubicBezTo>
                    <a:pt x="965" y="1284"/>
                    <a:pt x="1238" y="1077"/>
                    <a:pt x="1304" y="793"/>
                  </a:cubicBezTo>
                  <a:cubicBezTo>
                    <a:pt x="1379" y="467"/>
                    <a:pt x="1178" y="117"/>
                    <a:pt x="852" y="16"/>
                  </a:cubicBezTo>
                  <a:lnTo>
                    <a:pt x="852" y="16"/>
                  </a:lnTo>
                  <a:lnTo>
                    <a:pt x="903" y="41"/>
                  </a:lnTo>
                  <a:cubicBezTo>
                    <a:pt x="831" y="14"/>
                    <a:pt x="757" y="1"/>
                    <a:pt x="6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932;p55">
              <a:extLst>
                <a:ext uri="{FF2B5EF4-FFF2-40B4-BE49-F238E27FC236}">
                  <a16:creationId xmlns:a16="http://schemas.microsoft.com/office/drawing/2014/main" id="{BB687590-0D61-5279-7AF7-E2F3C569D0DD}"/>
                </a:ext>
              </a:extLst>
            </p:cNvPr>
            <p:cNvSpPr/>
            <p:nvPr/>
          </p:nvSpPr>
          <p:spPr>
            <a:xfrm>
              <a:off x="5714416" y="4868677"/>
              <a:ext cx="310525" cy="25244"/>
            </a:xfrm>
            <a:custGeom>
              <a:avLst/>
              <a:gdLst/>
              <a:ahLst/>
              <a:cxnLst/>
              <a:rect l="l" t="t" r="r" b="b"/>
              <a:pathLst>
                <a:path w="16668" h="1355" extrusionOk="0">
                  <a:moveTo>
                    <a:pt x="16642" y="1"/>
                  </a:moveTo>
                  <a:lnTo>
                    <a:pt x="727" y="302"/>
                  </a:lnTo>
                  <a:cubicBezTo>
                    <a:pt x="727" y="302"/>
                    <a:pt x="1" y="627"/>
                    <a:pt x="76" y="1154"/>
                  </a:cubicBezTo>
                  <a:lnTo>
                    <a:pt x="16667" y="1354"/>
                  </a:lnTo>
                  <a:lnTo>
                    <a:pt x="166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933;p55">
              <a:extLst>
                <a:ext uri="{FF2B5EF4-FFF2-40B4-BE49-F238E27FC236}">
                  <a16:creationId xmlns:a16="http://schemas.microsoft.com/office/drawing/2014/main" id="{996B14BB-233C-188B-2295-DC7E283758A5}"/>
                </a:ext>
              </a:extLst>
            </p:cNvPr>
            <p:cNvSpPr/>
            <p:nvPr/>
          </p:nvSpPr>
          <p:spPr>
            <a:xfrm>
              <a:off x="5873404" y="4799820"/>
              <a:ext cx="29193" cy="19468"/>
            </a:xfrm>
            <a:custGeom>
              <a:avLst/>
              <a:gdLst/>
              <a:ahLst/>
              <a:cxnLst/>
              <a:rect l="l" t="t" r="r" b="b"/>
              <a:pathLst>
                <a:path w="1567" h="1045" extrusionOk="0">
                  <a:moveTo>
                    <a:pt x="292" y="0"/>
                  </a:moveTo>
                  <a:cubicBezTo>
                    <a:pt x="113" y="0"/>
                    <a:pt x="0" y="50"/>
                    <a:pt x="13" y="88"/>
                  </a:cubicBezTo>
                  <a:cubicBezTo>
                    <a:pt x="13" y="163"/>
                    <a:pt x="414" y="188"/>
                    <a:pt x="815" y="464"/>
                  </a:cubicBezTo>
                  <a:cubicBezTo>
                    <a:pt x="1167" y="721"/>
                    <a:pt x="1387" y="1045"/>
                    <a:pt x="1475" y="1045"/>
                  </a:cubicBezTo>
                  <a:cubicBezTo>
                    <a:pt x="1481" y="1045"/>
                    <a:pt x="1487" y="1043"/>
                    <a:pt x="1492" y="1040"/>
                  </a:cubicBezTo>
                  <a:cubicBezTo>
                    <a:pt x="1567" y="1015"/>
                    <a:pt x="1442" y="539"/>
                    <a:pt x="965" y="213"/>
                  </a:cubicBezTo>
                  <a:cubicBezTo>
                    <a:pt x="715" y="50"/>
                    <a:pt x="47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934;p55">
              <a:extLst>
                <a:ext uri="{FF2B5EF4-FFF2-40B4-BE49-F238E27FC236}">
                  <a16:creationId xmlns:a16="http://schemas.microsoft.com/office/drawing/2014/main" id="{9D78E8EC-D151-C4B0-2CC2-2195A17C7545}"/>
                </a:ext>
              </a:extLst>
            </p:cNvPr>
            <p:cNvSpPr/>
            <p:nvPr/>
          </p:nvSpPr>
          <p:spPr>
            <a:xfrm>
              <a:off x="5840951" y="4813513"/>
              <a:ext cx="21499" cy="24368"/>
            </a:xfrm>
            <a:custGeom>
              <a:avLst/>
              <a:gdLst/>
              <a:ahLst/>
              <a:cxnLst/>
              <a:rect l="l" t="t" r="r" b="b"/>
              <a:pathLst>
                <a:path w="1154" h="1308" extrusionOk="0">
                  <a:moveTo>
                    <a:pt x="72" y="0"/>
                  </a:moveTo>
                  <a:cubicBezTo>
                    <a:pt x="27" y="0"/>
                    <a:pt x="1" y="11"/>
                    <a:pt x="1" y="29"/>
                  </a:cubicBezTo>
                  <a:cubicBezTo>
                    <a:pt x="1" y="130"/>
                    <a:pt x="326" y="255"/>
                    <a:pt x="602" y="606"/>
                  </a:cubicBezTo>
                  <a:cubicBezTo>
                    <a:pt x="878" y="957"/>
                    <a:pt x="953" y="1308"/>
                    <a:pt x="1028" y="1308"/>
                  </a:cubicBezTo>
                  <a:cubicBezTo>
                    <a:pt x="1103" y="1308"/>
                    <a:pt x="1153" y="857"/>
                    <a:pt x="803" y="430"/>
                  </a:cubicBezTo>
                  <a:cubicBezTo>
                    <a:pt x="537" y="107"/>
                    <a:pt x="21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935;p55">
              <a:extLst>
                <a:ext uri="{FF2B5EF4-FFF2-40B4-BE49-F238E27FC236}">
                  <a16:creationId xmlns:a16="http://schemas.microsoft.com/office/drawing/2014/main" id="{171D12A7-9FC5-C940-968D-30797F24D05B}"/>
                </a:ext>
              </a:extLst>
            </p:cNvPr>
            <p:cNvSpPr/>
            <p:nvPr/>
          </p:nvSpPr>
          <p:spPr>
            <a:xfrm>
              <a:off x="5810137" y="4826498"/>
              <a:ext cx="15426" cy="26324"/>
            </a:xfrm>
            <a:custGeom>
              <a:avLst/>
              <a:gdLst/>
              <a:ahLst/>
              <a:cxnLst/>
              <a:rect l="l" t="t" r="r" b="b"/>
              <a:pathLst>
                <a:path w="828" h="1413" extrusionOk="0">
                  <a:moveTo>
                    <a:pt x="53" y="1"/>
                  </a:moveTo>
                  <a:cubicBezTo>
                    <a:pt x="40" y="1"/>
                    <a:pt x="31" y="4"/>
                    <a:pt x="26" y="9"/>
                  </a:cubicBezTo>
                  <a:cubicBezTo>
                    <a:pt x="0" y="84"/>
                    <a:pt x="226" y="335"/>
                    <a:pt x="376" y="686"/>
                  </a:cubicBezTo>
                  <a:cubicBezTo>
                    <a:pt x="552" y="1062"/>
                    <a:pt x="552" y="1413"/>
                    <a:pt x="652" y="1413"/>
                  </a:cubicBezTo>
                  <a:cubicBezTo>
                    <a:pt x="727" y="1413"/>
                    <a:pt x="828" y="1037"/>
                    <a:pt x="652" y="586"/>
                  </a:cubicBezTo>
                  <a:cubicBezTo>
                    <a:pt x="474" y="184"/>
                    <a:pt x="156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936;p55">
              <a:extLst>
                <a:ext uri="{FF2B5EF4-FFF2-40B4-BE49-F238E27FC236}">
                  <a16:creationId xmlns:a16="http://schemas.microsoft.com/office/drawing/2014/main" id="{28FB2FE6-3698-FA4E-8A1A-30CE917A00BA}"/>
                </a:ext>
              </a:extLst>
            </p:cNvPr>
            <p:cNvSpPr/>
            <p:nvPr/>
          </p:nvSpPr>
          <p:spPr>
            <a:xfrm>
              <a:off x="5876013" y="4759393"/>
              <a:ext cx="33124" cy="7899"/>
            </a:xfrm>
            <a:custGeom>
              <a:avLst/>
              <a:gdLst/>
              <a:ahLst/>
              <a:cxnLst/>
              <a:rect l="l" t="t" r="r" b="b"/>
              <a:pathLst>
                <a:path w="1778" h="424" extrusionOk="0">
                  <a:moveTo>
                    <a:pt x="849" y="0"/>
                  </a:moveTo>
                  <a:cubicBezTo>
                    <a:pt x="340" y="0"/>
                    <a:pt x="1" y="231"/>
                    <a:pt x="48" y="303"/>
                  </a:cubicBezTo>
                  <a:cubicBezTo>
                    <a:pt x="55" y="321"/>
                    <a:pt x="81" y="328"/>
                    <a:pt x="125" y="328"/>
                  </a:cubicBezTo>
                  <a:cubicBezTo>
                    <a:pt x="229" y="328"/>
                    <a:pt x="429" y="291"/>
                    <a:pt x="671" y="291"/>
                  </a:cubicBezTo>
                  <a:cubicBezTo>
                    <a:pt x="744" y="291"/>
                    <a:pt x="821" y="294"/>
                    <a:pt x="901" y="303"/>
                  </a:cubicBezTo>
                  <a:cubicBezTo>
                    <a:pt x="1263" y="323"/>
                    <a:pt x="1577" y="424"/>
                    <a:pt x="1699" y="424"/>
                  </a:cubicBezTo>
                  <a:cubicBezTo>
                    <a:pt x="1729" y="424"/>
                    <a:pt x="1748" y="418"/>
                    <a:pt x="1753" y="403"/>
                  </a:cubicBezTo>
                  <a:cubicBezTo>
                    <a:pt x="1778" y="328"/>
                    <a:pt x="1452" y="52"/>
                    <a:pt x="926" y="2"/>
                  </a:cubicBezTo>
                  <a:cubicBezTo>
                    <a:pt x="900" y="1"/>
                    <a:pt x="874" y="0"/>
                    <a:pt x="8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937;p55">
              <a:extLst>
                <a:ext uri="{FF2B5EF4-FFF2-40B4-BE49-F238E27FC236}">
                  <a16:creationId xmlns:a16="http://schemas.microsoft.com/office/drawing/2014/main" id="{B1E7A2FE-5D1C-E6E8-C996-5357698363C1}"/>
                </a:ext>
              </a:extLst>
            </p:cNvPr>
            <p:cNvSpPr/>
            <p:nvPr/>
          </p:nvSpPr>
          <p:spPr>
            <a:xfrm>
              <a:off x="5876441" y="4708533"/>
              <a:ext cx="48103" cy="25691"/>
            </a:xfrm>
            <a:custGeom>
              <a:avLst/>
              <a:gdLst/>
              <a:ahLst/>
              <a:cxnLst/>
              <a:rect l="l" t="t" r="r" b="b"/>
              <a:pathLst>
                <a:path w="2582" h="1379" extrusionOk="0">
                  <a:moveTo>
                    <a:pt x="2095" y="266"/>
                  </a:moveTo>
                  <a:cubicBezTo>
                    <a:pt x="2170" y="266"/>
                    <a:pt x="2228" y="285"/>
                    <a:pt x="2256" y="326"/>
                  </a:cubicBezTo>
                  <a:cubicBezTo>
                    <a:pt x="2306" y="401"/>
                    <a:pt x="2256" y="376"/>
                    <a:pt x="2231" y="426"/>
                  </a:cubicBezTo>
                  <a:cubicBezTo>
                    <a:pt x="2181" y="476"/>
                    <a:pt x="2131" y="527"/>
                    <a:pt x="2056" y="552"/>
                  </a:cubicBezTo>
                  <a:cubicBezTo>
                    <a:pt x="1905" y="652"/>
                    <a:pt x="1755" y="727"/>
                    <a:pt x="1604" y="802"/>
                  </a:cubicBezTo>
                  <a:cubicBezTo>
                    <a:pt x="1354" y="928"/>
                    <a:pt x="1078" y="1028"/>
                    <a:pt x="802" y="1103"/>
                  </a:cubicBezTo>
                  <a:cubicBezTo>
                    <a:pt x="588" y="1142"/>
                    <a:pt x="388" y="1196"/>
                    <a:pt x="180" y="1254"/>
                  </a:cubicBezTo>
                  <a:lnTo>
                    <a:pt x="180" y="1254"/>
                  </a:lnTo>
                  <a:cubicBezTo>
                    <a:pt x="281" y="1159"/>
                    <a:pt x="433" y="1017"/>
                    <a:pt x="652" y="852"/>
                  </a:cubicBezTo>
                  <a:cubicBezTo>
                    <a:pt x="903" y="677"/>
                    <a:pt x="1153" y="552"/>
                    <a:pt x="1404" y="426"/>
                  </a:cubicBezTo>
                  <a:cubicBezTo>
                    <a:pt x="1554" y="376"/>
                    <a:pt x="1730" y="326"/>
                    <a:pt x="1880" y="301"/>
                  </a:cubicBezTo>
                  <a:cubicBezTo>
                    <a:pt x="1959" y="278"/>
                    <a:pt x="2033" y="266"/>
                    <a:pt x="2095" y="266"/>
                  </a:cubicBezTo>
                  <a:close/>
                  <a:moveTo>
                    <a:pt x="2131" y="0"/>
                  </a:moveTo>
                  <a:cubicBezTo>
                    <a:pt x="2030" y="0"/>
                    <a:pt x="1930" y="0"/>
                    <a:pt x="1830" y="25"/>
                  </a:cubicBezTo>
                  <a:cubicBezTo>
                    <a:pt x="1655" y="75"/>
                    <a:pt x="1479" y="126"/>
                    <a:pt x="1304" y="201"/>
                  </a:cubicBezTo>
                  <a:cubicBezTo>
                    <a:pt x="1028" y="326"/>
                    <a:pt x="777" y="502"/>
                    <a:pt x="527" y="702"/>
                  </a:cubicBezTo>
                  <a:cubicBezTo>
                    <a:pt x="262" y="949"/>
                    <a:pt x="109" y="1171"/>
                    <a:pt x="51" y="1290"/>
                  </a:cubicBezTo>
                  <a:lnTo>
                    <a:pt x="51" y="1290"/>
                  </a:lnTo>
                  <a:cubicBezTo>
                    <a:pt x="34" y="1294"/>
                    <a:pt x="17" y="1299"/>
                    <a:pt x="0" y="1304"/>
                  </a:cubicBezTo>
                  <a:cubicBezTo>
                    <a:pt x="13" y="1307"/>
                    <a:pt x="26" y="1310"/>
                    <a:pt x="39" y="1314"/>
                  </a:cubicBezTo>
                  <a:lnTo>
                    <a:pt x="39" y="1314"/>
                  </a:lnTo>
                  <a:cubicBezTo>
                    <a:pt x="24" y="1350"/>
                    <a:pt x="19" y="1373"/>
                    <a:pt x="25" y="1379"/>
                  </a:cubicBezTo>
                  <a:cubicBezTo>
                    <a:pt x="40" y="1379"/>
                    <a:pt x="64" y="1360"/>
                    <a:pt x="101" y="1327"/>
                  </a:cubicBezTo>
                  <a:lnTo>
                    <a:pt x="101" y="1327"/>
                  </a:lnTo>
                  <a:cubicBezTo>
                    <a:pt x="208" y="1349"/>
                    <a:pt x="317" y="1360"/>
                    <a:pt x="426" y="1360"/>
                  </a:cubicBezTo>
                  <a:cubicBezTo>
                    <a:pt x="571" y="1360"/>
                    <a:pt x="715" y="1341"/>
                    <a:pt x="853" y="1304"/>
                  </a:cubicBezTo>
                  <a:cubicBezTo>
                    <a:pt x="1153" y="1253"/>
                    <a:pt x="1429" y="1153"/>
                    <a:pt x="1705" y="1053"/>
                  </a:cubicBezTo>
                  <a:cubicBezTo>
                    <a:pt x="1880" y="978"/>
                    <a:pt x="2030" y="903"/>
                    <a:pt x="2181" y="802"/>
                  </a:cubicBezTo>
                  <a:cubicBezTo>
                    <a:pt x="2281" y="752"/>
                    <a:pt x="2381" y="677"/>
                    <a:pt x="2457" y="602"/>
                  </a:cubicBezTo>
                  <a:cubicBezTo>
                    <a:pt x="2557" y="502"/>
                    <a:pt x="2582" y="326"/>
                    <a:pt x="2482" y="201"/>
                  </a:cubicBezTo>
                  <a:cubicBezTo>
                    <a:pt x="2406" y="75"/>
                    <a:pt x="2281" y="0"/>
                    <a:pt x="21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938;p55">
              <a:extLst>
                <a:ext uri="{FF2B5EF4-FFF2-40B4-BE49-F238E27FC236}">
                  <a16:creationId xmlns:a16="http://schemas.microsoft.com/office/drawing/2014/main" id="{967B4132-0E29-9ECC-DDF8-49E5DAC22CAB}"/>
                </a:ext>
              </a:extLst>
            </p:cNvPr>
            <p:cNvSpPr/>
            <p:nvPr/>
          </p:nvSpPr>
          <p:spPr>
            <a:xfrm>
              <a:off x="5858687" y="4685656"/>
              <a:ext cx="24312" cy="49500"/>
            </a:xfrm>
            <a:custGeom>
              <a:avLst/>
              <a:gdLst/>
              <a:ahLst/>
              <a:cxnLst/>
              <a:rect l="l" t="t" r="r" b="b"/>
              <a:pathLst>
                <a:path w="1305" h="2657" extrusionOk="0">
                  <a:moveTo>
                    <a:pt x="452" y="0"/>
                  </a:moveTo>
                  <a:cubicBezTo>
                    <a:pt x="302" y="25"/>
                    <a:pt x="176" y="100"/>
                    <a:pt x="101" y="226"/>
                  </a:cubicBezTo>
                  <a:cubicBezTo>
                    <a:pt x="76" y="326"/>
                    <a:pt x="26" y="426"/>
                    <a:pt x="26" y="552"/>
                  </a:cubicBezTo>
                  <a:cubicBezTo>
                    <a:pt x="1" y="727"/>
                    <a:pt x="1" y="928"/>
                    <a:pt x="26" y="1103"/>
                  </a:cubicBezTo>
                  <a:cubicBezTo>
                    <a:pt x="51" y="1404"/>
                    <a:pt x="176" y="1704"/>
                    <a:pt x="352" y="1955"/>
                  </a:cubicBezTo>
                  <a:cubicBezTo>
                    <a:pt x="652" y="2347"/>
                    <a:pt x="972" y="2484"/>
                    <a:pt x="1022" y="2484"/>
                  </a:cubicBezTo>
                  <a:cubicBezTo>
                    <a:pt x="1026" y="2484"/>
                    <a:pt x="1029" y="2483"/>
                    <a:pt x="1029" y="2481"/>
                  </a:cubicBezTo>
                  <a:cubicBezTo>
                    <a:pt x="1029" y="2456"/>
                    <a:pt x="778" y="2281"/>
                    <a:pt x="527" y="1855"/>
                  </a:cubicBezTo>
                  <a:cubicBezTo>
                    <a:pt x="402" y="1604"/>
                    <a:pt x="302" y="1354"/>
                    <a:pt x="277" y="1078"/>
                  </a:cubicBezTo>
                  <a:cubicBezTo>
                    <a:pt x="252" y="902"/>
                    <a:pt x="252" y="752"/>
                    <a:pt x="277" y="602"/>
                  </a:cubicBezTo>
                  <a:cubicBezTo>
                    <a:pt x="300" y="439"/>
                    <a:pt x="366" y="298"/>
                    <a:pt x="416" y="298"/>
                  </a:cubicBezTo>
                  <a:cubicBezTo>
                    <a:pt x="420" y="298"/>
                    <a:pt x="423" y="299"/>
                    <a:pt x="427" y="301"/>
                  </a:cubicBezTo>
                  <a:cubicBezTo>
                    <a:pt x="502" y="301"/>
                    <a:pt x="653" y="426"/>
                    <a:pt x="728" y="577"/>
                  </a:cubicBezTo>
                  <a:cubicBezTo>
                    <a:pt x="803" y="702"/>
                    <a:pt x="878" y="877"/>
                    <a:pt x="928" y="1028"/>
                  </a:cubicBezTo>
                  <a:cubicBezTo>
                    <a:pt x="1029" y="1303"/>
                    <a:pt x="1079" y="1579"/>
                    <a:pt x="1079" y="1855"/>
                  </a:cubicBezTo>
                  <a:cubicBezTo>
                    <a:pt x="1104" y="2331"/>
                    <a:pt x="1029" y="2632"/>
                    <a:pt x="1054" y="2657"/>
                  </a:cubicBezTo>
                  <a:cubicBezTo>
                    <a:pt x="1229" y="2406"/>
                    <a:pt x="1304" y="2131"/>
                    <a:pt x="1279" y="1855"/>
                  </a:cubicBezTo>
                  <a:cubicBezTo>
                    <a:pt x="1304" y="1529"/>
                    <a:pt x="1279" y="1228"/>
                    <a:pt x="1179" y="928"/>
                  </a:cubicBezTo>
                  <a:cubicBezTo>
                    <a:pt x="1129" y="752"/>
                    <a:pt x="1079" y="602"/>
                    <a:pt x="978" y="426"/>
                  </a:cubicBezTo>
                  <a:cubicBezTo>
                    <a:pt x="903" y="201"/>
                    <a:pt x="703" y="50"/>
                    <a:pt x="4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939;p55">
              <a:extLst>
                <a:ext uri="{FF2B5EF4-FFF2-40B4-BE49-F238E27FC236}">
                  <a16:creationId xmlns:a16="http://schemas.microsoft.com/office/drawing/2014/main" id="{CB86DCB1-FE0A-F255-8BAC-7EF31E52399F}"/>
                </a:ext>
              </a:extLst>
            </p:cNvPr>
            <p:cNvSpPr/>
            <p:nvPr/>
          </p:nvSpPr>
          <p:spPr>
            <a:xfrm>
              <a:off x="6282668" y="4649234"/>
              <a:ext cx="310040" cy="248878"/>
            </a:xfrm>
            <a:custGeom>
              <a:avLst/>
              <a:gdLst/>
              <a:ahLst/>
              <a:cxnLst/>
              <a:rect l="l" t="t" r="r" b="b"/>
              <a:pathLst>
                <a:path w="16642" h="13359" extrusionOk="0">
                  <a:moveTo>
                    <a:pt x="0" y="0"/>
                  </a:moveTo>
                  <a:lnTo>
                    <a:pt x="50" y="13334"/>
                  </a:lnTo>
                  <a:lnTo>
                    <a:pt x="16642" y="13359"/>
                  </a:lnTo>
                  <a:cubicBezTo>
                    <a:pt x="16541" y="11780"/>
                    <a:pt x="7970" y="8597"/>
                    <a:pt x="7970" y="8597"/>
                  </a:cubicBezTo>
                  <a:lnTo>
                    <a:pt x="8296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940;p55">
              <a:extLst>
                <a:ext uri="{FF2B5EF4-FFF2-40B4-BE49-F238E27FC236}">
                  <a16:creationId xmlns:a16="http://schemas.microsoft.com/office/drawing/2014/main" id="{59E22CC9-B10A-7B04-6474-184DCC77F4C4}"/>
                </a:ext>
              </a:extLst>
            </p:cNvPr>
            <p:cNvSpPr/>
            <p:nvPr/>
          </p:nvSpPr>
          <p:spPr>
            <a:xfrm>
              <a:off x="6325610" y="4794846"/>
              <a:ext cx="26175" cy="24182"/>
            </a:xfrm>
            <a:custGeom>
              <a:avLst/>
              <a:gdLst/>
              <a:ahLst/>
              <a:cxnLst/>
              <a:rect l="l" t="t" r="r" b="b"/>
              <a:pathLst>
                <a:path w="1405" h="1298" extrusionOk="0">
                  <a:moveTo>
                    <a:pt x="676" y="1"/>
                  </a:moveTo>
                  <a:cubicBezTo>
                    <a:pt x="610" y="1"/>
                    <a:pt x="543" y="10"/>
                    <a:pt x="477" y="29"/>
                  </a:cubicBezTo>
                  <a:lnTo>
                    <a:pt x="527" y="54"/>
                  </a:lnTo>
                  <a:cubicBezTo>
                    <a:pt x="201" y="129"/>
                    <a:pt x="1" y="480"/>
                    <a:pt x="51" y="806"/>
                  </a:cubicBezTo>
                  <a:cubicBezTo>
                    <a:pt x="137" y="1107"/>
                    <a:pt x="390" y="1298"/>
                    <a:pt x="682" y="1298"/>
                  </a:cubicBezTo>
                  <a:cubicBezTo>
                    <a:pt x="729" y="1298"/>
                    <a:pt x="778" y="1293"/>
                    <a:pt x="828" y="1282"/>
                  </a:cubicBezTo>
                  <a:cubicBezTo>
                    <a:pt x="1179" y="1182"/>
                    <a:pt x="1404" y="806"/>
                    <a:pt x="1304" y="455"/>
                  </a:cubicBezTo>
                  <a:cubicBezTo>
                    <a:pt x="1223" y="170"/>
                    <a:pt x="960" y="1"/>
                    <a:pt x="6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941;p55">
              <a:extLst>
                <a:ext uri="{FF2B5EF4-FFF2-40B4-BE49-F238E27FC236}">
                  <a16:creationId xmlns:a16="http://schemas.microsoft.com/office/drawing/2014/main" id="{6F8A39BB-6619-A24C-F44A-E52B1835B502}"/>
                </a:ext>
              </a:extLst>
            </p:cNvPr>
            <p:cNvSpPr/>
            <p:nvPr/>
          </p:nvSpPr>
          <p:spPr>
            <a:xfrm>
              <a:off x="6283600" y="4872421"/>
              <a:ext cx="310506" cy="25691"/>
            </a:xfrm>
            <a:custGeom>
              <a:avLst/>
              <a:gdLst/>
              <a:ahLst/>
              <a:cxnLst/>
              <a:rect l="l" t="t" r="r" b="b"/>
              <a:pathLst>
                <a:path w="16667" h="1379" extrusionOk="0">
                  <a:moveTo>
                    <a:pt x="50" y="0"/>
                  </a:moveTo>
                  <a:lnTo>
                    <a:pt x="0" y="1354"/>
                  </a:lnTo>
                  <a:lnTo>
                    <a:pt x="16567" y="1379"/>
                  </a:lnTo>
                  <a:cubicBezTo>
                    <a:pt x="16667" y="852"/>
                    <a:pt x="15915" y="552"/>
                    <a:pt x="15915" y="552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942;p55">
              <a:extLst>
                <a:ext uri="{FF2B5EF4-FFF2-40B4-BE49-F238E27FC236}">
                  <a16:creationId xmlns:a16="http://schemas.microsoft.com/office/drawing/2014/main" id="{AFD1F949-8D60-01CA-D0CC-C90889067962}"/>
                </a:ext>
              </a:extLst>
            </p:cNvPr>
            <p:cNvSpPr/>
            <p:nvPr/>
          </p:nvSpPr>
          <p:spPr>
            <a:xfrm>
              <a:off x="6406856" y="4806266"/>
              <a:ext cx="29435" cy="19040"/>
            </a:xfrm>
            <a:custGeom>
              <a:avLst/>
              <a:gdLst/>
              <a:ahLst/>
              <a:cxnLst/>
              <a:rect l="l" t="t" r="r" b="b"/>
              <a:pathLst>
                <a:path w="1580" h="1022" extrusionOk="0">
                  <a:moveTo>
                    <a:pt x="1334" y="0"/>
                  </a:moveTo>
                  <a:cubicBezTo>
                    <a:pt x="1149" y="0"/>
                    <a:pt x="879" y="52"/>
                    <a:pt x="602" y="218"/>
                  </a:cubicBezTo>
                  <a:cubicBezTo>
                    <a:pt x="126" y="519"/>
                    <a:pt x="1" y="995"/>
                    <a:pt x="76" y="1020"/>
                  </a:cubicBezTo>
                  <a:cubicBezTo>
                    <a:pt x="79" y="1021"/>
                    <a:pt x="82" y="1021"/>
                    <a:pt x="85" y="1021"/>
                  </a:cubicBezTo>
                  <a:cubicBezTo>
                    <a:pt x="168" y="1021"/>
                    <a:pt x="390" y="709"/>
                    <a:pt x="753" y="444"/>
                  </a:cubicBezTo>
                  <a:cubicBezTo>
                    <a:pt x="1154" y="193"/>
                    <a:pt x="1580" y="143"/>
                    <a:pt x="1580" y="68"/>
                  </a:cubicBezTo>
                  <a:cubicBezTo>
                    <a:pt x="1580" y="34"/>
                    <a:pt x="1484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943;p55">
              <a:extLst>
                <a:ext uri="{FF2B5EF4-FFF2-40B4-BE49-F238E27FC236}">
                  <a16:creationId xmlns:a16="http://schemas.microsoft.com/office/drawing/2014/main" id="{8C634D76-7ADE-A2BF-6AE6-DC8D2D2C56C7}"/>
                </a:ext>
              </a:extLst>
            </p:cNvPr>
            <p:cNvSpPr/>
            <p:nvPr/>
          </p:nvSpPr>
          <p:spPr>
            <a:xfrm>
              <a:off x="6447022" y="4820444"/>
              <a:ext cx="21480" cy="23977"/>
            </a:xfrm>
            <a:custGeom>
              <a:avLst/>
              <a:gdLst/>
              <a:ahLst/>
              <a:cxnLst/>
              <a:rect l="l" t="t" r="r" b="b"/>
              <a:pathLst>
                <a:path w="1153" h="1287" extrusionOk="0">
                  <a:moveTo>
                    <a:pt x="1067" y="0"/>
                  </a:moveTo>
                  <a:cubicBezTo>
                    <a:pt x="919" y="0"/>
                    <a:pt x="608" y="97"/>
                    <a:pt x="351" y="409"/>
                  </a:cubicBezTo>
                  <a:cubicBezTo>
                    <a:pt x="0" y="835"/>
                    <a:pt x="50" y="1287"/>
                    <a:pt x="125" y="1287"/>
                  </a:cubicBezTo>
                  <a:cubicBezTo>
                    <a:pt x="176" y="1287"/>
                    <a:pt x="276" y="936"/>
                    <a:pt x="551" y="585"/>
                  </a:cubicBezTo>
                  <a:cubicBezTo>
                    <a:pt x="827" y="259"/>
                    <a:pt x="1153" y="109"/>
                    <a:pt x="1153" y="33"/>
                  </a:cubicBezTo>
                  <a:cubicBezTo>
                    <a:pt x="1153" y="13"/>
                    <a:pt x="1121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944;p55">
              <a:extLst>
                <a:ext uri="{FF2B5EF4-FFF2-40B4-BE49-F238E27FC236}">
                  <a16:creationId xmlns:a16="http://schemas.microsoft.com/office/drawing/2014/main" id="{64A9BF9E-56B5-8134-878E-9E4C7BE7BEBB}"/>
                </a:ext>
              </a:extLst>
            </p:cNvPr>
            <p:cNvSpPr/>
            <p:nvPr/>
          </p:nvSpPr>
          <p:spPr>
            <a:xfrm>
              <a:off x="6483444" y="4833820"/>
              <a:ext cx="15891" cy="26007"/>
            </a:xfrm>
            <a:custGeom>
              <a:avLst/>
              <a:gdLst/>
              <a:ahLst/>
              <a:cxnLst/>
              <a:rect l="l" t="t" r="r" b="b"/>
              <a:pathLst>
                <a:path w="853" h="1396" extrusionOk="0">
                  <a:moveTo>
                    <a:pt x="793" y="0"/>
                  </a:moveTo>
                  <a:cubicBezTo>
                    <a:pt x="687" y="0"/>
                    <a:pt x="371" y="185"/>
                    <a:pt x="201" y="569"/>
                  </a:cubicBezTo>
                  <a:cubicBezTo>
                    <a:pt x="0" y="1020"/>
                    <a:pt x="100" y="1396"/>
                    <a:pt x="175" y="1396"/>
                  </a:cubicBezTo>
                  <a:cubicBezTo>
                    <a:pt x="251" y="1396"/>
                    <a:pt x="301" y="1045"/>
                    <a:pt x="451" y="669"/>
                  </a:cubicBezTo>
                  <a:cubicBezTo>
                    <a:pt x="627" y="318"/>
                    <a:pt x="852" y="67"/>
                    <a:pt x="827" y="17"/>
                  </a:cubicBezTo>
                  <a:cubicBezTo>
                    <a:pt x="823" y="6"/>
                    <a:pt x="811" y="0"/>
                    <a:pt x="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945;p55">
              <a:extLst>
                <a:ext uri="{FF2B5EF4-FFF2-40B4-BE49-F238E27FC236}">
                  <a16:creationId xmlns:a16="http://schemas.microsoft.com/office/drawing/2014/main" id="{BA29420D-92E7-49F4-D5A1-209A15A00A78}"/>
                </a:ext>
              </a:extLst>
            </p:cNvPr>
            <p:cNvSpPr/>
            <p:nvPr/>
          </p:nvSpPr>
          <p:spPr>
            <a:xfrm>
              <a:off x="6401248" y="4765932"/>
              <a:ext cx="32696" cy="7489"/>
            </a:xfrm>
            <a:custGeom>
              <a:avLst/>
              <a:gdLst/>
              <a:ahLst/>
              <a:cxnLst/>
              <a:rect l="l" t="t" r="r" b="b"/>
              <a:pathLst>
                <a:path w="1755" h="402" extrusionOk="0">
                  <a:moveTo>
                    <a:pt x="930" y="0"/>
                  </a:moveTo>
                  <a:cubicBezTo>
                    <a:pt x="905" y="0"/>
                    <a:pt x="879" y="1"/>
                    <a:pt x="853" y="2"/>
                  </a:cubicBezTo>
                  <a:cubicBezTo>
                    <a:pt x="327" y="27"/>
                    <a:pt x="1" y="328"/>
                    <a:pt x="26" y="378"/>
                  </a:cubicBezTo>
                  <a:cubicBezTo>
                    <a:pt x="32" y="395"/>
                    <a:pt x="54" y="401"/>
                    <a:pt x="91" y="401"/>
                  </a:cubicBezTo>
                  <a:cubicBezTo>
                    <a:pt x="220" y="401"/>
                    <a:pt x="521" y="317"/>
                    <a:pt x="853" y="278"/>
                  </a:cubicBezTo>
                  <a:cubicBezTo>
                    <a:pt x="906" y="275"/>
                    <a:pt x="957" y="274"/>
                    <a:pt x="1007" y="274"/>
                  </a:cubicBezTo>
                  <a:cubicBezTo>
                    <a:pt x="1265" y="274"/>
                    <a:pt x="1486" y="306"/>
                    <a:pt x="1615" y="306"/>
                  </a:cubicBezTo>
                  <a:cubicBezTo>
                    <a:pt x="1676" y="306"/>
                    <a:pt x="1716" y="299"/>
                    <a:pt x="1730" y="278"/>
                  </a:cubicBezTo>
                  <a:cubicBezTo>
                    <a:pt x="1754" y="230"/>
                    <a:pt x="1437" y="0"/>
                    <a:pt x="93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946;p55">
              <a:extLst>
                <a:ext uri="{FF2B5EF4-FFF2-40B4-BE49-F238E27FC236}">
                  <a16:creationId xmlns:a16="http://schemas.microsoft.com/office/drawing/2014/main" id="{C03F8343-25AA-7BC9-85B5-7D57E1E600D9}"/>
                </a:ext>
              </a:extLst>
            </p:cNvPr>
            <p:cNvSpPr/>
            <p:nvPr/>
          </p:nvSpPr>
          <p:spPr>
            <a:xfrm>
              <a:off x="6386791" y="4714607"/>
              <a:ext cx="47171" cy="26157"/>
            </a:xfrm>
            <a:custGeom>
              <a:avLst/>
              <a:gdLst/>
              <a:ahLst/>
              <a:cxnLst/>
              <a:rect l="l" t="t" r="r" b="b"/>
              <a:pathLst>
                <a:path w="2532" h="1404" extrusionOk="0">
                  <a:moveTo>
                    <a:pt x="462" y="266"/>
                  </a:moveTo>
                  <a:cubicBezTo>
                    <a:pt x="524" y="266"/>
                    <a:pt x="598" y="278"/>
                    <a:pt x="677" y="301"/>
                  </a:cubicBezTo>
                  <a:cubicBezTo>
                    <a:pt x="827" y="351"/>
                    <a:pt x="1003" y="401"/>
                    <a:pt x="1153" y="451"/>
                  </a:cubicBezTo>
                  <a:cubicBezTo>
                    <a:pt x="1404" y="551"/>
                    <a:pt x="1654" y="702"/>
                    <a:pt x="1880" y="877"/>
                  </a:cubicBezTo>
                  <a:cubicBezTo>
                    <a:pt x="2089" y="1021"/>
                    <a:pt x="2244" y="1158"/>
                    <a:pt x="2348" y="1257"/>
                  </a:cubicBezTo>
                  <a:lnTo>
                    <a:pt x="2348" y="1257"/>
                  </a:lnTo>
                  <a:cubicBezTo>
                    <a:pt x="2133" y="1206"/>
                    <a:pt x="1919" y="1167"/>
                    <a:pt x="1704" y="1128"/>
                  </a:cubicBezTo>
                  <a:cubicBezTo>
                    <a:pt x="1429" y="1053"/>
                    <a:pt x="1153" y="952"/>
                    <a:pt x="902" y="827"/>
                  </a:cubicBezTo>
                  <a:cubicBezTo>
                    <a:pt x="752" y="752"/>
                    <a:pt x="627" y="677"/>
                    <a:pt x="476" y="577"/>
                  </a:cubicBezTo>
                  <a:cubicBezTo>
                    <a:pt x="426" y="526"/>
                    <a:pt x="351" y="501"/>
                    <a:pt x="301" y="426"/>
                  </a:cubicBezTo>
                  <a:cubicBezTo>
                    <a:pt x="301" y="376"/>
                    <a:pt x="251" y="426"/>
                    <a:pt x="301" y="326"/>
                  </a:cubicBezTo>
                  <a:cubicBezTo>
                    <a:pt x="328" y="285"/>
                    <a:pt x="386" y="266"/>
                    <a:pt x="462" y="266"/>
                  </a:cubicBezTo>
                  <a:close/>
                  <a:moveTo>
                    <a:pt x="426" y="0"/>
                  </a:moveTo>
                  <a:cubicBezTo>
                    <a:pt x="276" y="0"/>
                    <a:pt x="150" y="50"/>
                    <a:pt x="75" y="176"/>
                  </a:cubicBezTo>
                  <a:cubicBezTo>
                    <a:pt x="0" y="301"/>
                    <a:pt x="0" y="476"/>
                    <a:pt x="100" y="602"/>
                  </a:cubicBezTo>
                  <a:cubicBezTo>
                    <a:pt x="175" y="677"/>
                    <a:pt x="251" y="727"/>
                    <a:pt x="351" y="777"/>
                  </a:cubicBezTo>
                  <a:cubicBezTo>
                    <a:pt x="501" y="877"/>
                    <a:pt x="677" y="978"/>
                    <a:pt x="827" y="1053"/>
                  </a:cubicBezTo>
                  <a:cubicBezTo>
                    <a:pt x="1103" y="1153"/>
                    <a:pt x="1404" y="1253"/>
                    <a:pt x="1704" y="1303"/>
                  </a:cubicBezTo>
                  <a:cubicBezTo>
                    <a:pt x="1842" y="1341"/>
                    <a:pt x="1980" y="1360"/>
                    <a:pt x="2118" y="1360"/>
                  </a:cubicBezTo>
                  <a:cubicBezTo>
                    <a:pt x="2219" y="1360"/>
                    <a:pt x="2321" y="1350"/>
                    <a:pt x="2423" y="1329"/>
                  </a:cubicBezTo>
                  <a:lnTo>
                    <a:pt x="2423" y="1329"/>
                  </a:lnTo>
                  <a:cubicBezTo>
                    <a:pt x="2470" y="1376"/>
                    <a:pt x="2498" y="1404"/>
                    <a:pt x="2506" y="1404"/>
                  </a:cubicBezTo>
                  <a:cubicBezTo>
                    <a:pt x="2514" y="1396"/>
                    <a:pt x="2508" y="1365"/>
                    <a:pt x="2486" y="1315"/>
                  </a:cubicBezTo>
                  <a:lnTo>
                    <a:pt x="2486" y="1315"/>
                  </a:lnTo>
                  <a:cubicBezTo>
                    <a:pt x="2501" y="1311"/>
                    <a:pt x="2516" y="1307"/>
                    <a:pt x="2531" y="1303"/>
                  </a:cubicBezTo>
                  <a:cubicBezTo>
                    <a:pt x="2512" y="1298"/>
                    <a:pt x="2492" y="1293"/>
                    <a:pt x="2473" y="1288"/>
                  </a:cubicBezTo>
                  <a:lnTo>
                    <a:pt x="2473" y="1288"/>
                  </a:lnTo>
                  <a:cubicBezTo>
                    <a:pt x="2412" y="1164"/>
                    <a:pt x="2267" y="956"/>
                    <a:pt x="2005" y="727"/>
                  </a:cubicBezTo>
                  <a:cubicBezTo>
                    <a:pt x="1779" y="501"/>
                    <a:pt x="1529" y="351"/>
                    <a:pt x="1253" y="201"/>
                  </a:cubicBezTo>
                  <a:cubicBezTo>
                    <a:pt x="1078" y="125"/>
                    <a:pt x="902" y="75"/>
                    <a:pt x="727" y="25"/>
                  </a:cubicBezTo>
                  <a:cubicBezTo>
                    <a:pt x="627" y="0"/>
                    <a:pt x="526" y="0"/>
                    <a:pt x="4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947;p55">
              <a:extLst>
                <a:ext uri="{FF2B5EF4-FFF2-40B4-BE49-F238E27FC236}">
                  <a16:creationId xmlns:a16="http://schemas.microsoft.com/office/drawing/2014/main" id="{00301D43-5B22-06DD-6926-FD7AE1F894F3}"/>
                </a:ext>
              </a:extLst>
            </p:cNvPr>
            <p:cNvSpPr/>
            <p:nvPr/>
          </p:nvSpPr>
          <p:spPr>
            <a:xfrm>
              <a:off x="6427870" y="4692195"/>
              <a:ext cx="24759" cy="49034"/>
            </a:xfrm>
            <a:custGeom>
              <a:avLst/>
              <a:gdLst/>
              <a:ahLst/>
              <a:cxnLst/>
              <a:rect l="l" t="t" r="r" b="b"/>
              <a:pathLst>
                <a:path w="1329" h="2632" extrusionOk="0">
                  <a:moveTo>
                    <a:pt x="853" y="0"/>
                  </a:moveTo>
                  <a:cubicBezTo>
                    <a:pt x="627" y="25"/>
                    <a:pt x="427" y="201"/>
                    <a:pt x="326" y="401"/>
                  </a:cubicBezTo>
                  <a:cubicBezTo>
                    <a:pt x="251" y="577"/>
                    <a:pt x="176" y="752"/>
                    <a:pt x="126" y="927"/>
                  </a:cubicBezTo>
                  <a:cubicBezTo>
                    <a:pt x="26" y="1203"/>
                    <a:pt x="1" y="1529"/>
                    <a:pt x="1" y="1830"/>
                  </a:cubicBezTo>
                  <a:cubicBezTo>
                    <a:pt x="1" y="2105"/>
                    <a:pt x="76" y="2381"/>
                    <a:pt x="226" y="2632"/>
                  </a:cubicBezTo>
                  <a:cubicBezTo>
                    <a:pt x="301" y="2607"/>
                    <a:pt x="176" y="2306"/>
                    <a:pt x="226" y="1830"/>
                  </a:cubicBezTo>
                  <a:cubicBezTo>
                    <a:pt x="251" y="1554"/>
                    <a:pt x="301" y="1278"/>
                    <a:pt x="402" y="1003"/>
                  </a:cubicBezTo>
                  <a:cubicBezTo>
                    <a:pt x="452" y="852"/>
                    <a:pt x="527" y="702"/>
                    <a:pt x="602" y="551"/>
                  </a:cubicBezTo>
                  <a:cubicBezTo>
                    <a:pt x="652" y="401"/>
                    <a:pt x="828" y="301"/>
                    <a:pt x="878" y="276"/>
                  </a:cubicBezTo>
                  <a:cubicBezTo>
                    <a:pt x="883" y="274"/>
                    <a:pt x="889" y="273"/>
                    <a:pt x="894" y="273"/>
                  </a:cubicBezTo>
                  <a:cubicBezTo>
                    <a:pt x="964" y="273"/>
                    <a:pt x="1030" y="414"/>
                    <a:pt x="1053" y="577"/>
                  </a:cubicBezTo>
                  <a:cubicBezTo>
                    <a:pt x="1078" y="727"/>
                    <a:pt x="1078" y="902"/>
                    <a:pt x="1053" y="1053"/>
                  </a:cubicBezTo>
                  <a:cubicBezTo>
                    <a:pt x="1003" y="1328"/>
                    <a:pt x="928" y="1604"/>
                    <a:pt x="777" y="1830"/>
                  </a:cubicBezTo>
                  <a:cubicBezTo>
                    <a:pt x="527" y="2256"/>
                    <a:pt x="276" y="2406"/>
                    <a:pt x="276" y="2456"/>
                  </a:cubicBezTo>
                  <a:cubicBezTo>
                    <a:pt x="276" y="2458"/>
                    <a:pt x="279" y="2459"/>
                    <a:pt x="283" y="2459"/>
                  </a:cubicBezTo>
                  <a:cubicBezTo>
                    <a:pt x="333" y="2459"/>
                    <a:pt x="653" y="2324"/>
                    <a:pt x="953" y="1955"/>
                  </a:cubicBezTo>
                  <a:cubicBezTo>
                    <a:pt x="1128" y="1704"/>
                    <a:pt x="1254" y="1404"/>
                    <a:pt x="1304" y="1103"/>
                  </a:cubicBezTo>
                  <a:cubicBezTo>
                    <a:pt x="1329" y="902"/>
                    <a:pt x="1329" y="727"/>
                    <a:pt x="1304" y="526"/>
                  </a:cubicBezTo>
                  <a:cubicBezTo>
                    <a:pt x="1279" y="426"/>
                    <a:pt x="1254" y="326"/>
                    <a:pt x="1204" y="226"/>
                  </a:cubicBezTo>
                  <a:cubicBezTo>
                    <a:pt x="1153" y="100"/>
                    <a:pt x="1028" y="0"/>
                    <a:pt x="8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948;p55">
              <a:extLst>
                <a:ext uri="{FF2B5EF4-FFF2-40B4-BE49-F238E27FC236}">
                  <a16:creationId xmlns:a16="http://schemas.microsoft.com/office/drawing/2014/main" id="{C744BE52-C623-B538-79F7-78D2C6DEDE40}"/>
                </a:ext>
              </a:extLst>
            </p:cNvPr>
            <p:cNvSpPr/>
            <p:nvPr/>
          </p:nvSpPr>
          <p:spPr>
            <a:xfrm>
              <a:off x="5729823" y="3103726"/>
              <a:ext cx="758297" cy="1690263"/>
            </a:xfrm>
            <a:custGeom>
              <a:avLst/>
              <a:gdLst/>
              <a:ahLst/>
              <a:cxnLst/>
              <a:rect l="l" t="t" r="r" b="b"/>
              <a:pathLst>
                <a:path w="40703" h="90728" extrusionOk="0">
                  <a:moveTo>
                    <a:pt x="1" y="0"/>
                  </a:moveTo>
                  <a:lnTo>
                    <a:pt x="4687" y="89901"/>
                  </a:lnTo>
                  <a:lnTo>
                    <a:pt x="18021" y="90728"/>
                  </a:lnTo>
                  <a:lnTo>
                    <a:pt x="15063" y="14913"/>
                  </a:lnTo>
                  <a:lnTo>
                    <a:pt x="28522" y="90377"/>
                  </a:lnTo>
                  <a:lnTo>
                    <a:pt x="40703" y="90602"/>
                  </a:lnTo>
                  <a:lnTo>
                    <a:pt x="28146" y="5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949;p55">
              <a:extLst>
                <a:ext uri="{FF2B5EF4-FFF2-40B4-BE49-F238E27FC236}">
                  <a16:creationId xmlns:a16="http://schemas.microsoft.com/office/drawing/2014/main" id="{EB1BE4E5-9D03-0242-E460-4041F837632D}"/>
                </a:ext>
              </a:extLst>
            </p:cNvPr>
            <p:cNvSpPr/>
            <p:nvPr/>
          </p:nvSpPr>
          <p:spPr>
            <a:xfrm>
              <a:off x="5881117" y="2242722"/>
              <a:ext cx="224138" cy="458540"/>
            </a:xfrm>
            <a:custGeom>
              <a:avLst/>
              <a:gdLst/>
              <a:ahLst/>
              <a:cxnLst/>
              <a:rect l="l" t="t" r="r" b="b"/>
              <a:pathLst>
                <a:path w="12031" h="24613" extrusionOk="0">
                  <a:moveTo>
                    <a:pt x="702" y="1"/>
                  </a:moveTo>
                  <a:lnTo>
                    <a:pt x="852" y="5038"/>
                  </a:lnTo>
                  <a:lnTo>
                    <a:pt x="0" y="6342"/>
                  </a:lnTo>
                  <a:lnTo>
                    <a:pt x="4586" y="24612"/>
                  </a:lnTo>
                  <a:lnTo>
                    <a:pt x="8772" y="24086"/>
                  </a:lnTo>
                  <a:lnTo>
                    <a:pt x="12030" y="10728"/>
                  </a:lnTo>
                  <a:lnTo>
                    <a:pt x="12030" y="2532"/>
                  </a:lnTo>
                  <a:lnTo>
                    <a:pt x="11855" y="502"/>
                  </a:lnTo>
                  <a:lnTo>
                    <a:pt x="11855" y="502"/>
                  </a:lnTo>
                  <a:cubicBezTo>
                    <a:pt x="11855" y="503"/>
                    <a:pt x="11954" y="4512"/>
                    <a:pt x="6942" y="4562"/>
                  </a:cubicBezTo>
                  <a:cubicBezTo>
                    <a:pt x="6914" y="4562"/>
                    <a:pt x="6886" y="4563"/>
                    <a:pt x="6858" y="4563"/>
                  </a:cubicBezTo>
                  <a:cubicBezTo>
                    <a:pt x="1694" y="4563"/>
                    <a:pt x="702" y="1"/>
                    <a:pt x="7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950;p55">
              <a:extLst>
                <a:ext uri="{FF2B5EF4-FFF2-40B4-BE49-F238E27FC236}">
                  <a16:creationId xmlns:a16="http://schemas.microsoft.com/office/drawing/2014/main" id="{36DFAA34-81EA-4299-739C-B4FF30A3898C}"/>
                </a:ext>
              </a:extLst>
            </p:cNvPr>
            <p:cNvSpPr/>
            <p:nvPr/>
          </p:nvSpPr>
          <p:spPr>
            <a:xfrm>
              <a:off x="5896990" y="2296414"/>
              <a:ext cx="196584" cy="54176"/>
            </a:xfrm>
            <a:custGeom>
              <a:avLst/>
              <a:gdLst/>
              <a:ahLst/>
              <a:cxnLst/>
              <a:rect l="l" t="t" r="r" b="b"/>
              <a:pathLst>
                <a:path w="10552" h="2908" extrusionOk="0">
                  <a:moveTo>
                    <a:pt x="25" y="1"/>
                  </a:moveTo>
                  <a:cubicBezTo>
                    <a:pt x="0" y="1"/>
                    <a:pt x="25" y="51"/>
                    <a:pt x="100" y="101"/>
                  </a:cubicBezTo>
                  <a:cubicBezTo>
                    <a:pt x="151" y="151"/>
                    <a:pt x="226" y="252"/>
                    <a:pt x="351" y="352"/>
                  </a:cubicBezTo>
                  <a:cubicBezTo>
                    <a:pt x="677" y="653"/>
                    <a:pt x="1003" y="928"/>
                    <a:pt x="1354" y="1179"/>
                  </a:cubicBezTo>
                  <a:cubicBezTo>
                    <a:pt x="1855" y="1555"/>
                    <a:pt x="2406" y="1906"/>
                    <a:pt x="3008" y="2181"/>
                  </a:cubicBezTo>
                  <a:cubicBezTo>
                    <a:pt x="3709" y="2507"/>
                    <a:pt x="4486" y="2758"/>
                    <a:pt x="5263" y="2858"/>
                  </a:cubicBezTo>
                  <a:cubicBezTo>
                    <a:pt x="5515" y="2891"/>
                    <a:pt x="5770" y="2907"/>
                    <a:pt x="6026" y="2907"/>
                  </a:cubicBezTo>
                  <a:cubicBezTo>
                    <a:pt x="6558" y="2907"/>
                    <a:pt x="7094" y="2835"/>
                    <a:pt x="7619" y="2683"/>
                  </a:cubicBezTo>
                  <a:cubicBezTo>
                    <a:pt x="8246" y="2507"/>
                    <a:pt x="8822" y="2231"/>
                    <a:pt x="9349" y="1856"/>
                  </a:cubicBezTo>
                  <a:cubicBezTo>
                    <a:pt x="9699" y="1605"/>
                    <a:pt x="10025" y="1304"/>
                    <a:pt x="10276" y="953"/>
                  </a:cubicBezTo>
                  <a:cubicBezTo>
                    <a:pt x="10351" y="853"/>
                    <a:pt x="10426" y="753"/>
                    <a:pt x="10476" y="653"/>
                  </a:cubicBezTo>
                  <a:cubicBezTo>
                    <a:pt x="10501" y="627"/>
                    <a:pt x="10527" y="602"/>
                    <a:pt x="10552" y="552"/>
                  </a:cubicBezTo>
                  <a:cubicBezTo>
                    <a:pt x="10527" y="552"/>
                    <a:pt x="10451" y="703"/>
                    <a:pt x="10251" y="928"/>
                  </a:cubicBezTo>
                  <a:cubicBezTo>
                    <a:pt x="9975" y="1254"/>
                    <a:pt x="9674" y="1555"/>
                    <a:pt x="9298" y="1805"/>
                  </a:cubicBezTo>
                  <a:cubicBezTo>
                    <a:pt x="8797" y="2156"/>
                    <a:pt x="8196" y="2432"/>
                    <a:pt x="7594" y="2582"/>
                  </a:cubicBezTo>
                  <a:cubicBezTo>
                    <a:pt x="7093" y="2716"/>
                    <a:pt x="6569" y="2783"/>
                    <a:pt x="6046" y="2783"/>
                  </a:cubicBezTo>
                  <a:cubicBezTo>
                    <a:pt x="5784" y="2783"/>
                    <a:pt x="5522" y="2766"/>
                    <a:pt x="5263" y="2733"/>
                  </a:cubicBezTo>
                  <a:cubicBezTo>
                    <a:pt x="4511" y="2632"/>
                    <a:pt x="3760" y="2407"/>
                    <a:pt x="3033" y="2081"/>
                  </a:cubicBezTo>
                  <a:cubicBezTo>
                    <a:pt x="2456" y="1805"/>
                    <a:pt x="1905" y="1480"/>
                    <a:pt x="1404" y="1104"/>
                  </a:cubicBezTo>
                  <a:cubicBezTo>
                    <a:pt x="953" y="803"/>
                    <a:pt x="602" y="502"/>
                    <a:pt x="376" y="302"/>
                  </a:cubicBezTo>
                  <a:lnTo>
                    <a:pt x="100" y="76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951;p55">
              <a:extLst>
                <a:ext uri="{FF2B5EF4-FFF2-40B4-BE49-F238E27FC236}">
                  <a16:creationId xmlns:a16="http://schemas.microsoft.com/office/drawing/2014/main" id="{801FE2B2-146B-6F48-6F82-3A6DAFC5B0C0}"/>
                </a:ext>
              </a:extLst>
            </p:cNvPr>
            <p:cNvSpPr/>
            <p:nvPr/>
          </p:nvSpPr>
          <p:spPr>
            <a:xfrm>
              <a:off x="5687328" y="2244120"/>
              <a:ext cx="345083" cy="1367628"/>
            </a:xfrm>
            <a:custGeom>
              <a:avLst/>
              <a:gdLst/>
              <a:ahLst/>
              <a:cxnLst/>
              <a:rect l="l" t="t" r="r" b="b"/>
              <a:pathLst>
                <a:path w="18523" h="73410" extrusionOk="0">
                  <a:moveTo>
                    <a:pt x="11104" y="1"/>
                  </a:moveTo>
                  <a:lnTo>
                    <a:pt x="6993" y="3134"/>
                  </a:lnTo>
                  <a:cubicBezTo>
                    <a:pt x="6993" y="3134"/>
                    <a:pt x="1209" y="23052"/>
                    <a:pt x="914" y="23052"/>
                  </a:cubicBezTo>
                  <a:cubicBezTo>
                    <a:pt x="908" y="23052"/>
                    <a:pt x="905" y="23046"/>
                    <a:pt x="903" y="23034"/>
                  </a:cubicBezTo>
                  <a:cubicBezTo>
                    <a:pt x="902" y="23020"/>
                    <a:pt x="901" y="23013"/>
                    <a:pt x="901" y="23013"/>
                  </a:cubicBezTo>
                  <a:lnTo>
                    <a:pt x="901" y="23013"/>
                  </a:lnTo>
                  <a:cubicBezTo>
                    <a:pt x="885" y="23013"/>
                    <a:pt x="2357" y="41354"/>
                    <a:pt x="2357" y="41354"/>
                  </a:cubicBezTo>
                  <a:lnTo>
                    <a:pt x="1" y="73410"/>
                  </a:lnTo>
                  <a:lnTo>
                    <a:pt x="1" y="73410"/>
                  </a:lnTo>
                  <a:lnTo>
                    <a:pt x="18447" y="72432"/>
                  </a:lnTo>
                  <a:lnTo>
                    <a:pt x="18522" y="50828"/>
                  </a:lnTo>
                  <a:lnTo>
                    <a:pt x="18422" y="22582"/>
                  </a:lnTo>
                  <a:lnTo>
                    <a:pt x="11329" y="5239"/>
                  </a:lnTo>
                  <a:lnTo>
                    <a:pt x="111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952;p55">
              <a:extLst>
                <a:ext uri="{FF2B5EF4-FFF2-40B4-BE49-F238E27FC236}">
                  <a16:creationId xmlns:a16="http://schemas.microsoft.com/office/drawing/2014/main" id="{DA787E3B-443A-B7D6-0C41-9022776CC7E2}"/>
                </a:ext>
              </a:extLst>
            </p:cNvPr>
            <p:cNvSpPr/>
            <p:nvPr/>
          </p:nvSpPr>
          <p:spPr>
            <a:xfrm>
              <a:off x="6020712" y="2250100"/>
              <a:ext cx="368893" cy="1345775"/>
            </a:xfrm>
            <a:custGeom>
              <a:avLst/>
              <a:gdLst/>
              <a:ahLst/>
              <a:cxnLst/>
              <a:rect l="l" t="t" r="r" b="b"/>
              <a:pathLst>
                <a:path w="19801" h="72237" extrusionOk="0">
                  <a:moveTo>
                    <a:pt x="4410" y="1"/>
                  </a:moveTo>
                  <a:cubicBezTo>
                    <a:pt x="4378" y="1"/>
                    <a:pt x="4362" y="6"/>
                    <a:pt x="4362" y="6"/>
                  </a:cubicBezTo>
                  <a:lnTo>
                    <a:pt x="4437" y="758"/>
                  </a:lnTo>
                  <a:lnTo>
                    <a:pt x="4437" y="2362"/>
                  </a:lnTo>
                  <a:lnTo>
                    <a:pt x="3860" y="9129"/>
                  </a:lnTo>
                  <a:lnTo>
                    <a:pt x="1" y="21835"/>
                  </a:lnTo>
                  <a:lnTo>
                    <a:pt x="602" y="49981"/>
                  </a:lnTo>
                  <a:lnTo>
                    <a:pt x="2031" y="72237"/>
                  </a:lnTo>
                  <a:lnTo>
                    <a:pt x="19800" y="70783"/>
                  </a:lnTo>
                  <a:lnTo>
                    <a:pt x="13635" y="40131"/>
                  </a:lnTo>
                  <a:lnTo>
                    <a:pt x="15840" y="18978"/>
                  </a:lnTo>
                  <a:lnTo>
                    <a:pt x="15690" y="7299"/>
                  </a:lnTo>
                  <a:lnTo>
                    <a:pt x="6191" y="1910"/>
                  </a:lnTo>
                  <a:cubicBezTo>
                    <a:pt x="5181" y="142"/>
                    <a:pt x="4577" y="1"/>
                    <a:pt x="44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953;p55">
              <a:extLst>
                <a:ext uri="{FF2B5EF4-FFF2-40B4-BE49-F238E27FC236}">
                  <a16:creationId xmlns:a16="http://schemas.microsoft.com/office/drawing/2014/main" id="{7EF83BEC-9B32-75F7-CFF4-D94B285D3BCF}"/>
                </a:ext>
              </a:extLst>
            </p:cNvPr>
            <p:cNvSpPr/>
            <p:nvPr/>
          </p:nvSpPr>
          <p:spPr>
            <a:xfrm>
              <a:off x="5738691" y="3151810"/>
              <a:ext cx="209196" cy="79587"/>
            </a:xfrm>
            <a:custGeom>
              <a:avLst/>
              <a:gdLst/>
              <a:ahLst/>
              <a:cxnLst/>
              <a:rect l="l" t="t" r="r" b="b"/>
              <a:pathLst>
                <a:path w="11229" h="4272" extrusionOk="0">
                  <a:moveTo>
                    <a:pt x="11227" y="0"/>
                  </a:moveTo>
                  <a:cubicBezTo>
                    <a:pt x="11188" y="0"/>
                    <a:pt x="10787" y="594"/>
                    <a:pt x="10001" y="1379"/>
                  </a:cubicBezTo>
                  <a:cubicBezTo>
                    <a:pt x="8176" y="3141"/>
                    <a:pt x="5754" y="4096"/>
                    <a:pt x="3265" y="4096"/>
                  </a:cubicBezTo>
                  <a:cubicBezTo>
                    <a:pt x="2780" y="4096"/>
                    <a:pt x="2292" y="4059"/>
                    <a:pt x="1805" y="3986"/>
                  </a:cubicBezTo>
                  <a:cubicBezTo>
                    <a:pt x="769" y="3802"/>
                    <a:pt x="113" y="3554"/>
                    <a:pt x="14" y="3554"/>
                  </a:cubicBezTo>
                  <a:cubicBezTo>
                    <a:pt x="5" y="3554"/>
                    <a:pt x="1" y="3556"/>
                    <a:pt x="1" y="3560"/>
                  </a:cubicBezTo>
                  <a:cubicBezTo>
                    <a:pt x="151" y="3635"/>
                    <a:pt x="302" y="3710"/>
                    <a:pt x="452" y="3760"/>
                  </a:cubicBezTo>
                  <a:cubicBezTo>
                    <a:pt x="878" y="3911"/>
                    <a:pt x="1329" y="4036"/>
                    <a:pt x="1780" y="4111"/>
                  </a:cubicBezTo>
                  <a:cubicBezTo>
                    <a:pt x="2346" y="4219"/>
                    <a:pt x="2916" y="4271"/>
                    <a:pt x="3482" y="4271"/>
                  </a:cubicBezTo>
                  <a:cubicBezTo>
                    <a:pt x="5949" y="4271"/>
                    <a:pt x="8348" y="3273"/>
                    <a:pt x="10101" y="1480"/>
                  </a:cubicBezTo>
                  <a:cubicBezTo>
                    <a:pt x="10402" y="1154"/>
                    <a:pt x="10703" y="803"/>
                    <a:pt x="10978" y="427"/>
                  </a:cubicBezTo>
                  <a:cubicBezTo>
                    <a:pt x="11079" y="302"/>
                    <a:pt x="11154" y="151"/>
                    <a:pt x="11229" y="1"/>
                  </a:cubicBezTo>
                  <a:cubicBezTo>
                    <a:pt x="11228" y="0"/>
                    <a:pt x="11228" y="0"/>
                    <a:pt x="11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954;p55">
              <a:extLst>
                <a:ext uri="{FF2B5EF4-FFF2-40B4-BE49-F238E27FC236}">
                  <a16:creationId xmlns:a16="http://schemas.microsoft.com/office/drawing/2014/main" id="{4517367F-FDC8-3FCC-3A42-B38A9CD8A548}"/>
                </a:ext>
              </a:extLst>
            </p:cNvPr>
            <p:cNvSpPr/>
            <p:nvPr/>
          </p:nvSpPr>
          <p:spPr>
            <a:xfrm>
              <a:off x="5748043" y="3172751"/>
              <a:ext cx="162975" cy="201353"/>
            </a:xfrm>
            <a:custGeom>
              <a:avLst/>
              <a:gdLst/>
              <a:ahLst/>
              <a:cxnLst/>
              <a:rect l="l" t="t" r="r" b="b"/>
              <a:pathLst>
                <a:path w="8748" h="10808" extrusionOk="0">
                  <a:moveTo>
                    <a:pt x="5353" y="0"/>
                  </a:moveTo>
                  <a:cubicBezTo>
                    <a:pt x="5273" y="0"/>
                    <a:pt x="5193" y="2"/>
                    <a:pt x="5113" y="5"/>
                  </a:cubicBezTo>
                  <a:cubicBezTo>
                    <a:pt x="3960" y="155"/>
                    <a:pt x="2857" y="581"/>
                    <a:pt x="1905" y="1233"/>
                  </a:cubicBezTo>
                  <a:cubicBezTo>
                    <a:pt x="1679" y="1358"/>
                    <a:pt x="1479" y="1483"/>
                    <a:pt x="1303" y="1659"/>
                  </a:cubicBezTo>
                  <a:cubicBezTo>
                    <a:pt x="1228" y="1684"/>
                    <a:pt x="1178" y="1734"/>
                    <a:pt x="1128" y="1784"/>
                  </a:cubicBezTo>
                  <a:cubicBezTo>
                    <a:pt x="1028" y="1834"/>
                    <a:pt x="952" y="1935"/>
                    <a:pt x="902" y="2010"/>
                  </a:cubicBezTo>
                  <a:cubicBezTo>
                    <a:pt x="526" y="2486"/>
                    <a:pt x="301" y="3062"/>
                    <a:pt x="226" y="3664"/>
                  </a:cubicBezTo>
                  <a:cubicBezTo>
                    <a:pt x="0" y="4917"/>
                    <a:pt x="0" y="6195"/>
                    <a:pt x="176" y="7473"/>
                  </a:cubicBezTo>
                  <a:cubicBezTo>
                    <a:pt x="226" y="7950"/>
                    <a:pt x="426" y="8526"/>
                    <a:pt x="902" y="8601"/>
                  </a:cubicBezTo>
                  <a:cubicBezTo>
                    <a:pt x="943" y="8609"/>
                    <a:pt x="983" y="8612"/>
                    <a:pt x="1024" y="8612"/>
                  </a:cubicBezTo>
                  <a:cubicBezTo>
                    <a:pt x="1263" y="8612"/>
                    <a:pt x="1501" y="8490"/>
                    <a:pt x="1629" y="8275"/>
                  </a:cubicBezTo>
                  <a:cubicBezTo>
                    <a:pt x="1629" y="8827"/>
                    <a:pt x="1679" y="9353"/>
                    <a:pt x="1780" y="9905"/>
                  </a:cubicBezTo>
                  <a:cubicBezTo>
                    <a:pt x="1855" y="10331"/>
                    <a:pt x="2055" y="10807"/>
                    <a:pt x="2481" y="10807"/>
                  </a:cubicBezTo>
                  <a:cubicBezTo>
                    <a:pt x="2491" y="10807"/>
                    <a:pt x="2501" y="10808"/>
                    <a:pt x="2510" y="10808"/>
                  </a:cubicBezTo>
                  <a:cubicBezTo>
                    <a:pt x="2919" y="10808"/>
                    <a:pt x="3160" y="10296"/>
                    <a:pt x="3233" y="9879"/>
                  </a:cubicBezTo>
                  <a:cubicBezTo>
                    <a:pt x="3384" y="8952"/>
                    <a:pt x="3434" y="8025"/>
                    <a:pt x="3333" y="7098"/>
                  </a:cubicBezTo>
                  <a:lnTo>
                    <a:pt x="3333" y="7098"/>
                  </a:lnTo>
                  <a:cubicBezTo>
                    <a:pt x="3559" y="7574"/>
                    <a:pt x="3484" y="8125"/>
                    <a:pt x="3559" y="8651"/>
                  </a:cubicBezTo>
                  <a:cubicBezTo>
                    <a:pt x="3628" y="9114"/>
                    <a:pt x="3975" y="9640"/>
                    <a:pt x="4422" y="9640"/>
                  </a:cubicBezTo>
                  <a:cubicBezTo>
                    <a:pt x="4459" y="9640"/>
                    <a:pt x="4498" y="9637"/>
                    <a:pt x="4536" y="9629"/>
                  </a:cubicBezTo>
                  <a:cubicBezTo>
                    <a:pt x="5063" y="9529"/>
                    <a:pt x="5213" y="8902"/>
                    <a:pt x="5263" y="8376"/>
                  </a:cubicBezTo>
                  <a:cubicBezTo>
                    <a:pt x="5389" y="7047"/>
                    <a:pt x="5539" y="5694"/>
                    <a:pt x="5689" y="4341"/>
                  </a:cubicBezTo>
                  <a:cubicBezTo>
                    <a:pt x="5965" y="4792"/>
                    <a:pt x="5940" y="5368"/>
                    <a:pt x="6140" y="5844"/>
                  </a:cubicBezTo>
                  <a:cubicBezTo>
                    <a:pt x="6286" y="6209"/>
                    <a:pt x="6685" y="6508"/>
                    <a:pt x="7036" y="6508"/>
                  </a:cubicBezTo>
                  <a:cubicBezTo>
                    <a:pt x="7167" y="6508"/>
                    <a:pt x="7291" y="6466"/>
                    <a:pt x="7394" y="6371"/>
                  </a:cubicBezTo>
                  <a:cubicBezTo>
                    <a:pt x="7594" y="6095"/>
                    <a:pt x="7669" y="5719"/>
                    <a:pt x="7569" y="5393"/>
                  </a:cubicBezTo>
                  <a:cubicBezTo>
                    <a:pt x="7394" y="4591"/>
                    <a:pt x="7243" y="3764"/>
                    <a:pt x="7093" y="2937"/>
                  </a:cubicBezTo>
                  <a:cubicBezTo>
                    <a:pt x="7043" y="2661"/>
                    <a:pt x="6968" y="2386"/>
                    <a:pt x="6867" y="2110"/>
                  </a:cubicBezTo>
                  <a:lnTo>
                    <a:pt x="8747" y="1007"/>
                  </a:lnTo>
                  <a:cubicBezTo>
                    <a:pt x="7737" y="350"/>
                    <a:pt x="6551" y="0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955;p55">
              <a:extLst>
                <a:ext uri="{FF2B5EF4-FFF2-40B4-BE49-F238E27FC236}">
                  <a16:creationId xmlns:a16="http://schemas.microsoft.com/office/drawing/2014/main" id="{821DA73A-910F-E436-CD5B-946EA00A9A87}"/>
                </a:ext>
              </a:extLst>
            </p:cNvPr>
            <p:cNvSpPr/>
            <p:nvPr/>
          </p:nvSpPr>
          <p:spPr>
            <a:xfrm>
              <a:off x="5735896" y="3347463"/>
              <a:ext cx="166701" cy="128920"/>
            </a:xfrm>
            <a:custGeom>
              <a:avLst/>
              <a:gdLst/>
              <a:ahLst/>
              <a:cxnLst/>
              <a:rect l="l" t="t" r="r" b="b"/>
              <a:pathLst>
                <a:path w="8948" h="6920" extrusionOk="0">
                  <a:moveTo>
                    <a:pt x="101" y="0"/>
                  </a:moveTo>
                  <a:cubicBezTo>
                    <a:pt x="76" y="201"/>
                    <a:pt x="51" y="376"/>
                    <a:pt x="51" y="577"/>
                  </a:cubicBezTo>
                  <a:cubicBezTo>
                    <a:pt x="0" y="1103"/>
                    <a:pt x="0" y="1604"/>
                    <a:pt x="26" y="2131"/>
                  </a:cubicBezTo>
                  <a:cubicBezTo>
                    <a:pt x="51" y="2908"/>
                    <a:pt x="201" y="3684"/>
                    <a:pt x="477" y="4386"/>
                  </a:cubicBezTo>
                  <a:cubicBezTo>
                    <a:pt x="828" y="5288"/>
                    <a:pt x="1504" y="6040"/>
                    <a:pt x="2381" y="6491"/>
                  </a:cubicBezTo>
                  <a:cubicBezTo>
                    <a:pt x="3000" y="6774"/>
                    <a:pt x="3668" y="6920"/>
                    <a:pt x="4333" y="6920"/>
                  </a:cubicBezTo>
                  <a:cubicBezTo>
                    <a:pt x="4611" y="6920"/>
                    <a:pt x="4890" y="6894"/>
                    <a:pt x="5163" y="6842"/>
                  </a:cubicBezTo>
                  <a:cubicBezTo>
                    <a:pt x="5940" y="6692"/>
                    <a:pt x="6667" y="6391"/>
                    <a:pt x="7319" y="5965"/>
                  </a:cubicBezTo>
                  <a:cubicBezTo>
                    <a:pt x="7770" y="5689"/>
                    <a:pt x="8171" y="5389"/>
                    <a:pt x="8547" y="5013"/>
                  </a:cubicBezTo>
                  <a:cubicBezTo>
                    <a:pt x="8697" y="4887"/>
                    <a:pt x="8823" y="4762"/>
                    <a:pt x="8948" y="4612"/>
                  </a:cubicBezTo>
                  <a:lnTo>
                    <a:pt x="8948" y="4612"/>
                  </a:lnTo>
                  <a:cubicBezTo>
                    <a:pt x="8397" y="5038"/>
                    <a:pt x="7820" y="5439"/>
                    <a:pt x="7219" y="5815"/>
                  </a:cubicBezTo>
                  <a:cubicBezTo>
                    <a:pt x="6592" y="6216"/>
                    <a:pt x="5890" y="6491"/>
                    <a:pt x="5138" y="6617"/>
                  </a:cubicBezTo>
                  <a:cubicBezTo>
                    <a:pt x="4872" y="6669"/>
                    <a:pt x="4603" y="6694"/>
                    <a:pt x="4335" y="6694"/>
                  </a:cubicBezTo>
                  <a:cubicBezTo>
                    <a:pt x="3695" y="6694"/>
                    <a:pt x="3057" y="6549"/>
                    <a:pt x="2457" y="6266"/>
                  </a:cubicBezTo>
                  <a:cubicBezTo>
                    <a:pt x="1655" y="5865"/>
                    <a:pt x="1003" y="5163"/>
                    <a:pt x="677" y="4286"/>
                  </a:cubicBezTo>
                  <a:cubicBezTo>
                    <a:pt x="376" y="3584"/>
                    <a:pt x="226" y="2857"/>
                    <a:pt x="176" y="2106"/>
                  </a:cubicBezTo>
                  <a:cubicBezTo>
                    <a:pt x="101" y="827"/>
                    <a:pt x="15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956;p55">
              <a:extLst>
                <a:ext uri="{FF2B5EF4-FFF2-40B4-BE49-F238E27FC236}">
                  <a16:creationId xmlns:a16="http://schemas.microsoft.com/office/drawing/2014/main" id="{121502B2-CD2D-54A1-4878-096ABA7041AE}"/>
                </a:ext>
              </a:extLst>
            </p:cNvPr>
            <p:cNvSpPr/>
            <p:nvPr/>
          </p:nvSpPr>
          <p:spPr>
            <a:xfrm>
              <a:off x="6125766" y="3156449"/>
              <a:ext cx="149916" cy="23437"/>
            </a:xfrm>
            <a:custGeom>
              <a:avLst/>
              <a:gdLst/>
              <a:ahLst/>
              <a:cxnLst/>
              <a:rect l="l" t="t" r="r" b="b"/>
              <a:pathLst>
                <a:path w="8047" h="1258" extrusionOk="0">
                  <a:moveTo>
                    <a:pt x="8040" y="1"/>
                  </a:moveTo>
                  <a:cubicBezTo>
                    <a:pt x="7983" y="1"/>
                    <a:pt x="7586" y="239"/>
                    <a:pt x="6893" y="454"/>
                  </a:cubicBezTo>
                  <a:cubicBezTo>
                    <a:pt x="5918" y="828"/>
                    <a:pt x="4879" y="1017"/>
                    <a:pt x="3840" y="1017"/>
                  </a:cubicBezTo>
                  <a:cubicBezTo>
                    <a:pt x="2930" y="1017"/>
                    <a:pt x="2020" y="872"/>
                    <a:pt x="1154" y="579"/>
                  </a:cubicBezTo>
                  <a:cubicBezTo>
                    <a:pt x="427" y="353"/>
                    <a:pt x="1" y="153"/>
                    <a:pt x="1" y="153"/>
                  </a:cubicBezTo>
                  <a:lnTo>
                    <a:pt x="1" y="153"/>
                  </a:lnTo>
                  <a:cubicBezTo>
                    <a:pt x="1" y="178"/>
                    <a:pt x="101" y="228"/>
                    <a:pt x="277" y="353"/>
                  </a:cubicBezTo>
                  <a:cubicBezTo>
                    <a:pt x="552" y="504"/>
                    <a:pt x="828" y="629"/>
                    <a:pt x="1104" y="754"/>
                  </a:cubicBezTo>
                  <a:cubicBezTo>
                    <a:pt x="2008" y="1088"/>
                    <a:pt x="2958" y="1257"/>
                    <a:pt x="3905" y="1257"/>
                  </a:cubicBezTo>
                  <a:cubicBezTo>
                    <a:pt x="4952" y="1257"/>
                    <a:pt x="5995" y="1050"/>
                    <a:pt x="6968" y="629"/>
                  </a:cubicBezTo>
                  <a:cubicBezTo>
                    <a:pt x="7244" y="504"/>
                    <a:pt x="7520" y="353"/>
                    <a:pt x="7770" y="203"/>
                  </a:cubicBezTo>
                  <a:cubicBezTo>
                    <a:pt x="7971" y="78"/>
                    <a:pt x="8046" y="3"/>
                    <a:pt x="8046" y="3"/>
                  </a:cubicBezTo>
                  <a:cubicBezTo>
                    <a:pt x="8045" y="1"/>
                    <a:pt x="8043" y="1"/>
                    <a:pt x="8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957;p55">
              <a:extLst>
                <a:ext uri="{FF2B5EF4-FFF2-40B4-BE49-F238E27FC236}">
                  <a16:creationId xmlns:a16="http://schemas.microsoft.com/office/drawing/2014/main" id="{0B1CC075-5B5E-B0DA-A536-5E46E1020AE7}"/>
                </a:ext>
              </a:extLst>
            </p:cNvPr>
            <p:cNvSpPr/>
            <p:nvPr/>
          </p:nvSpPr>
          <p:spPr>
            <a:xfrm>
              <a:off x="6023525" y="2648018"/>
              <a:ext cx="10284" cy="566855"/>
            </a:xfrm>
            <a:custGeom>
              <a:avLst/>
              <a:gdLst/>
              <a:ahLst/>
              <a:cxnLst/>
              <a:rect l="l" t="t" r="r" b="b"/>
              <a:pathLst>
                <a:path w="552" h="30427" extrusionOk="0">
                  <a:moveTo>
                    <a:pt x="0" y="0"/>
                  </a:moveTo>
                  <a:cubicBezTo>
                    <a:pt x="0" y="100"/>
                    <a:pt x="0" y="201"/>
                    <a:pt x="0" y="301"/>
                  </a:cubicBezTo>
                  <a:lnTo>
                    <a:pt x="0" y="1178"/>
                  </a:lnTo>
                  <a:cubicBezTo>
                    <a:pt x="0" y="1980"/>
                    <a:pt x="50" y="3083"/>
                    <a:pt x="50" y="4436"/>
                  </a:cubicBezTo>
                  <a:cubicBezTo>
                    <a:pt x="100" y="7218"/>
                    <a:pt x="151" y="11028"/>
                    <a:pt x="226" y="15213"/>
                  </a:cubicBezTo>
                  <a:cubicBezTo>
                    <a:pt x="301" y="19399"/>
                    <a:pt x="351" y="23183"/>
                    <a:pt x="401" y="25965"/>
                  </a:cubicBezTo>
                  <a:cubicBezTo>
                    <a:pt x="426" y="27319"/>
                    <a:pt x="451" y="28421"/>
                    <a:pt x="451" y="29223"/>
                  </a:cubicBezTo>
                  <a:lnTo>
                    <a:pt x="451" y="30101"/>
                  </a:lnTo>
                  <a:cubicBezTo>
                    <a:pt x="451" y="30201"/>
                    <a:pt x="451" y="30326"/>
                    <a:pt x="476" y="30426"/>
                  </a:cubicBezTo>
                  <a:cubicBezTo>
                    <a:pt x="476" y="30326"/>
                    <a:pt x="501" y="30201"/>
                    <a:pt x="501" y="30101"/>
                  </a:cubicBezTo>
                  <a:cubicBezTo>
                    <a:pt x="501" y="29875"/>
                    <a:pt x="501" y="29599"/>
                    <a:pt x="501" y="29223"/>
                  </a:cubicBezTo>
                  <a:cubicBezTo>
                    <a:pt x="526" y="28472"/>
                    <a:pt x="526" y="27344"/>
                    <a:pt x="526" y="25965"/>
                  </a:cubicBezTo>
                  <a:cubicBezTo>
                    <a:pt x="552" y="23208"/>
                    <a:pt x="501" y="19399"/>
                    <a:pt x="426" y="15213"/>
                  </a:cubicBezTo>
                  <a:cubicBezTo>
                    <a:pt x="351" y="11003"/>
                    <a:pt x="276" y="7193"/>
                    <a:pt x="176" y="4436"/>
                  </a:cubicBezTo>
                  <a:cubicBezTo>
                    <a:pt x="151" y="3083"/>
                    <a:pt x="100" y="1980"/>
                    <a:pt x="75" y="1178"/>
                  </a:cubicBezTo>
                  <a:cubicBezTo>
                    <a:pt x="50" y="827"/>
                    <a:pt x="25" y="526"/>
                    <a:pt x="25" y="301"/>
                  </a:cubicBezTo>
                  <a:cubicBezTo>
                    <a:pt x="25" y="201"/>
                    <a:pt x="25" y="10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958;p55">
              <a:extLst>
                <a:ext uri="{FF2B5EF4-FFF2-40B4-BE49-F238E27FC236}">
                  <a16:creationId xmlns:a16="http://schemas.microsoft.com/office/drawing/2014/main" id="{C623284F-1D05-0085-5569-8C0A546F4262}"/>
                </a:ext>
              </a:extLst>
            </p:cNvPr>
            <p:cNvSpPr/>
            <p:nvPr/>
          </p:nvSpPr>
          <p:spPr>
            <a:xfrm>
              <a:off x="5818539" y="2365531"/>
              <a:ext cx="188182" cy="275966"/>
            </a:xfrm>
            <a:custGeom>
              <a:avLst/>
              <a:gdLst/>
              <a:ahLst/>
              <a:cxnLst/>
              <a:rect l="l" t="t" r="r" b="b"/>
              <a:pathLst>
                <a:path w="10101" h="14813" extrusionOk="0">
                  <a:moveTo>
                    <a:pt x="1" y="0"/>
                  </a:moveTo>
                  <a:lnTo>
                    <a:pt x="853" y="627"/>
                  </a:lnTo>
                  <a:lnTo>
                    <a:pt x="251" y="4486"/>
                  </a:lnTo>
                  <a:lnTo>
                    <a:pt x="10101" y="14812"/>
                  </a:lnTo>
                  <a:lnTo>
                    <a:pt x="10101" y="14812"/>
                  </a:lnTo>
                  <a:lnTo>
                    <a:pt x="1153" y="3058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313D4D">
                <a:alpha val="10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959;p55">
              <a:extLst>
                <a:ext uri="{FF2B5EF4-FFF2-40B4-BE49-F238E27FC236}">
                  <a16:creationId xmlns:a16="http://schemas.microsoft.com/office/drawing/2014/main" id="{9E5EC982-0C3D-3BCC-0E4A-DBE57452707A}"/>
                </a:ext>
              </a:extLst>
            </p:cNvPr>
            <p:cNvSpPr/>
            <p:nvPr/>
          </p:nvSpPr>
          <p:spPr>
            <a:xfrm>
              <a:off x="5572474" y="2302487"/>
              <a:ext cx="635488" cy="711293"/>
            </a:xfrm>
            <a:custGeom>
              <a:avLst/>
              <a:gdLst/>
              <a:ahLst/>
              <a:cxnLst/>
              <a:rect l="l" t="t" r="r" b="b"/>
              <a:pathLst>
                <a:path w="34111" h="38180" extrusionOk="0">
                  <a:moveTo>
                    <a:pt x="13209" y="1"/>
                  </a:moveTo>
                  <a:lnTo>
                    <a:pt x="13209" y="1"/>
                  </a:lnTo>
                  <a:cubicBezTo>
                    <a:pt x="13208" y="1"/>
                    <a:pt x="3334" y="4913"/>
                    <a:pt x="2657" y="8071"/>
                  </a:cubicBezTo>
                  <a:cubicBezTo>
                    <a:pt x="1980" y="11204"/>
                    <a:pt x="351" y="18823"/>
                    <a:pt x="176" y="24362"/>
                  </a:cubicBezTo>
                  <a:cubicBezTo>
                    <a:pt x="26" y="29299"/>
                    <a:pt x="0" y="32582"/>
                    <a:pt x="1128" y="34161"/>
                  </a:cubicBezTo>
                  <a:cubicBezTo>
                    <a:pt x="2847" y="36558"/>
                    <a:pt x="9603" y="38180"/>
                    <a:pt x="16853" y="38180"/>
                  </a:cubicBezTo>
                  <a:cubicBezTo>
                    <a:pt x="17639" y="38180"/>
                    <a:pt x="18431" y="38160"/>
                    <a:pt x="19224" y="38121"/>
                  </a:cubicBezTo>
                  <a:cubicBezTo>
                    <a:pt x="24913" y="37846"/>
                    <a:pt x="30602" y="36342"/>
                    <a:pt x="34111" y="34161"/>
                  </a:cubicBezTo>
                  <a:lnTo>
                    <a:pt x="24687" y="31054"/>
                  </a:lnTo>
                  <a:lnTo>
                    <a:pt x="9574" y="26617"/>
                  </a:lnTo>
                  <a:lnTo>
                    <a:pt x="9073" y="15139"/>
                  </a:lnTo>
                  <a:lnTo>
                    <a:pt x="13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960;p55">
              <a:extLst>
                <a:ext uri="{FF2B5EF4-FFF2-40B4-BE49-F238E27FC236}">
                  <a16:creationId xmlns:a16="http://schemas.microsoft.com/office/drawing/2014/main" id="{DC8B26D8-9CCA-4DDC-8563-F7141FCC88E0}"/>
                </a:ext>
              </a:extLst>
            </p:cNvPr>
            <p:cNvSpPr/>
            <p:nvPr/>
          </p:nvSpPr>
          <p:spPr>
            <a:xfrm>
              <a:off x="5817608" y="2244120"/>
              <a:ext cx="192858" cy="401570"/>
            </a:xfrm>
            <a:custGeom>
              <a:avLst/>
              <a:gdLst/>
              <a:ahLst/>
              <a:cxnLst/>
              <a:rect l="l" t="t" r="r" b="b"/>
              <a:pathLst>
                <a:path w="10352" h="21555" extrusionOk="0">
                  <a:moveTo>
                    <a:pt x="4111" y="1"/>
                  </a:moveTo>
                  <a:lnTo>
                    <a:pt x="4036" y="51"/>
                  </a:lnTo>
                  <a:lnTo>
                    <a:pt x="3810" y="226"/>
                  </a:lnTo>
                  <a:lnTo>
                    <a:pt x="2983" y="828"/>
                  </a:lnTo>
                  <a:lnTo>
                    <a:pt x="0" y="3084"/>
                  </a:lnTo>
                  <a:lnTo>
                    <a:pt x="0" y="3109"/>
                  </a:lnTo>
                  <a:lnTo>
                    <a:pt x="0" y="6517"/>
                  </a:lnTo>
                  <a:lnTo>
                    <a:pt x="0" y="6567"/>
                  </a:lnTo>
                  <a:lnTo>
                    <a:pt x="1911" y="6567"/>
                  </a:lnTo>
                  <a:cubicBezTo>
                    <a:pt x="1667" y="7500"/>
                    <a:pt x="1422" y="8525"/>
                    <a:pt x="1178" y="9550"/>
                  </a:cubicBezTo>
                  <a:lnTo>
                    <a:pt x="1178" y="9575"/>
                  </a:lnTo>
                  <a:lnTo>
                    <a:pt x="1630" y="10201"/>
                  </a:lnTo>
                  <a:lnTo>
                    <a:pt x="7795" y="18247"/>
                  </a:lnTo>
                  <a:lnTo>
                    <a:pt x="9650" y="20678"/>
                  </a:lnTo>
                  <a:lnTo>
                    <a:pt x="10176" y="21354"/>
                  </a:lnTo>
                  <a:lnTo>
                    <a:pt x="10301" y="21505"/>
                  </a:lnTo>
                  <a:lnTo>
                    <a:pt x="10351" y="21555"/>
                  </a:lnTo>
                  <a:lnTo>
                    <a:pt x="10326" y="21505"/>
                  </a:lnTo>
                  <a:lnTo>
                    <a:pt x="10201" y="21329"/>
                  </a:lnTo>
                  <a:lnTo>
                    <a:pt x="9700" y="20678"/>
                  </a:lnTo>
                  <a:lnTo>
                    <a:pt x="7845" y="18222"/>
                  </a:lnTo>
                  <a:lnTo>
                    <a:pt x="1730" y="10151"/>
                  </a:lnTo>
                  <a:lnTo>
                    <a:pt x="1259" y="9556"/>
                  </a:lnTo>
                  <a:lnTo>
                    <a:pt x="1259" y="9556"/>
                  </a:lnTo>
                  <a:cubicBezTo>
                    <a:pt x="1532" y="8510"/>
                    <a:pt x="1781" y="7514"/>
                    <a:pt x="2031" y="6542"/>
                  </a:cubicBezTo>
                  <a:lnTo>
                    <a:pt x="2031" y="6467"/>
                  </a:lnTo>
                  <a:lnTo>
                    <a:pt x="76" y="6467"/>
                  </a:lnTo>
                  <a:lnTo>
                    <a:pt x="76" y="3159"/>
                  </a:lnTo>
                  <a:lnTo>
                    <a:pt x="3033" y="878"/>
                  </a:lnTo>
                  <a:lnTo>
                    <a:pt x="3835" y="226"/>
                  </a:lnTo>
                  <a:lnTo>
                    <a:pt x="4036" y="76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961;p55">
              <a:extLst>
                <a:ext uri="{FF2B5EF4-FFF2-40B4-BE49-F238E27FC236}">
                  <a16:creationId xmlns:a16="http://schemas.microsoft.com/office/drawing/2014/main" id="{0D8120AF-42FA-EB19-37FF-0693F9B04DC7}"/>
                </a:ext>
              </a:extLst>
            </p:cNvPr>
            <p:cNvSpPr/>
            <p:nvPr/>
          </p:nvSpPr>
          <p:spPr>
            <a:xfrm>
              <a:off x="5896524" y="2386062"/>
              <a:ext cx="509083" cy="575239"/>
            </a:xfrm>
            <a:custGeom>
              <a:avLst/>
              <a:gdLst/>
              <a:ahLst/>
              <a:cxnLst/>
              <a:rect l="l" t="t" r="r" b="b"/>
              <a:pathLst>
                <a:path w="27326" h="30877" extrusionOk="0">
                  <a:moveTo>
                    <a:pt x="22356" y="1"/>
                  </a:moveTo>
                  <a:lnTo>
                    <a:pt x="18421" y="4938"/>
                  </a:lnTo>
                  <a:lnTo>
                    <a:pt x="18095" y="19224"/>
                  </a:lnTo>
                  <a:lnTo>
                    <a:pt x="978" y="18197"/>
                  </a:lnTo>
                  <a:lnTo>
                    <a:pt x="0" y="24312"/>
                  </a:lnTo>
                  <a:cubicBezTo>
                    <a:pt x="0" y="24312"/>
                    <a:pt x="14436" y="29224"/>
                    <a:pt x="18346" y="30502"/>
                  </a:cubicBezTo>
                  <a:cubicBezTo>
                    <a:pt x="19131" y="30760"/>
                    <a:pt x="19858" y="30877"/>
                    <a:pt x="20529" y="30877"/>
                  </a:cubicBezTo>
                  <a:cubicBezTo>
                    <a:pt x="25405" y="30877"/>
                    <a:pt x="27325" y="24726"/>
                    <a:pt x="27193" y="21906"/>
                  </a:cubicBezTo>
                  <a:cubicBezTo>
                    <a:pt x="27093" y="19851"/>
                    <a:pt x="26491" y="10377"/>
                    <a:pt x="26241" y="6918"/>
                  </a:cubicBezTo>
                  <a:cubicBezTo>
                    <a:pt x="25940" y="2658"/>
                    <a:pt x="22356" y="1"/>
                    <a:pt x="22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962;p55">
              <a:extLst>
                <a:ext uri="{FF2B5EF4-FFF2-40B4-BE49-F238E27FC236}">
                  <a16:creationId xmlns:a16="http://schemas.microsoft.com/office/drawing/2014/main" id="{9B426B03-C310-C85D-E14F-1CCE98C16D65}"/>
                </a:ext>
              </a:extLst>
            </p:cNvPr>
            <p:cNvSpPr/>
            <p:nvPr/>
          </p:nvSpPr>
          <p:spPr>
            <a:xfrm>
              <a:off x="5750838" y="2732151"/>
              <a:ext cx="160181" cy="107309"/>
            </a:xfrm>
            <a:custGeom>
              <a:avLst/>
              <a:gdLst/>
              <a:ahLst/>
              <a:cxnLst/>
              <a:rect l="l" t="t" r="r" b="b"/>
              <a:pathLst>
                <a:path w="8598" h="5760" extrusionOk="0">
                  <a:moveTo>
                    <a:pt x="3686" y="0"/>
                  </a:moveTo>
                  <a:cubicBezTo>
                    <a:pt x="3232" y="0"/>
                    <a:pt x="2858" y="21"/>
                    <a:pt x="2632" y="71"/>
                  </a:cubicBezTo>
                  <a:cubicBezTo>
                    <a:pt x="1504" y="346"/>
                    <a:pt x="0" y="1650"/>
                    <a:pt x="0" y="1650"/>
                  </a:cubicBezTo>
                  <a:lnTo>
                    <a:pt x="26" y="3579"/>
                  </a:lnTo>
                  <a:lnTo>
                    <a:pt x="7820" y="5760"/>
                  </a:lnTo>
                  <a:lnTo>
                    <a:pt x="8597" y="321"/>
                  </a:lnTo>
                  <a:cubicBezTo>
                    <a:pt x="8597" y="321"/>
                    <a:pt x="5501" y="0"/>
                    <a:pt x="3686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963;p55">
              <a:extLst>
                <a:ext uri="{FF2B5EF4-FFF2-40B4-BE49-F238E27FC236}">
                  <a16:creationId xmlns:a16="http://schemas.microsoft.com/office/drawing/2014/main" id="{04AAC91B-1073-F744-AA23-6B84F1DA1782}"/>
                </a:ext>
              </a:extLst>
            </p:cNvPr>
            <p:cNvSpPr/>
            <p:nvPr/>
          </p:nvSpPr>
          <p:spPr>
            <a:xfrm>
              <a:off x="6024456" y="2250193"/>
              <a:ext cx="160628" cy="403097"/>
            </a:xfrm>
            <a:custGeom>
              <a:avLst/>
              <a:gdLst/>
              <a:ahLst/>
              <a:cxnLst/>
              <a:rect l="l" t="t" r="r" b="b"/>
              <a:pathLst>
                <a:path w="8622" h="21637" extrusionOk="0">
                  <a:moveTo>
                    <a:pt x="4186" y="1"/>
                  </a:moveTo>
                  <a:lnTo>
                    <a:pt x="4311" y="26"/>
                  </a:lnTo>
                  <a:cubicBezTo>
                    <a:pt x="4461" y="51"/>
                    <a:pt x="4587" y="101"/>
                    <a:pt x="4712" y="176"/>
                  </a:cubicBezTo>
                  <a:cubicBezTo>
                    <a:pt x="5113" y="527"/>
                    <a:pt x="5439" y="953"/>
                    <a:pt x="5664" y="1429"/>
                  </a:cubicBezTo>
                  <a:lnTo>
                    <a:pt x="8464" y="6186"/>
                  </a:lnTo>
                  <a:lnTo>
                    <a:pt x="8464" y="6186"/>
                  </a:lnTo>
                  <a:lnTo>
                    <a:pt x="6015" y="7018"/>
                  </a:lnTo>
                  <a:lnTo>
                    <a:pt x="5965" y="7018"/>
                  </a:lnTo>
                  <a:lnTo>
                    <a:pt x="5965" y="7068"/>
                  </a:lnTo>
                  <a:lnTo>
                    <a:pt x="6554" y="8564"/>
                  </a:lnTo>
                  <a:lnTo>
                    <a:pt x="6554" y="8564"/>
                  </a:lnTo>
                  <a:cubicBezTo>
                    <a:pt x="6282" y="8909"/>
                    <a:pt x="6011" y="9254"/>
                    <a:pt x="5740" y="9600"/>
                  </a:cubicBezTo>
                  <a:cubicBezTo>
                    <a:pt x="5188" y="10301"/>
                    <a:pt x="4662" y="11053"/>
                    <a:pt x="4186" y="11830"/>
                  </a:cubicBezTo>
                  <a:cubicBezTo>
                    <a:pt x="3985" y="12206"/>
                    <a:pt x="3760" y="12582"/>
                    <a:pt x="3584" y="12958"/>
                  </a:cubicBezTo>
                  <a:cubicBezTo>
                    <a:pt x="3384" y="13334"/>
                    <a:pt x="3233" y="13710"/>
                    <a:pt x="3083" y="14086"/>
                  </a:cubicBezTo>
                  <a:cubicBezTo>
                    <a:pt x="2481" y="15565"/>
                    <a:pt x="1905" y="16893"/>
                    <a:pt x="1454" y="17996"/>
                  </a:cubicBezTo>
                  <a:cubicBezTo>
                    <a:pt x="1003" y="19124"/>
                    <a:pt x="627" y="20026"/>
                    <a:pt x="376" y="20652"/>
                  </a:cubicBezTo>
                  <a:cubicBezTo>
                    <a:pt x="251" y="20978"/>
                    <a:pt x="151" y="21204"/>
                    <a:pt x="75" y="21379"/>
                  </a:cubicBezTo>
                  <a:cubicBezTo>
                    <a:pt x="55" y="21441"/>
                    <a:pt x="34" y="21502"/>
                    <a:pt x="28" y="21550"/>
                  </a:cubicBezTo>
                  <a:lnTo>
                    <a:pt x="28" y="21550"/>
                  </a:lnTo>
                  <a:lnTo>
                    <a:pt x="126" y="21354"/>
                  </a:lnTo>
                  <a:lnTo>
                    <a:pt x="426" y="20652"/>
                  </a:lnTo>
                  <a:cubicBezTo>
                    <a:pt x="702" y="20026"/>
                    <a:pt x="1078" y="19124"/>
                    <a:pt x="1529" y="17996"/>
                  </a:cubicBezTo>
                  <a:lnTo>
                    <a:pt x="3183" y="14086"/>
                  </a:lnTo>
                  <a:cubicBezTo>
                    <a:pt x="3334" y="13710"/>
                    <a:pt x="3509" y="13334"/>
                    <a:pt x="3685" y="12958"/>
                  </a:cubicBezTo>
                  <a:cubicBezTo>
                    <a:pt x="3860" y="12582"/>
                    <a:pt x="4086" y="12206"/>
                    <a:pt x="4286" y="11855"/>
                  </a:cubicBezTo>
                  <a:cubicBezTo>
                    <a:pt x="4762" y="11078"/>
                    <a:pt x="5289" y="10352"/>
                    <a:pt x="5840" y="9625"/>
                  </a:cubicBezTo>
                  <a:cubicBezTo>
                    <a:pt x="6091" y="9274"/>
                    <a:pt x="6366" y="8923"/>
                    <a:pt x="6667" y="8597"/>
                  </a:cubicBezTo>
                  <a:lnTo>
                    <a:pt x="6692" y="8572"/>
                  </a:lnTo>
                  <a:lnTo>
                    <a:pt x="6692" y="8547"/>
                  </a:lnTo>
                  <a:cubicBezTo>
                    <a:pt x="6498" y="8039"/>
                    <a:pt x="6281" y="7531"/>
                    <a:pt x="6109" y="7045"/>
                  </a:cubicBezTo>
                  <a:lnTo>
                    <a:pt x="6109" y="7045"/>
                  </a:lnTo>
                  <a:lnTo>
                    <a:pt x="8493" y="6235"/>
                  </a:lnTo>
                  <a:lnTo>
                    <a:pt x="8493" y="6235"/>
                  </a:lnTo>
                  <a:lnTo>
                    <a:pt x="8497" y="6241"/>
                  </a:lnTo>
                  <a:lnTo>
                    <a:pt x="8500" y="6232"/>
                  </a:lnTo>
                  <a:lnTo>
                    <a:pt x="8500" y="6232"/>
                  </a:lnTo>
                  <a:lnTo>
                    <a:pt x="8547" y="6216"/>
                  </a:lnTo>
                  <a:lnTo>
                    <a:pt x="8622" y="6216"/>
                  </a:lnTo>
                  <a:lnTo>
                    <a:pt x="8572" y="6141"/>
                  </a:lnTo>
                  <a:lnTo>
                    <a:pt x="5715" y="1354"/>
                  </a:lnTo>
                  <a:cubicBezTo>
                    <a:pt x="5564" y="1103"/>
                    <a:pt x="5389" y="853"/>
                    <a:pt x="5213" y="602"/>
                  </a:cubicBezTo>
                  <a:cubicBezTo>
                    <a:pt x="5063" y="427"/>
                    <a:pt x="4913" y="251"/>
                    <a:pt x="4712" y="126"/>
                  </a:cubicBezTo>
                  <a:cubicBezTo>
                    <a:pt x="4587" y="51"/>
                    <a:pt x="4461" y="1"/>
                    <a:pt x="4336" y="1"/>
                  </a:cubicBezTo>
                  <a:close/>
                  <a:moveTo>
                    <a:pt x="28" y="21550"/>
                  </a:moveTo>
                  <a:lnTo>
                    <a:pt x="25" y="21555"/>
                  </a:lnTo>
                  <a:cubicBezTo>
                    <a:pt x="11" y="21583"/>
                    <a:pt x="5" y="21611"/>
                    <a:pt x="2" y="21626"/>
                  </a:cubicBezTo>
                  <a:lnTo>
                    <a:pt x="2" y="21626"/>
                  </a:lnTo>
                  <a:lnTo>
                    <a:pt x="25" y="21580"/>
                  </a:lnTo>
                  <a:cubicBezTo>
                    <a:pt x="25" y="21571"/>
                    <a:pt x="26" y="21561"/>
                    <a:pt x="28" y="21550"/>
                  </a:cubicBezTo>
                  <a:close/>
                  <a:moveTo>
                    <a:pt x="2" y="21626"/>
                  </a:moveTo>
                  <a:lnTo>
                    <a:pt x="0" y="21630"/>
                  </a:lnTo>
                  <a:cubicBezTo>
                    <a:pt x="0" y="21634"/>
                    <a:pt x="0" y="21637"/>
                    <a:pt x="0" y="21637"/>
                  </a:cubicBezTo>
                  <a:cubicBezTo>
                    <a:pt x="1" y="21637"/>
                    <a:pt x="1" y="21632"/>
                    <a:pt x="2" y="216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964;p55">
              <a:extLst>
                <a:ext uri="{FF2B5EF4-FFF2-40B4-BE49-F238E27FC236}">
                  <a16:creationId xmlns:a16="http://schemas.microsoft.com/office/drawing/2014/main" id="{8A40A9E2-3415-BF23-6310-65ACF28C689B}"/>
                </a:ext>
              </a:extLst>
            </p:cNvPr>
            <p:cNvSpPr/>
            <p:nvPr/>
          </p:nvSpPr>
          <p:spPr>
            <a:xfrm>
              <a:off x="5752235" y="2798828"/>
              <a:ext cx="597203" cy="163255"/>
            </a:xfrm>
            <a:custGeom>
              <a:avLst/>
              <a:gdLst/>
              <a:ahLst/>
              <a:cxnLst/>
              <a:rect l="l" t="t" r="r" b="b"/>
              <a:pathLst>
                <a:path w="32056" h="8763" extrusionOk="0">
                  <a:moveTo>
                    <a:pt x="1" y="0"/>
                  </a:moveTo>
                  <a:lnTo>
                    <a:pt x="101" y="26"/>
                  </a:lnTo>
                  <a:lnTo>
                    <a:pt x="326" y="101"/>
                  </a:lnTo>
                  <a:lnTo>
                    <a:pt x="1279" y="401"/>
                  </a:lnTo>
                  <a:lnTo>
                    <a:pt x="4763" y="1429"/>
                  </a:lnTo>
                  <a:cubicBezTo>
                    <a:pt x="7695" y="2306"/>
                    <a:pt x="11730" y="3534"/>
                    <a:pt x="16166" y="4988"/>
                  </a:cubicBezTo>
                  <a:cubicBezTo>
                    <a:pt x="18397" y="5715"/>
                    <a:pt x="20502" y="6417"/>
                    <a:pt x="22407" y="7093"/>
                  </a:cubicBezTo>
                  <a:cubicBezTo>
                    <a:pt x="23359" y="7444"/>
                    <a:pt x="24287" y="7745"/>
                    <a:pt x="25114" y="8046"/>
                  </a:cubicBezTo>
                  <a:cubicBezTo>
                    <a:pt x="25540" y="8196"/>
                    <a:pt x="25941" y="8346"/>
                    <a:pt x="26342" y="8472"/>
                  </a:cubicBezTo>
                  <a:cubicBezTo>
                    <a:pt x="26743" y="8597"/>
                    <a:pt x="27144" y="8672"/>
                    <a:pt x="27545" y="8722"/>
                  </a:cubicBezTo>
                  <a:cubicBezTo>
                    <a:pt x="27778" y="8748"/>
                    <a:pt x="28015" y="8762"/>
                    <a:pt x="28252" y="8762"/>
                  </a:cubicBezTo>
                  <a:cubicBezTo>
                    <a:pt x="28703" y="8762"/>
                    <a:pt x="29157" y="8712"/>
                    <a:pt x="29600" y="8597"/>
                  </a:cubicBezTo>
                  <a:cubicBezTo>
                    <a:pt x="30101" y="8472"/>
                    <a:pt x="30577" y="8271"/>
                    <a:pt x="31028" y="7995"/>
                  </a:cubicBezTo>
                  <a:cubicBezTo>
                    <a:pt x="31304" y="7820"/>
                    <a:pt x="31580" y="7620"/>
                    <a:pt x="31830" y="7394"/>
                  </a:cubicBezTo>
                  <a:lnTo>
                    <a:pt x="32006" y="7219"/>
                  </a:lnTo>
                  <a:lnTo>
                    <a:pt x="32056" y="7143"/>
                  </a:lnTo>
                  <a:lnTo>
                    <a:pt x="32056" y="7143"/>
                  </a:lnTo>
                  <a:cubicBezTo>
                    <a:pt x="32056" y="7143"/>
                    <a:pt x="32031" y="7168"/>
                    <a:pt x="32006" y="7193"/>
                  </a:cubicBezTo>
                  <a:lnTo>
                    <a:pt x="31805" y="7369"/>
                  </a:lnTo>
                  <a:cubicBezTo>
                    <a:pt x="31555" y="7569"/>
                    <a:pt x="31279" y="7770"/>
                    <a:pt x="31003" y="7945"/>
                  </a:cubicBezTo>
                  <a:cubicBezTo>
                    <a:pt x="30577" y="8196"/>
                    <a:pt x="30076" y="8396"/>
                    <a:pt x="29575" y="8522"/>
                  </a:cubicBezTo>
                  <a:cubicBezTo>
                    <a:pt x="29154" y="8619"/>
                    <a:pt x="28712" y="8674"/>
                    <a:pt x="28270" y="8674"/>
                  </a:cubicBezTo>
                  <a:cubicBezTo>
                    <a:pt x="28027" y="8674"/>
                    <a:pt x="27784" y="8658"/>
                    <a:pt x="27545" y="8622"/>
                  </a:cubicBezTo>
                  <a:cubicBezTo>
                    <a:pt x="27144" y="8572"/>
                    <a:pt x="26743" y="8497"/>
                    <a:pt x="26367" y="8371"/>
                  </a:cubicBezTo>
                  <a:cubicBezTo>
                    <a:pt x="25991" y="8271"/>
                    <a:pt x="25565" y="8121"/>
                    <a:pt x="25164" y="7970"/>
                  </a:cubicBezTo>
                  <a:cubicBezTo>
                    <a:pt x="24312" y="7645"/>
                    <a:pt x="23409" y="7319"/>
                    <a:pt x="22457" y="6993"/>
                  </a:cubicBezTo>
                  <a:cubicBezTo>
                    <a:pt x="20527" y="6316"/>
                    <a:pt x="18422" y="5589"/>
                    <a:pt x="16216" y="4863"/>
                  </a:cubicBezTo>
                  <a:cubicBezTo>
                    <a:pt x="11780" y="3409"/>
                    <a:pt x="7695" y="2156"/>
                    <a:pt x="4788" y="1329"/>
                  </a:cubicBezTo>
                  <a:cubicBezTo>
                    <a:pt x="3309" y="903"/>
                    <a:pt x="2131" y="577"/>
                    <a:pt x="1304" y="326"/>
                  </a:cubicBezTo>
                  <a:lnTo>
                    <a:pt x="352" y="76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965;p55">
              <a:extLst>
                <a:ext uri="{FF2B5EF4-FFF2-40B4-BE49-F238E27FC236}">
                  <a16:creationId xmlns:a16="http://schemas.microsoft.com/office/drawing/2014/main" id="{DD4893D4-9CDE-928B-D787-7ED8C28B138A}"/>
                </a:ext>
              </a:extLst>
            </p:cNvPr>
            <p:cNvSpPr/>
            <p:nvPr/>
          </p:nvSpPr>
          <p:spPr>
            <a:xfrm>
              <a:off x="5680342" y="2797896"/>
              <a:ext cx="71446" cy="44414"/>
            </a:xfrm>
            <a:custGeom>
              <a:avLst/>
              <a:gdLst/>
              <a:ahLst/>
              <a:cxnLst/>
              <a:rect l="l" t="t" r="r" b="b"/>
              <a:pathLst>
                <a:path w="3835" h="2384" extrusionOk="0">
                  <a:moveTo>
                    <a:pt x="3108" y="0"/>
                  </a:moveTo>
                  <a:cubicBezTo>
                    <a:pt x="2857" y="0"/>
                    <a:pt x="2607" y="25"/>
                    <a:pt x="2356" y="101"/>
                  </a:cubicBezTo>
                  <a:cubicBezTo>
                    <a:pt x="2030" y="176"/>
                    <a:pt x="1754" y="326"/>
                    <a:pt x="1479" y="477"/>
                  </a:cubicBezTo>
                  <a:cubicBezTo>
                    <a:pt x="977" y="802"/>
                    <a:pt x="576" y="1228"/>
                    <a:pt x="301" y="1730"/>
                  </a:cubicBezTo>
                  <a:cubicBezTo>
                    <a:pt x="201" y="1880"/>
                    <a:pt x="125" y="2055"/>
                    <a:pt x="75" y="2206"/>
                  </a:cubicBezTo>
                  <a:cubicBezTo>
                    <a:pt x="0" y="2331"/>
                    <a:pt x="0" y="2381"/>
                    <a:pt x="0" y="2381"/>
                  </a:cubicBezTo>
                  <a:cubicBezTo>
                    <a:pt x="1" y="2382"/>
                    <a:pt x="2" y="2383"/>
                    <a:pt x="4" y="2383"/>
                  </a:cubicBezTo>
                  <a:cubicBezTo>
                    <a:pt x="35" y="2383"/>
                    <a:pt x="136" y="2138"/>
                    <a:pt x="351" y="1780"/>
                  </a:cubicBezTo>
                  <a:cubicBezTo>
                    <a:pt x="652" y="1304"/>
                    <a:pt x="1053" y="878"/>
                    <a:pt x="1529" y="577"/>
                  </a:cubicBezTo>
                  <a:cubicBezTo>
                    <a:pt x="1779" y="401"/>
                    <a:pt x="2080" y="276"/>
                    <a:pt x="2356" y="176"/>
                  </a:cubicBezTo>
                  <a:cubicBezTo>
                    <a:pt x="2607" y="126"/>
                    <a:pt x="2857" y="76"/>
                    <a:pt x="3108" y="76"/>
                  </a:cubicBezTo>
                  <a:cubicBezTo>
                    <a:pt x="3258" y="59"/>
                    <a:pt x="3389" y="53"/>
                    <a:pt x="3497" y="53"/>
                  </a:cubicBezTo>
                  <a:cubicBezTo>
                    <a:pt x="3712" y="53"/>
                    <a:pt x="3835" y="76"/>
                    <a:pt x="3835" y="76"/>
                  </a:cubicBezTo>
                  <a:cubicBezTo>
                    <a:pt x="3759" y="50"/>
                    <a:pt x="3709" y="50"/>
                    <a:pt x="3634" y="50"/>
                  </a:cubicBezTo>
                  <a:cubicBezTo>
                    <a:pt x="3459" y="0"/>
                    <a:pt x="3283" y="0"/>
                    <a:pt x="3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966;p55">
              <a:extLst>
                <a:ext uri="{FF2B5EF4-FFF2-40B4-BE49-F238E27FC236}">
                  <a16:creationId xmlns:a16="http://schemas.microsoft.com/office/drawing/2014/main" id="{B69A0157-188C-9B40-2AF6-F9DD3EB30797}"/>
                </a:ext>
              </a:extLst>
            </p:cNvPr>
            <p:cNvSpPr/>
            <p:nvPr/>
          </p:nvSpPr>
          <p:spPr>
            <a:xfrm>
              <a:off x="5663053" y="2762183"/>
              <a:ext cx="88269" cy="36198"/>
            </a:xfrm>
            <a:custGeom>
              <a:avLst/>
              <a:gdLst/>
              <a:ahLst/>
              <a:cxnLst/>
              <a:rect l="l" t="t" r="r" b="b"/>
              <a:pathLst>
                <a:path w="4738" h="1943" extrusionOk="0">
                  <a:moveTo>
                    <a:pt x="1075" y="0"/>
                  </a:moveTo>
                  <a:cubicBezTo>
                    <a:pt x="928" y="0"/>
                    <a:pt x="778" y="13"/>
                    <a:pt x="627" y="38"/>
                  </a:cubicBezTo>
                  <a:cubicBezTo>
                    <a:pt x="427" y="63"/>
                    <a:pt x="226" y="163"/>
                    <a:pt x="76" y="288"/>
                  </a:cubicBezTo>
                  <a:cubicBezTo>
                    <a:pt x="51" y="338"/>
                    <a:pt x="26" y="388"/>
                    <a:pt x="1" y="439"/>
                  </a:cubicBezTo>
                  <a:lnTo>
                    <a:pt x="1" y="489"/>
                  </a:lnTo>
                  <a:cubicBezTo>
                    <a:pt x="1" y="489"/>
                    <a:pt x="26" y="414"/>
                    <a:pt x="101" y="338"/>
                  </a:cubicBezTo>
                  <a:cubicBezTo>
                    <a:pt x="251" y="213"/>
                    <a:pt x="427" y="113"/>
                    <a:pt x="627" y="113"/>
                  </a:cubicBezTo>
                  <a:cubicBezTo>
                    <a:pt x="733" y="94"/>
                    <a:pt x="842" y="85"/>
                    <a:pt x="951" y="85"/>
                  </a:cubicBezTo>
                  <a:cubicBezTo>
                    <a:pt x="1129" y="85"/>
                    <a:pt x="1309" y="107"/>
                    <a:pt x="1479" y="138"/>
                  </a:cubicBezTo>
                  <a:cubicBezTo>
                    <a:pt x="1830" y="188"/>
                    <a:pt x="2181" y="263"/>
                    <a:pt x="2507" y="388"/>
                  </a:cubicBezTo>
                  <a:cubicBezTo>
                    <a:pt x="3134" y="589"/>
                    <a:pt x="3685" y="940"/>
                    <a:pt x="4186" y="1366"/>
                  </a:cubicBezTo>
                  <a:cubicBezTo>
                    <a:pt x="4537" y="1692"/>
                    <a:pt x="4738" y="1942"/>
                    <a:pt x="4738" y="1942"/>
                  </a:cubicBezTo>
                  <a:cubicBezTo>
                    <a:pt x="4712" y="1892"/>
                    <a:pt x="4662" y="1817"/>
                    <a:pt x="4612" y="1767"/>
                  </a:cubicBezTo>
                  <a:cubicBezTo>
                    <a:pt x="4512" y="1592"/>
                    <a:pt x="4387" y="1441"/>
                    <a:pt x="4236" y="1316"/>
                  </a:cubicBezTo>
                  <a:cubicBezTo>
                    <a:pt x="3760" y="865"/>
                    <a:pt x="3184" y="514"/>
                    <a:pt x="2557" y="288"/>
                  </a:cubicBezTo>
                  <a:cubicBezTo>
                    <a:pt x="2231" y="163"/>
                    <a:pt x="1880" y="88"/>
                    <a:pt x="1504" y="38"/>
                  </a:cubicBezTo>
                  <a:cubicBezTo>
                    <a:pt x="1367" y="13"/>
                    <a:pt x="1222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967;p55">
              <a:extLst>
                <a:ext uri="{FF2B5EF4-FFF2-40B4-BE49-F238E27FC236}">
                  <a16:creationId xmlns:a16="http://schemas.microsoft.com/office/drawing/2014/main" id="{E6C0E0C9-3F68-64E0-2559-7E47440F03F3}"/>
                </a:ext>
              </a:extLst>
            </p:cNvPr>
            <p:cNvSpPr/>
            <p:nvPr/>
          </p:nvSpPr>
          <p:spPr>
            <a:xfrm>
              <a:off x="5653719" y="2441635"/>
              <a:ext cx="114407" cy="83593"/>
            </a:xfrm>
            <a:custGeom>
              <a:avLst/>
              <a:gdLst/>
              <a:ahLst/>
              <a:cxnLst/>
              <a:rect l="l" t="t" r="r" b="b"/>
              <a:pathLst>
                <a:path w="6141" h="4487" extrusionOk="0">
                  <a:moveTo>
                    <a:pt x="0" y="0"/>
                  </a:moveTo>
                  <a:cubicBezTo>
                    <a:pt x="101" y="25"/>
                    <a:pt x="226" y="25"/>
                    <a:pt x="326" y="25"/>
                  </a:cubicBezTo>
                  <a:cubicBezTo>
                    <a:pt x="602" y="51"/>
                    <a:pt x="903" y="76"/>
                    <a:pt x="1178" y="151"/>
                  </a:cubicBezTo>
                  <a:cubicBezTo>
                    <a:pt x="2106" y="351"/>
                    <a:pt x="2983" y="752"/>
                    <a:pt x="3760" y="1329"/>
                  </a:cubicBezTo>
                  <a:cubicBezTo>
                    <a:pt x="4186" y="1629"/>
                    <a:pt x="4587" y="1980"/>
                    <a:pt x="4938" y="2356"/>
                  </a:cubicBezTo>
                  <a:cubicBezTo>
                    <a:pt x="5239" y="2682"/>
                    <a:pt x="5489" y="3033"/>
                    <a:pt x="5715" y="3384"/>
                  </a:cubicBezTo>
                  <a:cubicBezTo>
                    <a:pt x="5815" y="3559"/>
                    <a:pt x="5890" y="3685"/>
                    <a:pt x="5940" y="3835"/>
                  </a:cubicBezTo>
                  <a:cubicBezTo>
                    <a:pt x="5990" y="3960"/>
                    <a:pt x="6041" y="4086"/>
                    <a:pt x="6066" y="4186"/>
                  </a:cubicBezTo>
                  <a:cubicBezTo>
                    <a:pt x="6066" y="4286"/>
                    <a:pt x="6091" y="4386"/>
                    <a:pt x="6141" y="4487"/>
                  </a:cubicBezTo>
                  <a:cubicBezTo>
                    <a:pt x="6141" y="4386"/>
                    <a:pt x="6116" y="4286"/>
                    <a:pt x="6091" y="4186"/>
                  </a:cubicBezTo>
                  <a:cubicBezTo>
                    <a:pt x="6066" y="4086"/>
                    <a:pt x="6041" y="3960"/>
                    <a:pt x="5990" y="3835"/>
                  </a:cubicBezTo>
                  <a:cubicBezTo>
                    <a:pt x="5940" y="3660"/>
                    <a:pt x="5865" y="3509"/>
                    <a:pt x="5790" y="3384"/>
                  </a:cubicBezTo>
                  <a:cubicBezTo>
                    <a:pt x="5564" y="2983"/>
                    <a:pt x="5314" y="2632"/>
                    <a:pt x="5013" y="2306"/>
                  </a:cubicBezTo>
                  <a:cubicBezTo>
                    <a:pt x="4662" y="1930"/>
                    <a:pt x="4261" y="1579"/>
                    <a:pt x="3835" y="1254"/>
                  </a:cubicBezTo>
                  <a:cubicBezTo>
                    <a:pt x="3033" y="677"/>
                    <a:pt x="2156" y="276"/>
                    <a:pt x="1203" y="76"/>
                  </a:cubicBezTo>
                  <a:cubicBezTo>
                    <a:pt x="903" y="25"/>
                    <a:pt x="627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968;p55">
              <a:extLst>
                <a:ext uri="{FF2B5EF4-FFF2-40B4-BE49-F238E27FC236}">
                  <a16:creationId xmlns:a16="http://schemas.microsoft.com/office/drawing/2014/main" id="{909A6AA3-50D2-7E00-4ED7-F27D779258EE}"/>
                </a:ext>
              </a:extLst>
            </p:cNvPr>
            <p:cNvSpPr/>
            <p:nvPr/>
          </p:nvSpPr>
          <p:spPr>
            <a:xfrm>
              <a:off x="5904926" y="2726450"/>
              <a:ext cx="398291" cy="126088"/>
            </a:xfrm>
            <a:custGeom>
              <a:avLst/>
              <a:gdLst/>
              <a:ahLst/>
              <a:cxnLst/>
              <a:rect l="l" t="t" r="r" b="b"/>
              <a:pathLst>
                <a:path w="21379" h="6768" extrusionOk="0">
                  <a:moveTo>
                    <a:pt x="426" y="1"/>
                  </a:moveTo>
                  <a:lnTo>
                    <a:pt x="426" y="26"/>
                  </a:lnTo>
                  <a:cubicBezTo>
                    <a:pt x="276" y="978"/>
                    <a:pt x="176" y="1705"/>
                    <a:pt x="100" y="2231"/>
                  </a:cubicBezTo>
                  <a:cubicBezTo>
                    <a:pt x="50" y="2482"/>
                    <a:pt x="0" y="2657"/>
                    <a:pt x="0" y="2808"/>
                  </a:cubicBezTo>
                  <a:lnTo>
                    <a:pt x="0" y="2958"/>
                  </a:lnTo>
                  <a:cubicBezTo>
                    <a:pt x="25" y="2933"/>
                    <a:pt x="25" y="2883"/>
                    <a:pt x="25" y="2808"/>
                  </a:cubicBezTo>
                  <a:cubicBezTo>
                    <a:pt x="50" y="2682"/>
                    <a:pt x="100" y="2482"/>
                    <a:pt x="126" y="2231"/>
                  </a:cubicBezTo>
                  <a:cubicBezTo>
                    <a:pt x="225" y="1710"/>
                    <a:pt x="349" y="992"/>
                    <a:pt x="497" y="54"/>
                  </a:cubicBezTo>
                  <a:lnTo>
                    <a:pt x="497" y="54"/>
                  </a:lnTo>
                  <a:cubicBezTo>
                    <a:pt x="3056" y="203"/>
                    <a:pt x="7095" y="378"/>
                    <a:pt x="11629" y="577"/>
                  </a:cubicBezTo>
                  <a:lnTo>
                    <a:pt x="17143" y="803"/>
                  </a:lnTo>
                  <a:cubicBezTo>
                    <a:pt x="17970" y="853"/>
                    <a:pt x="18797" y="803"/>
                    <a:pt x="19499" y="1103"/>
                  </a:cubicBezTo>
                  <a:cubicBezTo>
                    <a:pt x="19825" y="1254"/>
                    <a:pt x="20101" y="1479"/>
                    <a:pt x="20301" y="1780"/>
                  </a:cubicBezTo>
                  <a:cubicBezTo>
                    <a:pt x="20477" y="2056"/>
                    <a:pt x="20627" y="2382"/>
                    <a:pt x="20727" y="2682"/>
                  </a:cubicBezTo>
                  <a:cubicBezTo>
                    <a:pt x="21053" y="3635"/>
                    <a:pt x="21253" y="4637"/>
                    <a:pt x="21329" y="5640"/>
                  </a:cubicBezTo>
                  <a:cubicBezTo>
                    <a:pt x="21354" y="6016"/>
                    <a:pt x="21354" y="6291"/>
                    <a:pt x="21354" y="6492"/>
                  </a:cubicBezTo>
                  <a:lnTo>
                    <a:pt x="21354" y="6692"/>
                  </a:lnTo>
                  <a:lnTo>
                    <a:pt x="21354" y="6768"/>
                  </a:lnTo>
                  <a:cubicBezTo>
                    <a:pt x="21379" y="6743"/>
                    <a:pt x="21379" y="6718"/>
                    <a:pt x="21379" y="6692"/>
                  </a:cubicBezTo>
                  <a:lnTo>
                    <a:pt x="21379" y="6492"/>
                  </a:lnTo>
                  <a:cubicBezTo>
                    <a:pt x="21379" y="6291"/>
                    <a:pt x="21379" y="6016"/>
                    <a:pt x="21354" y="5640"/>
                  </a:cubicBezTo>
                  <a:cubicBezTo>
                    <a:pt x="21304" y="4637"/>
                    <a:pt x="21103" y="3635"/>
                    <a:pt x="20777" y="2657"/>
                  </a:cubicBezTo>
                  <a:cubicBezTo>
                    <a:pt x="20677" y="2332"/>
                    <a:pt x="20552" y="2031"/>
                    <a:pt x="20376" y="1730"/>
                  </a:cubicBezTo>
                  <a:cubicBezTo>
                    <a:pt x="20176" y="1429"/>
                    <a:pt x="19875" y="1179"/>
                    <a:pt x="19524" y="1028"/>
                  </a:cubicBezTo>
                  <a:cubicBezTo>
                    <a:pt x="19173" y="878"/>
                    <a:pt x="18772" y="778"/>
                    <a:pt x="18371" y="778"/>
                  </a:cubicBezTo>
                  <a:cubicBezTo>
                    <a:pt x="17970" y="728"/>
                    <a:pt x="17544" y="728"/>
                    <a:pt x="17118" y="702"/>
                  </a:cubicBezTo>
                  <a:lnTo>
                    <a:pt x="11604" y="452"/>
                  </a:lnTo>
                  <a:lnTo>
                    <a:pt x="4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969;p55">
              <a:extLst>
                <a:ext uri="{FF2B5EF4-FFF2-40B4-BE49-F238E27FC236}">
                  <a16:creationId xmlns:a16="http://schemas.microsoft.com/office/drawing/2014/main" id="{F7F2C00C-3036-7DF9-DD2D-DABE6759564C}"/>
                </a:ext>
              </a:extLst>
            </p:cNvPr>
            <p:cNvSpPr/>
            <p:nvPr/>
          </p:nvSpPr>
          <p:spPr>
            <a:xfrm>
              <a:off x="6241105" y="2602728"/>
              <a:ext cx="1882" cy="138216"/>
            </a:xfrm>
            <a:custGeom>
              <a:avLst/>
              <a:gdLst/>
              <a:ahLst/>
              <a:cxnLst/>
              <a:rect l="l" t="t" r="r" b="b"/>
              <a:pathLst>
                <a:path w="101" h="7419" extrusionOk="0">
                  <a:moveTo>
                    <a:pt x="51" y="0"/>
                  </a:moveTo>
                  <a:cubicBezTo>
                    <a:pt x="25" y="0"/>
                    <a:pt x="0" y="1679"/>
                    <a:pt x="0" y="3709"/>
                  </a:cubicBezTo>
                  <a:cubicBezTo>
                    <a:pt x="0" y="5739"/>
                    <a:pt x="25" y="7419"/>
                    <a:pt x="51" y="7419"/>
                  </a:cubicBezTo>
                  <a:cubicBezTo>
                    <a:pt x="76" y="7419"/>
                    <a:pt x="101" y="5739"/>
                    <a:pt x="101" y="3709"/>
                  </a:cubicBezTo>
                  <a:cubicBezTo>
                    <a:pt x="101" y="1679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970;p55">
              <a:extLst>
                <a:ext uri="{FF2B5EF4-FFF2-40B4-BE49-F238E27FC236}">
                  <a16:creationId xmlns:a16="http://schemas.microsoft.com/office/drawing/2014/main" id="{193B6EE9-3D97-019C-F326-C92FAF1BC11A}"/>
                </a:ext>
              </a:extLst>
            </p:cNvPr>
            <p:cNvSpPr/>
            <p:nvPr/>
          </p:nvSpPr>
          <p:spPr>
            <a:xfrm>
              <a:off x="5573405" y="2445827"/>
              <a:ext cx="629899" cy="569836"/>
            </a:xfrm>
            <a:custGeom>
              <a:avLst/>
              <a:gdLst/>
              <a:ahLst/>
              <a:cxnLst/>
              <a:rect l="l" t="t" r="r" b="b"/>
              <a:pathLst>
                <a:path w="33811" h="30587" extrusionOk="0">
                  <a:moveTo>
                    <a:pt x="2707" y="1"/>
                  </a:moveTo>
                  <a:lnTo>
                    <a:pt x="2657" y="101"/>
                  </a:lnTo>
                  <a:cubicBezTo>
                    <a:pt x="2632" y="201"/>
                    <a:pt x="2582" y="352"/>
                    <a:pt x="2532" y="527"/>
                  </a:cubicBezTo>
                  <a:cubicBezTo>
                    <a:pt x="2432" y="878"/>
                    <a:pt x="2306" y="1404"/>
                    <a:pt x="2156" y="2106"/>
                  </a:cubicBezTo>
                  <a:cubicBezTo>
                    <a:pt x="1855" y="3485"/>
                    <a:pt x="1504" y="5515"/>
                    <a:pt x="1078" y="8046"/>
                  </a:cubicBezTo>
                  <a:cubicBezTo>
                    <a:pt x="878" y="9299"/>
                    <a:pt x="677" y="10703"/>
                    <a:pt x="452" y="12232"/>
                  </a:cubicBezTo>
                  <a:cubicBezTo>
                    <a:pt x="352" y="12984"/>
                    <a:pt x="276" y="13760"/>
                    <a:pt x="226" y="14588"/>
                  </a:cubicBezTo>
                  <a:cubicBezTo>
                    <a:pt x="176" y="15390"/>
                    <a:pt x="126" y="16217"/>
                    <a:pt x="101" y="17094"/>
                  </a:cubicBezTo>
                  <a:cubicBezTo>
                    <a:pt x="51" y="18823"/>
                    <a:pt x="1" y="20628"/>
                    <a:pt x="51" y="22532"/>
                  </a:cubicBezTo>
                  <a:cubicBezTo>
                    <a:pt x="51" y="23009"/>
                    <a:pt x="76" y="23510"/>
                    <a:pt x="101" y="23986"/>
                  </a:cubicBezTo>
                  <a:cubicBezTo>
                    <a:pt x="126" y="24237"/>
                    <a:pt x="151" y="24462"/>
                    <a:pt x="201" y="24713"/>
                  </a:cubicBezTo>
                  <a:cubicBezTo>
                    <a:pt x="226" y="24964"/>
                    <a:pt x="301" y="25214"/>
                    <a:pt x="377" y="25440"/>
                  </a:cubicBezTo>
                  <a:cubicBezTo>
                    <a:pt x="527" y="25916"/>
                    <a:pt x="753" y="26367"/>
                    <a:pt x="1078" y="26768"/>
                  </a:cubicBezTo>
                  <a:cubicBezTo>
                    <a:pt x="1379" y="27194"/>
                    <a:pt x="1805" y="27520"/>
                    <a:pt x="2281" y="27720"/>
                  </a:cubicBezTo>
                  <a:cubicBezTo>
                    <a:pt x="3259" y="28197"/>
                    <a:pt x="4286" y="28573"/>
                    <a:pt x="5339" y="28873"/>
                  </a:cubicBezTo>
                  <a:cubicBezTo>
                    <a:pt x="6417" y="29199"/>
                    <a:pt x="7519" y="29450"/>
                    <a:pt x="8622" y="29700"/>
                  </a:cubicBezTo>
                  <a:cubicBezTo>
                    <a:pt x="11053" y="30177"/>
                    <a:pt x="13535" y="30477"/>
                    <a:pt x="16016" y="30578"/>
                  </a:cubicBezTo>
                  <a:cubicBezTo>
                    <a:pt x="16294" y="30584"/>
                    <a:pt x="16572" y="30587"/>
                    <a:pt x="16850" y="30587"/>
                  </a:cubicBezTo>
                  <a:cubicBezTo>
                    <a:pt x="17748" y="30587"/>
                    <a:pt x="18644" y="30554"/>
                    <a:pt x="19525" y="30477"/>
                  </a:cubicBezTo>
                  <a:cubicBezTo>
                    <a:pt x="20677" y="30402"/>
                    <a:pt x="21780" y="30277"/>
                    <a:pt x="22883" y="30126"/>
                  </a:cubicBezTo>
                  <a:cubicBezTo>
                    <a:pt x="24913" y="29826"/>
                    <a:pt x="26918" y="29350"/>
                    <a:pt x="28873" y="28723"/>
                  </a:cubicBezTo>
                  <a:cubicBezTo>
                    <a:pt x="30552" y="28172"/>
                    <a:pt x="32181" y="27470"/>
                    <a:pt x="33735" y="26618"/>
                  </a:cubicBezTo>
                  <a:lnTo>
                    <a:pt x="33810" y="26593"/>
                  </a:lnTo>
                  <a:lnTo>
                    <a:pt x="33735" y="26568"/>
                  </a:lnTo>
                  <a:lnTo>
                    <a:pt x="27068" y="24262"/>
                  </a:lnTo>
                  <a:lnTo>
                    <a:pt x="25264" y="23635"/>
                  </a:lnTo>
                  <a:lnTo>
                    <a:pt x="27043" y="24287"/>
                  </a:lnTo>
                  <a:lnTo>
                    <a:pt x="33629" y="26598"/>
                  </a:lnTo>
                  <a:lnTo>
                    <a:pt x="33629" y="26598"/>
                  </a:lnTo>
                  <a:cubicBezTo>
                    <a:pt x="32116" y="27412"/>
                    <a:pt x="30507" y="28103"/>
                    <a:pt x="28848" y="28648"/>
                  </a:cubicBezTo>
                  <a:cubicBezTo>
                    <a:pt x="26893" y="29299"/>
                    <a:pt x="24888" y="29751"/>
                    <a:pt x="22833" y="30051"/>
                  </a:cubicBezTo>
                  <a:cubicBezTo>
                    <a:pt x="21755" y="30227"/>
                    <a:pt x="20652" y="30327"/>
                    <a:pt x="19499" y="30427"/>
                  </a:cubicBezTo>
                  <a:cubicBezTo>
                    <a:pt x="18635" y="30484"/>
                    <a:pt x="17756" y="30512"/>
                    <a:pt x="16874" y="30512"/>
                  </a:cubicBezTo>
                  <a:cubicBezTo>
                    <a:pt x="16580" y="30512"/>
                    <a:pt x="16285" y="30509"/>
                    <a:pt x="15991" y="30502"/>
                  </a:cubicBezTo>
                  <a:cubicBezTo>
                    <a:pt x="13509" y="30402"/>
                    <a:pt x="11053" y="30101"/>
                    <a:pt x="8622" y="29600"/>
                  </a:cubicBezTo>
                  <a:cubicBezTo>
                    <a:pt x="7519" y="29375"/>
                    <a:pt x="6417" y="29124"/>
                    <a:pt x="5364" y="28798"/>
                  </a:cubicBezTo>
                  <a:cubicBezTo>
                    <a:pt x="4311" y="28522"/>
                    <a:pt x="3284" y="28121"/>
                    <a:pt x="2306" y="27645"/>
                  </a:cubicBezTo>
                  <a:cubicBezTo>
                    <a:pt x="1855" y="27445"/>
                    <a:pt x="1454" y="27144"/>
                    <a:pt x="1154" y="26743"/>
                  </a:cubicBezTo>
                  <a:cubicBezTo>
                    <a:pt x="853" y="26342"/>
                    <a:pt x="602" y="25916"/>
                    <a:pt x="452" y="25440"/>
                  </a:cubicBezTo>
                  <a:cubicBezTo>
                    <a:pt x="402" y="25214"/>
                    <a:pt x="326" y="24964"/>
                    <a:pt x="276" y="24738"/>
                  </a:cubicBezTo>
                  <a:cubicBezTo>
                    <a:pt x="251" y="24487"/>
                    <a:pt x="201" y="24262"/>
                    <a:pt x="201" y="24011"/>
                  </a:cubicBezTo>
                  <a:cubicBezTo>
                    <a:pt x="176" y="23535"/>
                    <a:pt x="126" y="23034"/>
                    <a:pt x="126" y="22583"/>
                  </a:cubicBezTo>
                  <a:cubicBezTo>
                    <a:pt x="76" y="20678"/>
                    <a:pt x="126" y="18848"/>
                    <a:pt x="176" y="17119"/>
                  </a:cubicBezTo>
                  <a:cubicBezTo>
                    <a:pt x="226" y="16267"/>
                    <a:pt x="251" y="15415"/>
                    <a:pt x="301" y="14613"/>
                  </a:cubicBezTo>
                  <a:cubicBezTo>
                    <a:pt x="377" y="13786"/>
                    <a:pt x="427" y="13009"/>
                    <a:pt x="527" y="12257"/>
                  </a:cubicBezTo>
                  <a:cubicBezTo>
                    <a:pt x="727" y="10753"/>
                    <a:pt x="953" y="9324"/>
                    <a:pt x="1154" y="8071"/>
                  </a:cubicBezTo>
                  <a:cubicBezTo>
                    <a:pt x="1555" y="5540"/>
                    <a:pt x="1905" y="3510"/>
                    <a:pt x="2181" y="2131"/>
                  </a:cubicBezTo>
                  <a:cubicBezTo>
                    <a:pt x="2331" y="1430"/>
                    <a:pt x="2457" y="903"/>
                    <a:pt x="2557" y="552"/>
                  </a:cubicBezTo>
                  <a:cubicBezTo>
                    <a:pt x="2582" y="352"/>
                    <a:pt x="2632" y="227"/>
                    <a:pt x="2682" y="126"/>
                  </a:cubicBezTo>
                  <a:cubicBezTo>
                    <a:pt x="2707" y="51"/>
                    <a:pt x="2707" y="1"/>
                    <a:pt x="2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971;p55">
              <a:extLst>
                <a:ext uri="{FF2B5EF4-FFF2-40B4-BE49-F238E27FC236}">
                  <a16:creationId xmlns:a16="http://schemas.microsoft.com/office/drawing/2014/main" id="{A5DD5912-64BF-CB87-40D6-988DF23230E8}"/>
                </a:ext>
              </a:extLst>
            </p:cNvPr>
            <p:cNvSpPr/>
            <p:nvPr/>
          </p:nvSpPr>
          <p:spPr>
            <a:xfrm>
              <a:off x="5751303" y="2562096"/>
              <a:ext cx="47171" cy="210594"/>
            </a:xfrm>
            <a:custGeom>
              <a:avLst/>
              <a:gdLst/>
              <a:ahLst/>
              <a:cxnLst/>
              <a:rect l="l" t="t" r="r" b="b"/>
              <a:pathLst>
                <a:path w="2532" h="11304" extrusionOk="0">
                  <a:moveTo>
                    <a:pt x="953" y="1"/>
                  </a:moveTo>
                  <a:lnTo>
                    <a:pt x="953" y="1"/>
                  </a:lnTo>
                  <a:cubicBezTo>
                    <a:pt x="828" y="3810"/>
                    <a:pt x="376" y="7219"/>
                    <a:pt x="26" y="10928"/>
                  </a:cubicBezTo>
                  <a:lnTo>
                    <a:pt x="1" y="11304"/>
                  </a:lnTo>
                  <a:cubicBezTo>
                    <a:pt x="2532" y="8497"/>
                    <a:pt x="2407" y="3534"/>
                    <a:pt x="953" y="1"/>
                  </a:cubicBezTo>
                  <a:close/>
                </a:path>
              </a:pathLst>
            </a:custGeom>
            <a:solidFill>
              <a:srgbClr val="313D4D">
                <a:alpha val="10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972;p55">
              <a:extLst>
                <a:ext uri="{FF2B5EF4-FFF2-40B4-BE49-F238E27FC236}">
                  <a16:creationId xmlns:a16="http://schemas.microsoft.com/office/drawing/2014/main" id="{93640C1C-A6B3-FD00-C934-26F11649963F}"/>
                </a:ext>
              </a:extLst>
            </p:cNvPr>
            <p:cNvSpPr/>
            <p:nvPr/>
          </p:nvSpPr>
          <p:spPr>
            <a:xfrm>
              <a:off x="5751303" y="2575175"/>
              <a:ext cx="18220" cy="223206"/>
            </a:xfrm>
            <a:custGeom>
              <a:avLst/>
              <a:gdLst/>
              <a:ahLst/>
              <a:cxnLst/>
              <a:rect l="l" t="t" r="r" b="b"/>
              <a:pathLst>
                <a:path w="978" h="11981" extrusionOk="0">
                  <a:moveTo>
                    <a:pt x="953" y="0"/>
                  </a:moveTo>
                  <a:cubicBezTo>
                    <a:pt x="953" y="50"/>
                    <a:pt x="953" y="76"/>
                    <a:pt x="953" y="126"/>
                  </a:cubicBezTo>
                  <a:cubicBezTo>
                    <a:pt x="978" y="101"/>
                    <a:pt x="978" y="50"/>
                    <a:pt x="953" y="0"/>
                  </a:cubicBezTo>
                  <a:close/>
                  <a:moveTo>
                    <a:pt x="953" y="126"/>
                  </a:moveTo>
                  <a:cubicBezTo>
                    <a:pt x="953" y="226"/>
                    <a:pt x="903" y="326"/>
                    <a:pt x="903" y="477"/>
                  </a:cubicBezTo>
                  <a:cubicBezTo>
                    <a:pt x="878" y="777"/>
                    <a:pt x="828" y="1228"/>
                    <a:pt x="777" y="1755"/>
                  </a:cubicBezTo>
                  <a:cubicBezTo>
                    <a:pt x="677" y="2832"/>
                    <a:pt x="527" y="4336"/>
                    <a:pt x="402" y="5990"/>
                  </a:cubicBezTo>
                  <a:cubicBezTo>
                    <a:pt x="251" y="7645"/>
                    <a:pt x="151" y="9148"/>
                    <a:pt x="101" y="10226"/>
                  </a:cubicBezTo>
                  <a:cubicBezTo>
                    <a:pt x="76" y="10777"/>
                    <a:pt x="26" y="11203"/>
                    <a:pt x="26" y="11504"/>
                  </a:cubicBezTo>
                  <a:lnTo>
                    <a:pt x="26" y="11855"/>
                  </a:lnTo>
                  <a:cubicBezTo>
                    <a:pt x="51" y="11780"/>
                    <a:pt x="51" y="11655"/>
                    <a:pt x="51" y="11504"/>
                  </a:cubicBezTo>
                  <a:cubicBezTo>
                    <a:pt x="76" y="11203"/>
                    <a:pt x="126" y="10752"/>
                    <a:pt x="151" y="10226"/>
                  </a:cubicBezTo>
                  <a:cubicBezTo>
                    <a:pt x="251" y="9123"/>
                    <a:pt x="351" y="7645"/>
                    <a:pt x="502" y="5990"/>
                  </a:cubicBezTo>
                  <a:cubicBezTo>
                    <a:pt x="627" y="4336"/>
                    <a:pt x="752" y="2858"/>
                    <a:pt x="828" y="1755"/>
                  </a:cubicBezTo>
                  <a:cubicBezTo>
                    <a:pt x="878" y="1228"/>
                    <a:pt x="903" y="802"/>
                    <a:pt x="928" y="477"/>
                  </a:cubicBezTo>
                  <a:cubicBezTo>
                    <a:pt x="953" y="326"/>
                    <a:pt x="953" y="226"/>
                    <a:pt x="953" y="126"/>
                  </a:cubicBezTo>
                  <a:close/>
                  <a:moveTo>
                    <a:pt x="26" y="11855"/>
                  </a:moveTo>
                  <a:cubicBezTo>
                    <a:pt x="1" y="11955"/>
                    <a:pt x="26" y="11980"/>
                    <a:pt x="26" y="11980"/>
                  </a:cubicBezTo>
                  <a:cubicBezTo>
                    <a:pt x="26" y="11955"/>
                    <a:pt x="26" y="11905"/>
                    <a:pt x="26" y="11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973;p55">
              <a:extLst>
                <a:ext uri="{FF2B5EF4-FFF2-40B4-BE49-F238E27FC236}">
                  <a16:creationId xmlns:a16="http://schemas.microsoft.com/office/drawing/2014/main" id="{54B5588B-A8EA-80B0-1DC4-BB1172DAAAD1}"/>
                </a:ext>
              </a:extLst>
            </p:cNvPr>
            <p:cNvSpPr/>
            <p:nvPr/>
          </p:nvSpPr>
          <p:spPr>
            <a:xfrm>
              <a:off x="5884377" y="2480851"/>
              <a:ext cx="1882" cy="81264"/>
            </a:xfrm>
            <a:custGeom>
              <a:avLst/>
              <a:gdLst/>
              <a:ahLst/>
              <a:cxnLst/>
              <a:rect l="l" t="t" r="r" b="b"/>
              <a:pathLst>
                <a:path w="101" h="4362" extrusionOk="0">
                  <a:moveTo>
                    <a:pt x="51" y="1"/>
                  </a:moveTo>
                  <a:cubicBezTo>
                    <a:pt x="26" y="1"/>
                    <a:pt x="0" y="978"/>
                    <a:pt x="0" y="2181"/>
                  </a:cubicBezTo>
                  <a:cubicBezTo>
                    <a:pt x="0" y="3384"/>
                    <a:pt x="26" y="4362"/>
                    <a:pt x="51" y="4362"/>
                  </a:cubicBezTo>
                  <a:cubicBezTo>
                    <a:pt x="76" y="4362"/>
                    <a:pt x="101" y="3384"/>
                    <a:pt x="101" y="2181"/>
                  </a:cubicBezTo>
                  <a:cubicBezTo>
                    <a:pt x="101" y="978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974;p55">
              <a:extLst>
                <a:ext uri="{FF2B5EF4-FFF2-40B4-BE49-F238E27FC236}">
                  <a16:creationId xmlns:a16="http://schemas.microsoft.com/office/drawing/2014/main" id="{FEDF554A-8589-4B27-A5D7-422C544AA80A}"/>
                </a:ext>
              </a:extLst>
            </p:cNvPr>
            <p:cNvSpPr/>
            <p:nvPr/>
          </p:nvSpPr>
          <p:spPr>
            <a:xfrm>
              <a:off x="5854495" y="2549950"/>
              <a:ext cx="68186" cy="98106"/>
            </a:xfrm>
            <a:custGeom>
              <a:avLst/>
              <a:gdLst/>
              <a:ahLst/>
              <a:cxnLst/>
              <a:rect l="l" t="t" r="r" b="b"/>
              <a:pathLst>
                <a:path w="3660" h="5266" extrusionOk="0">
                  <a:moveTo>
                    <a:pt x="1755" y="1"/>
                  </a:moveTo>
                  <a:cubicBezTo>
                    <a:pt x="978" y="1"/>
                    <a:pt x="276" y="527"/>
                    <a:pt x="76" y="1304"/>
                  </a:cubicBezTo>
                  <a:lnTo>
                    <a:pt x="0" y="3510"/>
                  </a:lnTo>
                  <a:cubicBezTo>
                    <a:pt x="51" y="3936"/>
                    <a:pt x="226" y="4337"/>
                    <a:pt x="477" y="4663"/>
                  </a:cubicBezTo>
                  <a:cubicBezTo>
                    <a:pt x="752" y="5014"/>
                    <a:pt x="1153" y="5239"/>
                    <a:pt x="1579" y="5264"/>
                  </a:cubicBezTo>
                  <a:cubicBezTo>
                    <a:pt x="1605" y="5265"/>
                    <a:pt x="1630" y="5266"/>
                    <a:pt x="1655" y="5266"/>
                  </a:cubicBezTo>
                  <a:cubicBezTo>
                    <a:pt x="2229" y="5266"/>
                    <a:pt x="2771" y="4993"/>
                    <a:pt x="3083" y="4512"/>
                  </a:cubicBezTo>
                  <a:cubicBezTo>
                    <a:pt x="3584" y="3485"/>
                    <a:pt x="3660" y="2332"/>
                    <a:pt x="3284" y="1254"/>
                  </a:cubicBezTo>
                  <a:cubicBezTo>
                    <a:pt x="3058" y="577"/>
                    <a:pt x="2457" y="101"/>
                    <a:pt x="17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975;p55">
              <a:extLst>
                <a:ext uri="{FF2B5EF4-FFF2-40B4-BE49-F238E27FC236}">
                  <a16:creationId xmlns:a16="http://schemas.microsoft.com/office/drawing/2014/main" id="{F626842E-63FC-7177-E507-F3F25A6CBDCC}"/>
                </a:ext>
              </a:extLst>
            </p:cNvPr>
            <p:cNvSpPr/>
            <p:nvPr/>
          </p:nvSpPr>
          <p:spPr>
            <a:xfrm>
              <a:off x="5845627" y="2550881"/>
              <a:ext cx="67720" cy="97714"/>
            </a:xfrm>
            <a:custGeom>
              <a:avLst/>
              <a:gdLst/>
              <a:ahLst/>
              <a:cxnLst/>
              <a:rect l="l" t="t" r="r" b="b"/>
              <a:pathLst>
                <a:path w="3635" h="5245" extrusionOk="0">
                  <a:moveTo>
                    <a:pt x="1702" y="0"/>
                  </a:moveTo>
                  <a:cubicBezTo>
                    <a:pt x="923" y="0"/>
                    <a:pt x="272" y="544"/>
                    <a:pt x="75" y="1304"/>
                  </a:cubicBezTo>
                  <a:lnTo>
                    <a:pt x="0" y="3510"/>
                  </a:lnTo>
                  <a:cubicBezTo>
                    <a:pt x="50" y="3936"/>
                    <a:pt x="201" y="4337"/>
                    <a:pt x="476" y="4663"/>
                  </a:cubicBezTo>
                  <a:cubicBezTo>
                    <a:pt x="727" y="5014"/>
                    <a:pt x="1153" y="5214"/>
                    <a:pt x="1579" y="5239"/>
                  </a:cubicBezTo>
                  <a:cubicBezTo>
                    <a:pt x="1623" y="5243"/>
                    <a:pt x="1666" y="5245"/>
                    <a:pt x="1710" y="5245"/>
                  </a:cubicBezTo>
                  <a:cubicBezTo>
                    <a:pt x="2263" y="5245"/>
                    <a:pt x="2781" y="4952"/>
                    <a:pt x="3083" y="4487"/>
                  </a:cubicBezTo>
                  <a:cubicBezTo>
                    <a:pt x="3584" y="3485"/>
                    <a:pt x="3634" y="2307"/>
                    <a:pt x="3283" y="1254"/>
                  </a:cubicBezTo>
                  <a:cubicBezTo>
                    <a:pt x="3058" y="578"/>
                    <a:pt x="2456" y="76"/>
                    <a:pt x="1755" y="1"/>
                  </a:cubicBezTo>
                  <a:cubicBezTo>
                    <a:pt x="1737" y="1"/>
                    <a:pt x="1720" y="0"/>
                    <a:pt x="17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976;p55">
              <a:extLst>
                <a:ext uri="{FF2B5EF4-FFF2-40B4-BE49-F238E27FC236}">
                  <a16:creationId xmlns:a16="http://schemas.microsoft.com/office/drawing/2014/main" id="{A70A00F7-D5A5-5223-6D76-457D909E24B9}"/>
                </a:ext>
              </a:extLst>
            </p:cNvPr>
            <p:cNvSpPr/>
            <p:nvPr/>
          </p:nvSpPr>
          <p:spPr>
            <a:xfrm>
              <a:off x="6147247" y="2291291"/>
              <a:ext cx="51847" cy="113941"/>
            </a:xfrm>
            <a:custGeom>
              <a:avLst/>
              <a:gdLst/>
              <a:ahLst/>
              <a:cxnLst/>
              <a:rect l="l" t="t" r="r" b="b"/>
              <a:pathLst>
                <a:path w="2783" h="6116" extrusionOk="0">
                  <a:moveTo>
                    <a:pt x="1" y="0"/>
                  </a:moveTo>
                  <a:cubicBezTo>
                    <a:pt x="302" y="176"/>
                    <a:pt x="577" y="376"/>
                    <a:pt x="828" y="602"/>
                  </a:cubicBezTo>
                  <a:cubicBezTo>
                    <a:pt x="1429" y="1178"/>
                    <a:pt x="1855" y="1880"/>
                    <a:pt x="2081" y="2682"/>
                  </a:cubicBezTo>
                  <a:cubicBezTo>
                    <a:pt x="2332" y="3459"/>
                    <a:pt x="2507" y="4286"/>
                    <a:pt x="2607" y="5088"/>
                  </a:cubicBezTo>
                  <a:cubicBezTo>
                    <a:pt x="2657" y="5389"/>
                    <a:pt x="2683" y="5639"/>
                    <a:pt x="2708" y="5840"/>
                  </a:cubicBezTo>
                  <a:cubicBezTo>
                    <a:pt x="2733" y="5940"/>
                    <a:pt x="2733" y="6015"/>
                    <a:pt x="2758" y="6116"/>
                  </a:cubicBezTo>
                  <a:cubicBezTo>
                    <a:pt x="2783" y="6015"/>
                    <a:pt x="2783" y="5915"/>
                    <a:pt x="2758" y="5840"/>
                  </a:cubicBezTo>
                  <a:cubicBezTo>
                    <a:pt x="2758" y="5664"/>
                    <a:pt x="2733" y="5414"/>
                    <a:pt x="2708" y="5088"/>
                  </a:cubicBezTo>
                  <a:cubicBezTo>
                    <a:pt x="2607" y="4261"/>
                    <a:pt x="2432" y="3434"/>
                    <a:pt x="2181" y="2657"/>
                  </a:cubicBezTo>
                  <a:cubicBezTo>
                    <a:pt x="1956" y="1830"/>
                    <a:pt x="1505" y="1103"/>
                    <a:pt x="878" y="552"/>
                  </a:cubicBezTo>
                  <a:cubicBezTo>
                    <a:pt x="677" y="401"/>
                    <a:pt x="477" y="251"/>
                    <a:pt x="251" y="126"/>
                  </a:cubicBezTo>
                  <a:cubicBezTo>
                    <a:pt x="201" y="75"/>
                    <a:pt x="126" y="50"/>
                    <a:pt x="76" y="25"/>
                  </a:cubicBezTo>
                  <a:cubicBezTo>
                    <a:pt x="26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977;p55">
              <a:extLst>
                <a:ext uri="{FF2B5EF4-FFF2-40B4-BE49-F238E27FC236}">
                  <a16:creationId xmlns:a16="http://schemas.microsoft.com/office/drawing/2014/main" id="{A6DBB401-AC3B-C6EF-6CD6-C6D7A89E71F4}"/>
                </a:ext>
              </a:extLst>
            </p:cNvPr>
            <p:cNvSpPr/>
            <p:nvPr/>
          </p:nvSpPr>
          <p:spPr>
            <a:xfrm>
              <a:off x="6098231" y="2701691"/>
              <a:ext cx="49500" cy="31317"/>
            </a:xfrm>
            <a:custGeom>
              <a:avLst/>
              <a:gdLst/>
              <a:ahLst/>
              <a:cxnLst/>
              <a:rect l="l" t="t" r="r" b="b"/>
              <a:pathLst>
                <a:path w="2657" h="1681" extrusionOk="0">
                  <a:moveTo>
                    <a:pt x="1800" y="0"/>
                  </a:moveTo>
                  <a:cubicBezTo>
                    <a:pt x="1785" y="0"/>
                    <a:pt x="1770" y="1"/>
                    <a:pt x="1755" y="1"/>
                  </a:cubicBezTo>
                  <a:cubicBezTo>
                    <a:pt x="1742" y="1"/>
                    <a:pt x="1730" y="1"/>
                    <a:pt x="1718" y="1"/>
                  </a:cubicBezTo>
                  <a:cubicBezTo>
                    <a:pt x="1134" y="1"/>
                    <a:pt x="665" y="578"/>
                    <a:pt x="75" y="603"/>
                  </a:cubicBezTo>
                  <a:lnTo>
                    <a:pt x="0" y="703"/>
                  </a:lnTo>
                  <a:cubicBezTo>
                    <a:pt x="627" y="854"/>
                    <a:pt x="978" y="1580"/>
                    <a:pt x="1604" y="1656"/>
                  </a:cubicBezTo>
                  <a:cubicBezTo>
                    <a:pt x="1679" y="1681"/>
                    <a:pt x="1755" y="1681"/>
                    <a:pt x="1830" y="1681"/>
                  </a:cubicBezTo>
                  <a:cubicBezTo>
                    <a:pt x="2281" y="1656"/>
                    <a:pt x="2657" y="1255"/>
                    <a:pt x="2632" y="803"/>
                  </a:cubicBezTo>
                  <a:cubicBezTo>
                    <a:pt x="2608" y="343"/>
                    <a:pt x="2232" y="0"/>
                    <a:pt x="1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978;p55">
              <a:extLst>
                <a:ext uri="{FF2B5EF4-FFF2-40B4-BE49-F238E27FC236}">
                  <a16:creationId xmlns:a16="http://schemas.microsoft.com/office/drawing/2014/main" id="{4391179B-0382-4225-B03C-F61475EB4CEE}"/>
                </a:ext>
              </a:extLst>
            </p:cNvPr>
            <p:cNvSpPr/>
            <p:nvPr/>
          </p:nvSpPr>
          <p:spPr>
            <a:xfrm>
              <a:off x="6062741" y="2403071"/>
              <a:ext cx="185387" cy="319206"/>
            </a:xfrm>
            <a:custGeom>
              <a:avLst/>
              <a:gdLst/>
              <a:ahLst/>
              <a:cxnLst/>
              <a:rect l="l" t="t" r="r" b="b"/>
              <a:pathLst>
                <a:path w="9951" h="17134" extrusionOk="0">
                  <a:moveTo>
                    <a:pt x="7052" y="0"/>
                  </a:moveTo>
                  <a:cubicBezTo>
                    <a:pt x="6403" y="0"/>
                    <a:pt x="4731" y="240"/>
                    <a:pt x="3810" y="2622"/>
                  </a:cubicBezTo>
                  <a:cubicBezTo>
                    <a:pt x="2657" y="5604"/>
                    <a:pt x="802" y="11394"/>
                    <a:pt x="677" y="12070"/>
                  </a:cubicBezTo>
                  <a:lnTo>
                    <a:pt x="627" y="12346"/>
                  </a:lnTo>
                  <a:cubicBezTo>
                    <a:pt x="426" y="13248"/>
                    <a:pt x="0" y="15128"/>
                    <a:pt x="1304" y="16256"/>
                  </a:cubicBezTo>
                  <a:cubicBezTo>
                    <a:pt x="2080" y="16923"/>
                    <a:pt x="2775" y="17080"/>
                    <a:pt x="3255" y="17080"/>
                  </a:cubicBezTo>
                  <a:cubicBezTo>
                    <a:pt x="3659" y="17080"/>
                    <a:pt x="3912" y="16969"/>
                    <a:pt x="3935" y="16958"/>
                  </a:cubicBezTo>
                  <a:lnTo>
                    <a:pt x="3860" y="16782"/>
                  </a:lnTo>
                  <a:cubicBezTo>
                    <a:pt x="3838" y="16793"/>
                    <a:pt x="3628" y="16880"/>
                    <a:pt x="3287" y="16880"/>
                  </a:cubicBezTo>
                  <a:cubicBezTo>
                    <a:pt x="2844" y="16880"/>
                    <a:pt x="2181" y="16733"/>
                    <a:pt x="1429" y="16081"/>
                  </a:cubicBezTo>
                  <a:cubicBezTo>
                    <a:pt x="226" y="15053"/>
                    <a:pt x="627" y="13273"/>
                    <a:pt x="827" y="12396"/>
                  </a:cubicBezTo>
                  <a:cubicBezTo>
                    <a:pt x="853" y="12271"/>
                    <a:pt x="878" y="12171"/>
                    <a:pt x="878" y="12096"/>
                  </a:cubicBezTo>
                  <a:cubicBezTo>
                    <a:pt x="1003" y="11419"/>
                    <a:pt x="2858" y="5679"/>
                    <a:pt x="4010" y="2697"/>
                  </a:cubicBezTo>
                  <a:cubicBezTo>
                    <a:pt x="4883" y="435"/>
                    <a:pt x="6369" y="199"/>
                    <a:pt x="7000" y="199"/>
                  </a:cubicBezTo>
                  <a:cubicBezTo>
                    <a:pt x="7166" y="199"/>
                    <a:pt x="7273" y="216"/>
                    <a:pt x="7294" y="216"/>
                  </a:cubicBezTo>
                  <a:cubicBezTo>
                    <a:pt x="8722" y="441"/>
                    <a:pt x="9750" y="1745"/>
                    <a:pt x="9675" y="3198"/>
                  </a:cubicBezTo>
                  <a:cubicBezTo>
                    <a:pt x="9675" y="4852"/>
                    <a:pt x="9574" y="13649"/>
                    <a:pt x="9499" y="14101"/>
                  </a:cubicBezTo>
                  <a:lnTo>
                    <a:pt x="9499" y="14151"/>
                  </a:lnTo>
                  <a:cubicBezTo>
                    <a:pt x="9349" y="15253"/>
                    <a:pt x="8948" y="16081"/>
                    <a:pt x="8346" y="16507"/>
                  </a:cubicBezTo>
                  <a:cubicBezTo>
                    <a:pt x="7952" y="16789"/>
                    <a:pt x="7472" y="16930"/>
                    <a:pt x="6993" y="16930"/>
                  </a:cubicBezTo>
                  <a:cubicBezTo>
                    <a:pt x="6833" y="16930"/>
                    <a:pt x="6673" y="16914"/>
                    <a:pt x="6517" y="16883"/>
                  </a:cubicBezTo>
                  <a:lnTo>
                    <a:pt x="6467" y="17083"/>
                  </a:lnTo>
                  <a:cubicBezTo>
                    <a:pt x="6667" y="17108"/>
                    <a:pt x="6843" y="17133"/>
                    <a:pt x="7018" y="17133"/>
                  </a:cubicBezTo>
                  <a:cubicBezTo>
                    <a:pt x="7544" y="17133"/>
                    <a:pt x="8046" y="16983"/>
                    <a:pt x="8472" y="16682"/>
                  </a:cubicBezTo>
                  <a:cubicBezTo>
                    <a:pt x="9123" y="16206"/>
                    <a:pt x="9549" y="15354"/>
                    <a:pt x="9725" y="14176"/>
                  </a:cubicBezTo>
                  <a:lnTo>
                    <a:pt x="9725" y="14126"/>
                  </a:lnTo>
                  <a:cubicBezTo>
                    <a:pt x="9775" y="13624"/>
                    <a:pt x="9875" y="4577"/>
                    <a:pt x="9875" y="3198"/>
                  </a:cubicBezTo>
                  <a:cubicBezTo>
                    <a:pt x="9950" y="1644"/>
                    <a:pt x="8848" y="291"/>
                    <a:pt x="7319" y="15"/>
                  </a:cubicBezTo>
                  <a:cubicBezTo>
                    <a:pt x="7314" y="15"/>
                    <a:pt x="7215" y="0"/>
                    <a:pt x="7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979;p55">
              <a:extLst>
                <a:ext uri="{FF2B5EF4-FFF2-40B4-BE49-F238E27FC236}">
                  <a16:creationId xmlns:a16="http://schemas.microsoft.com/office/drawing/2014/main" id="{5E6B6FCF-0C91-C6A9-9C68-78BCB3FE09C8}"/>
                </a:ext>
              </a:extLst>
            </p:cNvPr>
            <p:cNvSpPr/>
            <p:nvPr/>
          </p:nvSpPr>
          <p:spPr>
            <a:xfrm>
              <a:off x="6131840" y="2442976"/>
              <a:ext cx="113010" cy="50972"/>
            </a:xfrm>
            <a:custGeom>
              <a:avLst/>
              <a:gdLst/>
              <a:ahLst/>
              <a:cxnLst/>
              <a:rect l="l" t="t" r="r" b="b"/>
              <a:pathLst>
                <a:path w="6066" h="2736" extrusionOk="0">
                  <a:moveTo>
                    <a:pt x="2712" y="0"/>
                  </a:moveTo>
                  <a:cubicBezTo>
                    <a:pt x="2476" y="0"/>
                    <a:pt x="2238" y="19"/>
                    <a:pt x="2006" y="54"/>
                  </a:cubicBezTo>
                  <a:cubicBezTo>
                    <a:pt x="1605" y="129"/>
                    <a:pt x="1229" y="279"/>
                    <a:pt x="853" y="480"/>
                  </a:cubicBezTo>
                  <a:cubicBezTo>
                    <a:pt x="627" y="605"/>
                    <a:pt x="402" y="781"/>
                    <a:pt x="201" y="956"/>
                  </a:cubicBezTo>
                  <a:cubicBezTo>
                    <a:pt x="126" y="1031"/>
                    <a:pt x="76" y="1081"/>
                    <a:pt x="26" y="1131"/>
                  </a:cubicBezTo>
                  <a:cubicBezTo>
                    <a:pt x="1" y="1156"/>
                    <a:pt x="1" y="1182"/>
                    <a:pt x="1" y="1182"/>
                  </a:cubicBezTo>
                  <a:cubicBezTo>
                    <a:pt x="276" y="931"/>
                    <a:pt x="577" y="730"/>
                    <a:pt x="903" y="530"/>
                  </a:cubicBezTo>
                  <a:cubicBezTo>
                    <a:pt x="1452" y="255"/>
                    <a:pt x="2048" y="110"/>
                    <a:pt x="2651" y="110"/>
                  </a:cubicBezTo>
                  <a:cubicBezTo>
                    <a:pt x="2929" y="110"/>
                    <a:pt x="3208" y="141"/>
                    <a:pt x="3484" y="204"/>
                  </a:cubicBezTo>
                  <a:cubicBezTo>
                    <a:pt x="3986" y="304"/>
                    <a:pt x="4437" y="530"/>
                    <a:pt x="4813" y="831"/>
                  </a:cubicBezTo>
                  <a:cubicBezTo>
                    <a:pt x="5139" y="1081"/>
                    <a:pt x="5414" y="1357"/>
                    <a:pt x="5640" y="1708"/>
                  </a:cubicBezTo>
                  <a:cubicBezTo>
                    <a:pt x="5820" y="2001"/>
                    <a:pt x="5960" y="2294"/>
                    <a:pt x="6041" y="2623"/>
                  </a:cubicBezTo>
                  <a:lnTo>
                    <a:pt x="6041" y="2623"/>
                  </a:lnTo>
                  <a:cubicBezTo>
                    <a:pt x="6041" y="2552"/>
                    <a:pt x="6039" y="2481"/>
                    <a:pt x="6016" y="2410"/>
                  </a:cubicBezTo>
                  <a:cubicBezTo>
                    <a:pt x="5941" y="2159"/>
                    <a:pt x="5840" y="1883"/>
                    <a:pt x="5690" y="1658"/>
                  </a:cubicBezTo>
                  <a:cubicBezTo>
                    <a:pt x="5489" y="1307"/>
                    <a:pt x="5214" y="981"/>
                    <a:pt x="4888" y="730"/>
                  </a:cubicBezTo>
                  <a:cubicBezTo>
                    <a:pt x="4487" y="430"/>
                    <a:pt x="4011" y="204"/>
                    <a:pt x="3510" y="79"/>
                  </a:cubicBezTo>
                  <a:cubicBezTo>
                    <a:pt x="3254" y="25"/>
                    <a:pt x="2985" y="0"/>
                    <a:pt x="2712" y="0"/>
                  </a:cubicBezTo>
                  <a:close/>
                  <a:moveTo>
                    <a:pt x="6041" y="2623"/>
                  </a:moveTo>
                  <a:cubicBezTo>
                    <a:pt x="6041" y="2627"/>
                    <a:pt x="6041" y="2631"/>
                    <a:pt x="6041" y="2635"/>
                  </a:cubicBezTo>
                  <a:cubicBezTo>
                    <a:pt x="6046" y="2649"/>
                    <a:pt x="6049" y="2662"/>
                    <a:pt x="6053" y="2673"/>
                  </a:cubicBezTo>
                  <a:lnTo>
                    <a:pt x="6053" y="2673"/>
                  </a:lnTo>
                  <a:cubicBezTo>
                    <a:pt x="6049" y="2656"/>
                    <a:pt x="6045" y="2639"/>
                    <a:pt x="6041" y="2623"/>
                  </a:cubicBezTo>
                  <a:close/>
                  <a:moveTo>
                    <a:pt x="6053" y="2673"/>
                  </a:moveTo>
                  <a:lnTo>
                    <a:pt x="6053" y="2673"/>
                  </a:lnTo>
                  <a:cubicBezTo>
                    <a:pt x="6057" y="2693"/>
                    <a:pt x="6062" y="2714"/>
                    <a:pt x="6066" y="2735"/>
                  </a:cubicBezTo>
                  <a:cubicBezTo>
                    <a:pt x="6066" y="2735"/>
                    <a:pt x="6066" y="2719"/>
                    <a:pt x="6053" y="26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980;p55">
              <a:extLst>
                <a:ext uri="{FF2B5EF4-FFF2-40B4-BE49-F238E27FC236}">
                  <a16:creationId xmlns:a16="http://schemas.microsoft.com/office/drawing/2014/main" id="{B28ACB37-ECB3-A138-7316-6BA1FA0B1B6E}"/>
                </a:ext>
              </a:extLst>
            </p:cNvPr>
            <p:cNvSpPr/>
            <p:nvPr/>
          </p:nvSpPr>
          <p:spPr>
            <a:xfrm>
              <a:off x="6254183" y="2741038"/>
              <a:ext cx="88269" cy="58740"/>
            </a:xfrm>
            <a:custGeom>
              <a:avLst/>
              <a:gdLst/>
              <a:ahLst/>
              <a:cxnLst/>
              <a:rect l="l" t="t" r="r" b="b"/>
              <a:pathLst>
                <a:path w="4738" h="3153" extrusionOk="0">
                  <a:moveTo>
                    <a:pt x="135" y="1"/>
                  </a:moveTo>
                  <a:cubicBezTo>
                    <a:pt x="94" y="1"/>
                    <a:pt x="50" y="7"/>
                    <a:pt x="0" y="20"/>
                  </a:cubicBezTo>
                  <a:cubicBezTo>
                    <a:pt x="100" y="45"/>
                    <a:pt x="176" y="45"/>
                    <a:pt x="251" y="45"/>
                  </a:cubicBezTo>
                  <a:lnTo>
                    <a:pt x="927" y="95"/>
                  </a:lnTo>
                  <a:cubicBezTo>
                    <a:pt x="1228" y="120"/>
                    <a:pt x="1554" y="120"/>
                    <a:pt x="1930" y="195"/>
                  </a:cubicBezTo>
                  <a:cubicBezTo>
                    <a:pt x="2331" y="245"/>
                    <a:pt x="2707" y="396"/>
                    <a:pt x="3058" y="621"/>
                  </a:cubicBezTo>
                  <a:cubicBezTo>
                    <a:pt x="3684" y="1022"/>
                    <a:pt x="4161" y="1599"/>
                    <a:pt x="4461" y="2275"/>
                  </a:cubicBezTo>
                  <a:cubicBezTo>
                    <a:pt x="4562" y="2576"/>
                    <a:pt x="4662" y="2852"/>
                    <a:pt x="4737" y="3153"/>
                  </a:cubicBezTo>
                  <a:cubicBezTo>
                    <a:pt x="4737" y="3077"/>
                    <a:pt x="4737" y="2977"/>
                    <a:pt x="4712" y="2902"/>
                  </a:cubicBezTo>
                  <a:cubicBezTo>
                    <a:pt x="4662" y="2676"/>
                    <a:pt x="4612" y="2451"/>
                    <a:pt x="4511" y="2250"/>
                  </a:cubicBezTo>
                  <a:cubicBezTo>
                    <a:pt x="4236" y="1549"/>
                    <a:pt x="3760" y="922"/>
                    <a:pt x="3108" y="521"/>
                  </a:cubicBezTo>
                  <a:cubicBezTo>
                    <a:pt x="2757" y="295"/>
                    <a:pt x="2356" y="145"/>
                    <a:pt x="1955" y="95"/>
                  </a:cubicBezTo>
                  <a:cubicBezTo>
                    <a:pt x="1604" y="45"/>
                    <a:pt x="1278" y="20"/>
                    <a:pt x="927" y="20"/>
                  </a:cubicBezTo>
                  <a:lnTo>
                    <a:pt x="251" y="20"/>
                  </a:lnTo>
                  <a:cubicBezTo>
                    <a:pt x="213" y="7"/>
                    <a:pt x="17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981;p55">
              <a:extLst>
                <a:ext uri="{FF2B5EF4-FFF2-40B4-BE49-F238E27FC236}">
                  <a16:creationId xmlns:a16="http://schemas.microsoft.com/office/drawing/2014/main" id="{0028B18D-F9E0-8CBF-B6C1-27A9DA04C9E5}"/>
                </a:ext>
              </a:extLst>
            </p:cNvPr>
            <p:cNvSpPr/>
            <p:nvPr/>
          </p:nvSpPr>
          <p:spPr>
            <a:xfrm>
              <a:off x="6149128" y="2632033"/>
              <a:ext cx="210128" cy="110308"/>
            </a:xfrm>
            <a:custGeom>
              <a:avLst/>
              <a:gdLst/>
              <a:ahLst/>
              <a:cxnLst/>
              <a:rect l="l" t="t" r="r" b="b"/>
              <a:pathLst>
                <a:path w="11279" h="5921" extrusionOk="0">
                  <a:moveTo>
                    <a:pt x="7810" y="0"/>
                  </a:moveTo>
                  <a:cubicBezTo>
                    <a:pt x="6870" y="0"/>
                    <a:pt x="3023" y="1738"/>
                    <a:pt x="2556" y="2111"/>
                  </a:cubicBezTo>
                  <a:cubicBezTo>
                    <a:pt x="2030" y="2512"/>
                    <a:pt x="0" y="5595"/>
                    <a:pt x="0" y="5595"/>
                  </a:cubicBezTo>
                  <a:lnTo>
                    <a:pt x="5840" y="5871"/>
                  </a:lnTo>
                  <a:lnTo>
                    <a:pt x="6842" y="5921"/>
                  </a:lnTo>
                  <a:cubicBezTo>
                    <a:pt x="7093" y="5369"/>
                    <a:pt x="10201" y="3289"/>
                    <a:pt x="10677" y="2938"/>
                  </a:cubicBezTo>
                  <a:cubicBezTo>
                    <a:pt x="11053" y="2688"/>
                    <a:pt x="11278" y="2287"/>
                    <a:pt x="11278" y="1861"/>
                  </a:cubicBezTo>
                  <a:cubicBezTo>
                    <a:pt x="11278" y="1704"/>
                    <a:pt x="11040" y="1663"/>
                    <a:pt x="10793" y="1663"/>
                  </a:cubicBezTo>
                  <a:cubicBezTo>
                    <a:pt x="10527" y="1663"/>
                    <a:pt x="10251" y="1710"/>
                    <a:pt x="10251" y="1710"/>
                  </a:cubicBezTo>
                  <a:cubicBezTo>
                    <a:pt x="10451" y="1384"/>
                    <a:pt x="10451" y="958"/>
                    <a:pt x="10251" y="658"/>
                  </a:cubicBezTo>
                  <a:cubicBezTo>
                    <a:pt x="10218" y="617"/>
                    <a:pt x="10142" y="600"/>
                    <a:pt x="10038" y="600"/>
                  </a:cubicBezTo>
                  <a:cubicBezTo>
                    <a:pt x="9493" y="600"/>
                    <a:pt x="8171" y="1059"/>
                    <a:pt x="8171" y="1059"/>
                  </a:cubicBezTo>
                  <a:cubicBezTo>
                    <a:pt x="8171" y="1059"/>
                    <a:pt x="8471" y="332"/>
                    <a:pt x="7970" y="31"/>
                  </a:cubicBezTo>
                  <a:cubicBezTo>
                    <a:pt x="7935" y="10"/>
                    <a:pt x="7881" y="0"/>
                    <a:pt x="7810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982;p55">
              <a:extLst>
                <a:ext uri="{FF2B5EF4-FFF2-40B4-BE49-F238E27FC236}">
                  <a16:creationId xmlns:a16="http://schemas.microsoft.com/office/drawing/2014/main" id="{9A3D87BC-53D0-F8A7-0A45-FA9FE7769452}"/>
                </a:ext>
              </a:extLst>
            </p:cNvPr>
            <p:cNvSpPr/>
            <p:nvPr/>
          </p:nvSpPr>
          <p:spPr>
            <a:xfrm>
              <a:off x="6257909" y="2663425"/>
              <a:ext cx="81264" cy="56076"/>
            </a:xfrm>
            <a:custGeom>
              <a:avLst/>
              <a:gdLst/>
              <a:ahLst/>
              <a:cxnLst/>
              <a:rect l="l" t="t" r="r" b="b"/>
              <a:pathLst>
                <a:path w="4362" h="3010" extrusionOk="0">
                  <a:moveTo>
                    <a:pt x="4362" y="0"/>
                  </a:moveTo>
                  <a:cubicBezTo>
                    <a:pt x="4286" y="25"/>
                    <a:pt x="4211" y="50"/>
                    <a:pt x="4161" y="75"/>
                  </a:cubicBezTo>
                  <a:lnTo>
                    <a:pt x="3610" y="251"/>
                  </a:lnTo>
                  <a:cubicBezTo>
                    <a:pt x="3008" y="501"/>
                    <a:pt x="2432" y="777"/>
                    <a:pt x="1880" y="1103"/>
                  </a:cubicBezTo>
                  <a:cubicBezTo>
                    <a:pt x="1329" y="1429"/>
                    <a:pt x="828" y="1855"/>
                    <a:pt x="402" y="2356"/>
                  </a:cubicBezTo>
                  <a:cubicBezTo>
                    <a:pt x="276" y="2507"/>
                    <a:pt x="176" y="2657"/>
                    <a:pt x="76" y="2832"/>
                  </a:cubicBezTo>
                  <a:cubicBezTo>
                    <a:pt x="26" y="2882"/>
                    <a:pt x="1" y="2958"/>
                    <a:pt x="1" y="3008"/>
                  </a:cubicBezTo>
                  <a:cubicBezTo>
                    <a:pt x="1" y="3009"/>
                    <a:pt x="1" y="3009"/>
                    <a:pt x="1" y="3009"/>
                  </a:cubicBezTo>
                  <a:cubicBezTo>
                    <a:pt x="14" y="3009"/>
                    <a:pt x="165" y="2740"/>
                    <a:pt x="477" y="2356"/>
                  </a:cubicBezTo>
                  <a:cubicBezTo>
                    <a:pt x="903" y="1880"/>
                    <a:pt x="1379" y="1479"/>
                    <a:pt x="1931" y="1178"/>
                  </a:cubicBezTo>
                  <a:cubicBezTo>
                    <a:pt x="2482" y="852"/>
                    <a:pt x="3058" y="577"/>
                    <a:pt x="3635" y="326"/>
                  </a:cubicBezTo>
                  <a:lnTo>
                    <a:pt x="4161" y="100"/>
                  </a:lnTo>
                  <a:cubicBezTo>
                    <a:pt x="4236" y="75"/>
                    <a:pt x="4311" y="50"/>
                    <a:pt x="4362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983;p55">
              <a:extLst>
                <a:ext uri="{FF2B5EF4-FFF2-40B4-BE49-F238E27FC236}">
                  <a16:creationId xmlns:a16="http://schemas.microsoft.com/office/drawing/2014/main" id="{4B0552B3-15A8-E63E-6959-6B6BE3A885A2}"/>
                </a:ext>
              </a:extLst>
            </p:cNvPr>
            <p:cNvSpPr/>
            <p:nvPr/>
          </p:nvSpPr>
          <p:spPr>
            <a:xfrm>
              <a:off x="6209825" y="2650813"/>
              <a:ext cx="88735" cy="68186"/>
            </a:xfrm>
            <a:custGeom>
              <a:avLst/>
              <a:gdLst/>
              <a:ahLst/>
              <a:cxnLst/>
              <a:rect l="l" t="t" r="r" b="b"/>
              <a:pathLst>
                <a:path w="4763" h="3660" extrusionOk="0">
                  <a:moveTo>
                    <a:pt x="4762" y="1"/>
                  </a:moveTo>
                  <a:cubicBezTo>
                    <a:pt x="4762" y="1"/>
                    <a:pt x="4758" y="2"/>
                    <a:pt x="4750" y="4"/>
                  </a:cubicBezTo>
                  <a:lnTo>
                    <a:pt x="4750" y="4"/>
                  </a:lnTo>
                  <a:cubicBezTo>
                    <a:pt x="4754" y="3"/>
                    <a:pt x="4758" y="2"/>
                    <a:pt x="4762" y="1"/>
                  </a:cubicBezTo>
                  <a:close/>
                  <a:moveTo>
                    <a:pt x="4750" y="4"/>
                  </a:moveTo>
                  <a:lnTo>
                    <a:pt x="4750" y="4"/>
                  </a:lnTo>
                  <a:cubicBezTo>
                    <a:pt x="4679" y="26"/>
                    <a:pt x="4608" y="27"/>
                    <a:pt x="4537" y="51"/>
                  </a:cubicBezTo>
                  <a:cubicBezTo>
                    <a:pt x="4311" y="101"/>
                    <a:pt x="4111" y="176"/>
                    <a:pt x="3885" y="276"/>
                  </a:cubicBezTo>
                  <a:cubicBezTo>
                    <a:pt x="3208" y="552"/>
                    <a:pt x="2557" y="878"/>
                    <a:pt x="1930" y="1254"/>
                  </a:cubicBezTo>
                  <a:cubicBezTo>
                    <a:pt x="1730" y="1354"/>
                    <a:pt x="1554" y="1479"/>
                    <a:pt x="1379" y="1580"/>
                  </a:cubicBezTo>
                  <a:cubicBezTo>
                    <a:pt x="1228" y="1705"/>
                    <a:pt x="1103" y="1855"/>
                    <a:pt x="978" y="2006"/>
                  </a:cubicBezTo>
                  <a:cubicBezTo>
                    <a:pt x="752" y="2256"/>
                    <a:pt x="577" y="2532"/>
                    <a:pt x="401" y="2833"/>
                  </a:cubicBezTo>
                  <a:cubicBezTo>
                    <a:pt x="276" y="3083"/>
                    <a:pt x="176" y="3284"/>
                    <a:pt x="100" y="3434"/>
                  </a:cubicBezTo>
                  <a:cubicBezTo>
                    <a:pt x="50" y="3509"/>
                    <a:pt x="25" y="3585"/>
                    <a:pt x="0" y="3660"/>
                  </a:cubicBezTo>
                  <a:cubicBezTo>
                    <a:pt x="50" y="3585"/>
                    <a:pt x="75" y="3509"/>
                    <a:pt x="126" y="3459"/>
                  </a:cubicBezTo>
                  <a:lnTo>
                    <a:pt x="451" y="2883"/>
                  </a:lnTo>
                  <a:cubicBezTo>
                    <a:pt x="627" y="2607"/>
                    <a:pt x="827" y="2331"/>
                    <a:pt x="1028" y="2081"/>
                  </a:cubicBezTo>
                  <a:cubicBezTo>
                    <a:pt x="1153" y="1930"/>
                    <a:pt x="1278" y="1805"/>
                    <a:pt x="1429" y="1680"/>
                  </a:cubicBezTo>
                  <a:cubicBezTo>
                    <a:pt x="1604" y="1580"/>
                    <a:pt x="1780" y="1454"/>
                    <a:pt x="1980" y="1354"/>
                  </a:cubicBezTo>
                  <a:cubicBezTo>
                    <a:pt x="2607" y="978"/>
                    <a:pt x="3258" y="627"/>
                    <a:pt x="3935" y="326"/>
                  </a:cubicBezTo>
                  <a:cubicBezTo>
                    <a:pt x="4380" y="126"/>
                    <a:pt x="4687" y="25"/>
                    <a:pt x="4750" y="4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984;p55">
              <a:extLst>
                <a:ext uri="{FF2B5EF4-FFF2-40B4-BE49-F238E27FC236}">
                  <a16:creationId xmlns:a16="http://schemas.microsoft.com/office/drawing/2014/main" id="{73633813-B046-EC33-BCA0-3301B3CBC032}"/>
                </a:ext>
              </a:extLst>
            </p:cNvPr>
            <p:cNvSpPr/>
            <p:nvPr/>
          </p:nvSpPr>
          <p:spPr>
            <a:xfrm>
              <a:off x="5854495" y="2549484"/>
              <a:ext cx="66323" cy="99130"/>
            </a:xfrm>
            <a:custGeom>
              <a:avLst/>
              <a:gdLst/>
              <a:ahLst/>
              <a:cxnLst/>
              <a:rect l="l" t="t" r="r" b="b"/>
              <a:pathLst>
                <a:path w="3560" h="5321" extrusionOk="0">
                  <a:moveTo>
                    <a:pt x="1655" y="1"/>
                  </a:moveTo>
                  <a:cubicBezTo>
                    <a:pt x="1504" y="1"/>
                    <a:pt x="1379" y="26"/>
                    <a:pt x="1228" y="76"/>
                  </a:cubicBezTo>
                  <a:cubicBezTo>
                    <a:pt x="1003" y="126"/>
                    <a:pt x="777" y="277"/>
                    <a:pt x="602" y="452"/>
                  </a:cubicBezTo>
                  <a:cubicBezTo>
                    <a:pt x="452" y="577"/>
                    <a:pt x="351" y="728"/>
                    <a:pt x="251" y="878"/>
                  </a:cubicBezTo>
                  <a:cubicBezTo>
                    <a:pt x="176" y="1028"/>
                    <a:pt x="126" y="1179"/>
                    <a:pt x="101" y="1329"/>
                  </a:cubicBezTo>
                  <a:cubicBezTo>
                    <a:pt x="151" y="1179"/>
                    <a:pt x="226" y="1054"/>
                    <a:pt x="301" y="903"/>
                  </a:cubicBezTo>
                  <a:cubicBezTo>
                    <a:pt x="376" y="753"/>
                    <a:pt x="502" y="627"/>
                    <a:pt x="627" y="502"/>
                  </a:cubicBezTo>
                  <a:cubicBezTo>
                    <a:pt x="928" y="226"/>
                    <a:pt x="1279" y="76"/>
                    <a:pt x="1680" y="76"/>
                  </a:cubicBezTo>
                  <a:cubicBezTo>
                    <a:pt x="1805" y="76"/>
                    <a:pt x="1955" y="101"/>
                    <a:pt x="2106" y="126"/>
                  </a:cubicBezTo>
                  <a:cubicBezTo>
                    <a:pt x="2432" y="252"/>
                    <a:pt x="2707" y="452"/>
                    <a:pt x="2908" y="728"/>
                  </a:cubicBezTo>
                  <a:cubicBezTo>
                    <a:pt x="3359" y="1354"/>
                    <a:pt x="3534" y="2131"/>
                    <a:pt x="3459" y="2883"/>
                  </a:cubicBezTo>
                  <a:cubicBezTo>
                    <a:pt x="3459" y="3510"/>
                    <a:pt x="3284" y="4086"/>
                    <a:pt x="2958" y="4612"/>
                  </a:cubicBezTo>
                  <a:cubicBezTo>
                    <a:pt x="2648" y="5017"/>
                    <a:pt x="2158" y="5241"/>
                    <a:pt x="1659" y="5241"/>
                  </a:cubicBezTo>
                  <a:cubicBezTo>
                    <a:pt x="1632" y="5241"/>
                    <a:pt x="1606" y="5240"/>
                    <a:pt x="1579" y="5239"/>
                  </a:cubicBezTo>
                  <a:cubicBezTo>
                    <a:pt x="1404" y="5239"/>
                    <a:pt x="1228" y="5189"/>
                    <a:pt x="1078" y="5114"/>
                  </a:cubicBezTo>
                  <a:cubicBezTo>
                    <a:pt x="928" y="5039"/>
                    <a:pt x="777" y="4963"/>
                    <a:pt x="652" y="4838"/>
                  </a:cubicBezTo>
                  <a:cubicBezTo>
                    <a:pt x="477" y="4663"/>
                    <a:pt x="301" y="4437"/>
                    <a:pt x="201" y="4186"/>
                  </a:cubicBezTo>
                  <a:cubicBezTo>
                    <a:pt x="101" y="3986"/>
                    <a:pt x="51" y="3760"/>
                    <a:pt x="0" y="3535"/>
                  </a:cubicBezTo>
                  <a:lnTo>
                    <a:pt x="0" y="3585"/>
                  </a:lnTo>
                  <a:cubicBezTo>
                    <a:pt x="0" y="3635"/>
                    <a:pt x="0" y="3685"/>
                    <a:pt x="0" y="3710"/>
                  </a:cubicBezTo>
                  <a:cubicBezTo>
                    <a:pt x="25" y="3886"/>
                    <a:pt x="76" y="4061"/>
                    <a:pt x="151" y="4211"/>
                  </a:cubicBezTo>
                  <a:cubicBezTo>
                    <a:pt x="251" y="4462"/>
                    <a:pt x="401" y="4713"/>
                    <a:pt x="602" y="4888"/>
                  </a:cubicBezTo>
                  <a:cubicBezTo>
                    <a:pt x="727" y="5013"/>
                    <a:pt x="853" y="5114"/>
                    <a:pt x="1028" y="5189"/>
                  </a:cubicBezTo>
                  <a:cubicBezTo>
                    <a:pt x="1178" y="5289"/>
                    <a:pt x="1379" y="5314"/>
                    <a:pt x="1579" y="5314"/>
                  </a:cubicBezTo>
                  <a:cubicBezTo>
                    <a:pt x="1622" y="5319"/>
                    <a:pt x="1665" y="5321"/>
                    <a:pt x="1708" y="5321"/>
                  </a:cubicBezTo>
                  <a:cubicBezTo>
                    <a:pt x="1916" y="5321"/>
                    <a:pt x="2124" y="5272"/>
                    <a:pt x="2331" y="5189"/>
                  </a:cubicBezTo>
                  <a:cubicBezTo>
                    <a:pt x="2607" y="5089"/>
                    <a:pt x="2858" y="4913"/>
                    <a:pt x="3033" y="4688"/>
                  </a:cubicBezTo>
                  <a:cubicBezTo>
                    <a:pt x="3359" y="4161"/>
                    <a:pt x="3534" y="3535"/>
                    <a:pt x="3534" y="2908"/>
                  </a:cubicBezTo>
                  <a:cubicBezTo>
                    <a:pt x="3559" y="2507"/>
                    <a:pt x="3534" y="2081"/>
                    <a:pt x="3459" y="1680"/>
                  </a:cubicBezTo>
                  <a:cubicBezTo>
                    <a:pt x="3359" y="1304"/>
                    <a:pt x="3208" y="953"/>
                    <a:pt x="2958" y="653"/>
                  </a:cubicBezTo>
                  <a:cubicBezTo>
                    <a:pt x="2732" y="377"/>
                    <a:pt x="2457" y="176"/>
                    <a:pt x="2131" y="51"/>
                  </a:cubicBezTo>
                  <a:cubicBezTo>
                    <a:pt x="1980" y="1"/>
                    <a:pt x="1805" y="1"/>
                    <a:pt x="1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985;p55">
              <a:extLst>
                <a:ext uri="{FF2B5EF4-FFF2-40B4-BE49-F238E27FC236}">
                  <a16:creationId xmlns:a16="http://schemas.microsoft.com/office/drawing/2014/main" id="{E2AE163F-138B-5EF0-F3B2-09CAC63382D8}"/>
                </a:ext>
              </a:extLst>
            </p:cNvPr>
            <p:cNvSpPr/>
            <p:nvPr/>
          </p:nvSpPr>
          <p:spPr>
            <a:xfrm>
              <a:off x="5845627" y="2549950"/>
              <a:ext cx="66323" cy="99484"/>
            </a:xfrm>
            <a:custGeom>
              <a:avLst/>
              <a:gdLst/>
              <a:ahLst/>
              <a:cxnLst/>
              <a:rect l="l" t="t" r="r" b="b"/>
              <a:pathLst>
                <a:path w="3560" h="5340" extrusionOk="0">
                  <a:moveTo>
                    <a:pt x="1654" y="1"/>
                  </a:moveTo>
                  <a:cubicBezTo>
                    <a:pt x="1504" y="1"/>
                    <a:pt x="1379" y="26"/>
                    <a:pt x="1228" y="76"/>
                  </a:cubicBezTo>
                  <a:cubicBezTo>
                    <a:pt x="1003" y="151"/>
                    <a:pt x="777" y="277"/>
                    <a:pt x="602" y="452"/>
                  </a:cubicBezTo>
                  <a:cubicBezTo>
                    <a:pt x="451" y="577"/>
                    <a:pt x="351" y="728"/>
                    <a:pt x="251" y="903"/>
                  </a:cubicBezTo>
                  <a:cubicBezTo>
                    <a:pt x="176" y="1029"/>
                    <a:pt x="126" y="1179"/>
                    <a:pt x="75" y="1329"/>
                  </a:cubicBezTo>
                  <a:cubicBezTo>
                    <a:pt x="151" y="1204"/>
                    <a:pt x="226" y="1054"/>
                    <a:pt x="301" y="928"/>
                  </a:cubicBezTo>
                  <a:cubicBezTo>
                    <a:pt x="376" y="753"/>
                    <a:pt x="501" y="628"/>
                    <a:pt x="627" y="502"/>
                  </a:cubicBezTo>
                  <a:cubicBezTo>
                    <a:pt x="802" y="327"/>
                    <a:pt x="1028" y="201"/>
                    <a:pt x="1253" y="151"/>
                  </a:cubicBezTo>
                  <a:cubicBezTo>
                    <a:pt x="1363" y="115"/>
                    <a:pt x="1460" y="91"/>
                    <a:pt x="1563" y="91"/>
                  </a:cubicBezTo>
                  <a:cubicBezTo>
                    <a:pt x="1601" y="91"/>
                    <a:pt x="1639" y="95"/>
                    <a:pt x="1679" y="101"/>
                  </a:cubicBezTo>
                  <a:cubicBezTo>
                    <a:pt x="1720" y="95"/>
                    <a:pt x="1758" y="91"/>
                    <a:pt x="1796" y="91"/>
                  </a:cubicBezTo>
                  <a:cubicBezTo>
                    <a:pt x="1899" y="91"/>
                    <a:pt x="1995" y="115"/>
                    <a:pt x="2106" y="151"/>
                  </a:cubicBezTo>
                  <a:cubicBezTo>
                    <a:pt x="2406" y="277"/>
                    <a:pt x="2682" y="477"/>
                    <a:pt x="2882" y="728"/>
                  </a:cubicBezTo>
                  <a:cubicBezTo>
                    <a:pt x="3334" y="1354"/>
                    <a:pt x="3534" y="2131"/>
                    <a:pt x="3459" y="2908"/>
                  </a:cubicBezTo>
                  <a:cubicBezTo>
                    <a:pt x="3434" y="3510"/>
                    <a:pt x="3258" y="4111"/>
                    <a:pt x="2958" y="4638"/>
                  </a:cubicBezTo>
                  <a:cubicBezTo>
                    <a:pt x="2624" y="5018"/>
                    <a:pt x="2156" y="5241"/>
                    <a:pt x="1659" y="5241"/>
                  </a:cubicBezTo>
                  <a:cubicBezTo>
                    <a:pt x="1632" y="5241"/>
                    <a:pt x="1606" y="5240"/>
                    <a:pt x="1579" y="5239"/>
                  </a:cubicBezTo>
                  <a:cubicBezTo>
                    <a:pt x="1404" y="5239"/>
                    <a:pt x="1228" y="5214"/>
                    <a:pt x="1078" y="5114"/>
                  </a:cubicBezTo>
                  <a:cubicBezTo>
                    <a:pt x="902" y="5064"/>
                    <a:pt x="777" y="4963"/>
                    <a:pt x="652" y="4863"/>
                  </a:cubicBezTo>
                  <a:cubicBezTo>
                    <a:pt x="451" y="4663"/>
                    <a:pt x="301" y="4437"/>
                    <a:pt x="201" y="4212"/>
                  </a:cubicBezTo>
                  <a:cubicBezTo>
                    <a:pt x="100" y="3986"/>
                    <a:pt x="25" y="3785"/>
                    <a:pt x="0" y="3560"/>
                  </a:cubicBezTo>
                  <a:cubicBezTo>
                    <a:pt x="0" y="3560"/>
                    <a:pt x="0" y="3585"/>
                    <a:pt x="0" y="3585"/>
                  </a:cubicBezTo>
                  <a:cubicBezTo>
                    <a:pt x="0" y="3635"/>
                    <a:pt x="0" y="3685"/>
                    <a:pt x="0" y="3735"/>
                  </a:cubicBezTo>
                  <a:cubicBezTo>
                    <a:pt x="25" y="3911"/>
                    <a:pt x="75" y="4061"/>
                    <a:pt x="126" y="4237"/>
                  </a:cubicBezTo>
                  <a:cubicBezTo>
                    <a:pt x="251" y="4487"/>
                    <a:pt x="401" y="4713"/>
                    <a:pt x="602" y="4913"/>
                  </a:cubicBezTo>
                  <a:cubicBezTo>
                    <a:pt x="702" y="5014"/>
                    <a:pt x="852" y="5114"/>
                    <a:pt x="1003" y="5189"/>
                  </a:cubicBezTo>
                  <a:cubicBezTo>
                    <a:pt x="1178" y="5289"/>
                    <a:pt x="1379" y="5339"/>
                    <a:pt x="1554" y="5339"/>
                  </a:cubicBezTo>
                  <a:cubicBezTo>
                    <a:pt x="1830" y="5339"/>
                    <a:pt x="2080" y="5289"/>
                    <a:pt x="2331" y="5214"/>
                  </a:cubicBezTo>
                  <a:cubicBezTo>
                    <a:pt x="2607" y="5089"/>
                    <a:pt x="2832" y="4913"/>
                    <a:pt x="3033" y="4688"/>
                  </a:cubicBezTo>
                  <a:cubicBezTo>
                    <a:pt x="3359" y="4161"/>
                    <a:pt x="3534" y="3535"/>
                    <a:pt x="3534" y="2908"/>
                  </a:cubicBezTo>
                  <a:cubicBezTo>
                    <a:pt x="3559" y="2507"/>
                    <a:pt x="3534" y="2106"/>
                    <a:pt x="3459" y="1705"/>
                  </a:cubicBezTo>
                  <a:cubicBezTo>
                    <a:pt x="3359" y="1329"/>
                    <a:pt x="3208" y="978"/>
                    <a:pt x="2958" y="678"/>
                  </a:cubicBezTo>
                  <a:cubicBezTo>
                    <a:pt x="2732" y="402"/>
                    <a:pt x="2456" y="176"/>
                    <a:pt x="2131" y="76"/>
                  </a:cubicBezTo>
                  <a:cubicBezTo>
                    <a:pt x="1980" y="26"/>
                    <a:pt x="1805" y="1"/>
                    <a:pt x="1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986;p55">
              <a:extLst>
                <a:ext uri="{FF2B5EF4-FFF2-40B4-BE49-F238E27FC236}">
                  <a16:creationId xmlns:a16="http://schemas.microsoft.com/office/drawing/2014/main" id="{CF0F4946-3CAE-2F27-EE08-9FD4299ACB45}"/>
                </a:ext>
              </a:extLst>
            </p:cNvPr>
            <p:cNvSpPr/>
            <p:nvPr/>
          </p:nvSpPr>
          <p:spPr>
            <a:xfrm>
              <a:off x="5861500" y="2624004"/>
              <a:ext cx="20102" cy="9557"/>
            </a:xfrm>
            <a:custGeom>
              <a:avLst/>
              <a:gdLst/>
              <a:ahLst/>
              <a:cxnLst/>
              <a:rect l="l" t="t" r="r" b="b"/>
              <a:pathLst>
                <a:path w="1079" h="513" extrusionOk="0">
                  <a:moveTo>
                    <a:pt x="324" y="1"/>
                  </a:moveTo>
                  <a:cubicBezTo>
                    <a:pt x="276" y="1"/>
                    <a:pt x="227" y="4"/>
                    <a:pt x="176" y="11"/>
                  </a:cubicBezTo>
                  <a:cubicBezTo>
                    <a:pt x="76" y="11"/>
                    <a:pt x="0" y="11"/>
                    <a:pt x="0" y="36"/>
                  </a:cubicBezTo>
                  <a:cubicBezTo>
                    <a:pt x="0" y="86"/>
                    <a:pt x="76" y="86"/>
                    <a:pt x="176" y="86"/>
                  </a:cubicBezTo>
                  <a:cubicBezTo>
                    <a:pt x="326" y="86"/>
                    <a:pt x="477" y="111"/>
                    <a:pt x="602" y="136"/>
                  </a:cubicBezTo>
                  <a:cubicBezTo>
                    <a:pt x="727" y="186"/>
                    <a:pt x="852" y="262"/>
                    <a:pt x="953" y="362"/>
                  </a:cubicBezTo>
                  <a:cubicBezTo>
                    <a:pt x="1028" y="462"/>
                    <a:pt x="1053" y="512"/>
                    <a:pt x="1053" y="512"/>
                  </a:cubicBezTo>
                  <a:cubicBezTo>
                    <a:pt x="1078" y="512"/>
                    <a:pt x="1078" y="437"/>
                    <a:pt x="1028" y="312"/>
                  </a:cubicBezTo>
                  <a:cubicBezTo>
                    <a:pt x="928" y="186"/>
                    <a:pt x="802" y="86"/>
                    <a:pt x="652" y="36"/>
                  </a:cubicBezTo>
                  <a:cubicBezTo>
                    <a:pt x="546" y="18"/>
                    <a:pt x="439" y="1"/>
                    <a:pt x="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987;p55">
              <a:extLst>
                <a:ext uri="{FF2B5EF4-FFF2-40B4-BE49-F238E27FC236}">
                  <a16:creationId xmlns:a16="http://schemas.microsoft.com/office/drawing/2014/main" id="{3E5227D7-06F7-BEDB-A600-3EEC558A8804}"/>
                </a:ext>
              </a:extLst>
            </p:cNvPr>
            <p:cNvSpPr/>
            <p:nvPr/>
          </p:nvSpPr>
          <p:spPr>
            <a:xfrm>
              <a:off x="5861966" y="2565375"/>
              <a:ext cx="22431" cy="6744"/>
            </a:xfrm>
            <a:custGeom>
              <a:avLst/>
              <a:gdLst/>
              <a:ahLst/>
              <a:cxnLst/>
              <a:rect l="l" t="t" r="r" b="b"/>
              <a:pathLst>
                <a:path w="1204" h="362" extrusionOk="0">
                  <a:moveTo>
                    <a:pt x="1203" y="0"/>
                  </a:moveTo>
                  <a:lnTo>
                    <a:pt x="1203" y="0"/>
                  </a:lnTo>
                  <a:cubicBezTo>
                    <a:pt x="953" y="179"/>
                    <a:pt x="664" y="269"/>
                    <a:pt x="364" y="269"/>
                  </a:cubicBezTo>
                  <a:cubicBezTo>
                    <a:pt x="244" y="269"/>
                    <a:pt x="122" y="254"/>
                    <a:pt x="0" y="226"/>
                  </a:cubicBezTo>
                  <a:lnTo>
                    <a:pt x="0" y="226"/>
                  </a:lnTo>
                  <a:cubicBezTo>
                    <a:pt x="0" y="226"/>
                    <a:pt x="76" y="276"/>
                    <a:pt x="176" y="326"/>
                  </a:cubicBezTo>
                  <a:cubicBezTo>
                    <a:pt x="282" y="344"/>
                    <a:pt x="401" y="361"/>
                    <a:pt x="515" y="361"/>
                  </a:cubicBezTo>
                  <a:cubicBezTo>
                    <a:pt x="562" y="361"/>
                    <a:pt x="608" y="358"/>
                    <a:pt x="652" y="351"/>
                  </a:cubicBezTo>
                  <a:cubicBezTo>
                    <a:pt x="802" y="326"/>
                    <a:pt x="953" y="251"/>
                    <a:pt x="1078" y="150"/>
                  </a:cubicBezTo>
                  <a:cubicBezTo>
                    <a:pt x="1178" y="75"/>
                    <a:pt x="1203" y="0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988;p55">
              <a:extLst>
                <a:ext uri="{FF2B5EF4-FFF2-40B4-BE49-F238E27FC236}">
                  <a16:creationId xmlns:a16="http://schemas.microsoft.com/office/drawing/2014/main" id="{0D4440ED-9384-B7BF-99EE-CAE5CE92885D}"/>
                </a:ext>
              </a:extLst>
            </p:cNvPr>
            <p:cNvSpPr/>
            <p:nvPr/>
          </p:nvSpPr>
          <p:spPr>
            <a:xfrm>
              <a:off x="5838156" y="2570722"/>
              <a:ext cx="44842" cy="53487"/>
            </a:xfrm>
            <a:custGeom>
              <a:avLst/>
              <a:gdLst/>
              <a:ahLst/>
              <a:cxnLst/>
              <a:rect l="l" t="t" r="r" b="b"/>
              <a:pathLst>
                <a:path w="2407" h="2871" extrusionOk="0">
                  <a:moveTo>
                    <a:pt x="1111" y="1"/>
                  </a:moveTo>
                  <a:cubicBezTo>
                    <a:pt x="700" y="1"/>
                    <a:pt x="330" y="243"/>
                    <a:pt x="176" y="640"/>
                  </a:cubicBezTo>
                  <a:cubicBezTo>
                    <a:pt x="0" y="1066"/>
                    <a:pt x="0" y="1543"/>
                    <a:pt x="176" y="1969"/>
                  </a:cubicBezTo>
                  <a:cubicBezTo>
                    <a:pt x="251" y="2194"/>
                    <a:pt x="351" y="2395"/>
                    <a:pt x="527" y="2570"/>
                  </a:cubicBezTo>
                  <a:cubicBezTo>
                    <a:pt x="677" y="2746"/>
                    <a:pt x="902" y="2871"/>
                    <a:pt x="1128" y="2871"/>
                  </a:cubicBezTo>
                  <a:cubicBezTo>
                    <a:pt x="1479" y="2846"/>
                    <a:pt x="1780" y="2670"/>
                    <a:pt x="1980" y="2370"/>
                  </a:cubicBezTo>
                  <a:cubicBezTo>
                    <a:pt x="2281" y="1919"/>
                    <a:pt x="2406" y="1342"/>
                    <a:pt x="2256" y="791"/>
                  </a:cubicBezTo>
                  <a:cubicBezTo>
                    <a:pt x="2156" y="440"/>
                    <a:pt x="1905" y="89"/>
                    <a:pt x="1529" y="64"/>
                  </a:cubicBezTo>
                  <a:lnTo>
                    <a:pt x="1278" y="14"/>
                  </a:lnTo>
                  <a:cubicBezTo>
                    <a:pt x="1222" y="5"/>
                    <a:pt x="1166" y="1"/>
                    <a:pt x="1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989;p55">
              <a:extLst>
                <a:ext uri="{FF2B5EF4-FFF2-40B4-BE49-F238E27FC236}">
                  <a16:creationId xmlns:a16="http://schemas.microsoft.com/office/drawing/2014/main" id="{26D2D976-F132-9295-D9B0-441F90048936}"/>
                </a:ext>
              </a:extLst>
            </p:cNvPr>
            <p:cNvSpPr/>
            <p:nvPr/>
          </p:nvSpPr>
          <p:spPr>
            <a:xfrm>
              <a:off x="5836759" y="2570033"/>
              <a:ext cx="46240" cy="55182"/>
            </a:xfrm>
            <a:custGeom>
              <a:avLst/>
              <a:gdLst/>
              <a:ahLst/>
              <a:cxnLst/>
              <a:rect l="l" t="t" r="r" b="b"/>
              <a:pathLst>
                <a:path w="2482" h="2962" extrusionOk="0">
                  <a:moveTo>
                    <a:pt x="1053" y="1"/>
                  </a:moveTo>
                  <a:cubicBezTo>
                    <a:pt x="752" y="51"/>
                    <a:pt x="501" y="226"/>
                    <a:pt x="326" y="452"/>
                  </a:cubicBezTo>
                  <a:cubicBezTo>
                    <a:pt x="75" y="828"/>
                    <a:pt x="0" y="1279"/>
                    <a:pt x="125" y="1705"/>
                  </a:cubicBezTo>
                  <a:cubicBezTo>
                    <a:pt x="175" y="1956"/>
                    <a:pt x="251" y="2206"/>
                    <a:pt x="376" y="2407"/>
                  </a:cubicBezTo>
                  <a:cubicBezTo>
                    <a:pt x="526" y="2657"/>
                    <a:pt x="752" y="2858"/>
                    <a:pt x="1028" y="2933"/>
                  </a:cubicBezTo>
                  <a:cubicBezTo>
                    <a:pt x="1098" y="2952"/>
                    <a:pt x="1168" y="2962"/>
                    <a:pt x="1238" y="2962"/>
                  </a:cubicBezTo>
                  <a:cubicBezTo>
                    <a:pt x="1441" y="2962"/>
                    <a:pt x="1637" y="2882"/>
                    <a:pt x="1805" y="2733"/>
                  </a:cubicBezTo>
                  <a:cubicBezTo>
                    <a:pt x="2005" y="2582"/>
                    <a:pt x="2155" y="2382"/>
                    <a:pt x="2281" y="2131"/>
                  </a:cubicBezTo>
                  <a:cubicBezTo>
                    <a:pt x="2456" y="1755"/>
                    <a:pt x="2481" y="1304"/>
                    <a:pt x="2406" y="878"/>
                  </a:cubicBezTo>
                  <a:cubicBezTo>
                    <a:pt x="2331" y="602"/>
                    <a:pt x="2180" y="352"/>
                    <a:pt x="1930" y="176"/>
                  </a:cubicBezTo>
                  <a:cubicBezTo>
                    <a:pt x="1855" y="151"/>
                    <a:pt x="1779" y="126"/>
                    <a:pt x="1704" y="101"/>
                  </a:cubicBezTo>
                  <a:lnTo>
                    <a:pt x="1629" y="101"/>
                  </a:lnTo>
                  <a:cubicBezTo>
                    <a:pt x="1704" y="126"/>
                    <a:pt x="1805" y="151"/>
                    <a:pt x="1880" y="176"/>
                  </a:cubicBezTo>
                  <a:cubicBezTo>
                    <a:pt x="2105" y="352"/>
                    <a:pt x="2256" y="602"/>
                    <a:pt x="2306" y="878"/>
                  </a:cubicBezTo>
                  <a:cubicBezTo>
                    <a:pt x="2381" y="1279"/>
                    <a:pt x="2331" y="1705"/>
                    <a:pt x="2155" y="2081"/>
                  </a:cubicBezTo>
                  <a:cubicBezTo>
                    <a:pt x="2080" y="2281"/>
                    <a:pt x="1930" y="2482"/>
                    <a:pt x="1754" y="2632"/>
                  </a:cubicBezTo>
                  <a:cubicBezTo>
                    <a:pt x="1603" y="2765"/>
                    <a:pt x="1422" y="2826"/>
                    <a:pt x="1234" y="2826"/>
                  </a:cubicBezTo>
                  <a:cubicBezTo>
                    <a:pt x="1174" y="2826"/>
                    <a:pt x="1113" y="2820"/>
                    <a:pt x="1053" y="2808"/>
                  </a:cubicBezTo>
                  <a:cubicBezTo>
                    <a:pt x="802" y="2733"/>
                    <a:pt x="602" y="2557"/>
                    <a:pt x="476" y="2332"/>
                  </a:cubicBezTo>
                  <a:cubicBezTo>
                    <a:pt x="351" y="2131"/>
                    <a:pt x="251" y="1905"/>
                    <a:pt x="226" y="1655"/>
                  </a:cubicBezTo>
                  <a:cubicBezTo>
                    <a:pt x="100" y="1254"/>
                    <a:pt x="175" y="828"/>
                    <a:pt x="376" y="477"/>
                  </a:cubicBezTo>
                  <a:cubicBezTo>
                    <a:pt x="551" y="251"/>
                    <a:pt x="777" y="101"/>
                    <a:pt x="1053" y="26"/>
                  </a:cubicBezTo>
                  <a:cubicBezTo>
                    <a:pt x="1103" y="13"/>
                    <a:pt x="1153" y="7"/>
                    <a:pt x="1203" y="7"/>
                  </a:cubicBezTo>
                  <a:cubicBezTo>
                    <a:pt x="1253" y="7"/>
                    <a:pt x="1303" y="13"/>
                    <a:pt x="1353" y="26"/>
                  </a:cubicBezTo>
                  <a:cubicBezTo>
                    <a:pt x="1353" y="26"/>
                    <a:pt x="1328" y="1"/>
                    <a:pt x="1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" name="Google Shape;3846;p55">
            <a:extLst>
              <a:ext uri="{FF2B5EF4-FFF2-40B4-BE49-F238E27FC236}">
                <a16:creationId xmlns:a16="http://schemas.microsoft.com/office/drawing/2014/main" id="{528B4380-8E6D-1804-749B-B3F31CFE19EA}"/>
              </a:ext>
            </a:extLst>
          </p:cNvPr>
          <p:cNvGrpSpPr/>
          <p:nvPr/>
        </p:nvGrpSpPr>
        <p:grpSpPr>
          <a:xfrm>
            <a:off x="6995902" y="1442493"/>
            <a:ext cx="1066456" cy="3445414"/>
            <a:chOff x="6290139" y="1458306"/>
            <a:chExt cx="1066456" cy="3445414"/>
          </a:xfrm>
        </p:grpSpPr>
        <p:sp>
          <p:nvSpPr>
            <p:cNvPr id="190" name="Google Shape;3847;p55">
              <a:extLst>
                <a:ext uri="{FF2B5EF4-FFF2-40B4-BE49-F238E27FC236}">
                  <a16:creationId xmlns:a16="http://schemas.microsoft.com/office/drawing/2014/main" id="{3AB8CD7F-7E70-FCE3-F5FF-B0550254AACB}"/>
                </a:ext>
              </a:extLst>
            </p:cNvPr>
            <p:cNvSpPr/>
            <p:nvPr/>
          </p:nvSpPr>
          <p:spPr>
            <a:xfrm>
              <a:off x="6762175" y="1828700"/>
              <a:ext cx="265246" cy="167059"/>
            </a:xfrm>
            <a:custGeom>
              <a:avLst/>
              <a:gdLst/>
              <a:ahLst/>
              <a:cxnLst/>
              <a:rect l="l" t="t" r="r" b="b"/>
              <a:pathLst>
                <a:path w="14588" h="8966" extrusionOk="0">
                  <a:moveTo>
                    <a:pt x="7864" y="0"/>
                  </a:moveTo>
                  <a:cubicBezTo>
                    <a:pt x="6997" y="0"/>
                    <a:pt x="6129" y="139"/>
                    <a:pt x="5289" y="419"/>
                  </a:cubicBezTo>
                  <a:cubicBezTo>
                    <a:pt x="3910" y="795"/>
                    <a:pt x="2682" y="1522"/>
                    <a:pt x="1730" y="2549"/>
                  </a:cubicBezTo>
                  <a:cubicBezTo>
                    <a:pt x="477" y="3953"/>
                    <a:pt x="1" y="5908"/>
                    <a:pt x="427" y="7737"/>
                  </a:cubicBezTo>
                  <a:lnTo>
                    <a:pt x="10001" y="6735"/>
                  </a:lnTo>
                  <a:cubicBezTo>
                    <a:pt x="10828" y="7562"/>
                    <a:pt x="11780" y="8239"/>
                    <a:pt x="12808" y="8765"/>
                  </a:cubicBezTo>
                  <a:cubicBezTo>
                    <a:pt x="13108" y="8915"/>
                    <a:pt x="13459" y="8965"/>
                    <a:pt x="13810" y="8965"/>
                  </a:cubicBezTo>
                  <a:cubicBezTo>
                    <a:pt x="14136" y="8940"/>
                    <a:pt x="14437" y="8715"/>
                    <a:pt x="14562" y="8389"/>
                  </a:cubicBezTo>
                  <a:cubicBezTo>
                    <a:pt x="14587" y="8013"/>
                    <a:pt x="14512" y="7637"/>
                    <a:pt x="14337" y="7311"/>
                  </a:cubicBezTo>
                  <a:cubicBezTo>
                    <a:pt x="14086" y="6509"/>
                    <a:pt x="14236" y="5607"/>
                    <a:pt x="14136" y="4755"/>
                  </a:cubicBezTo>
                  <a:cubicBezTo>
                    <a:pt x="13936" y="2900"/>
                    <a:pt x="12532" y="1271"/>
                    <a:pt x="10803" y="544"/>
                  </a:cubicBezTo>
                  <a:cubicBezTo>
                    <a:pt x="9852" y="183"/>
                    <a:pt x="8858" y="0"/>
                    <a:pt x="78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848;p55">
              <a:extLst>
                <a:ext uri="{FF2B5EF4-FFF2-40B4-BE49-F238E27FC236}">
                  <a16:creationId xmlns:a16="http://schemas.microsoft.com/office/drawing/2014/main" id="{1C07BFA9-EFC8-033F-160F-6984C9B0C64F}"/>
                </a:ext>
              </a:extLst>
            </p:cNvPr>
            <p:cNvSpPr/>
            <p:nvPr/>
          </p:nvSpPr>
          <p:spPr>
            <a:xfrm>
              <a:off x="6566086" y="2352919"/>
              <a:ext cx="193789" cy="638655"/>
            </a:xfrm>
            <a:custGeom>
              <a:avLst/>
              <a:gdLst/>
              <a:ahLst/>
              <a:cxnLst/>
              <a:rect l="l" t="t" r="r" b="b"/>
              <a:pathLst>
                <a:path w="10402" h="34281" extrusionOk="0">
                  <a:moveTo>
                    <a:pt x="9173" y="0"/>
                  </a:moveTo>
                  <a:cubicBezTo>
                    <a:pt x="9173" y="0"/>
                    <a:pt x="6141" y="2031"/>
                    <a:pt x="5338" y="5690"/>
                  </a:cubicBezTo>
                  <a:cubicBezTo>
                    <a:pt x="4712" y="8572"/>
                    <a:pt x="3008" y="23760"/>
                    <a:pt x="3008" y="23760"/>
                  </a:cubicBezTo>
                  <a:lnTo>
                    <a:pt x="0" y="29625"/>
                  </a:lnTo>
                  <a:lnTo>
                    <a:pt x="1955" y="34261"/>
                  </a:lnTo>
                  <a:cubicBezTo>
                    <a:pt x="2131" y="34274"/>
                    <a:pt x="2307" y="34281"/>
                    <a:pt x="2483" y="34281"/>
                  </a:cubicBezTo>
                  <a:cubicBezTo>
                    <a:pt x="3983" y="34281"/>
                    <a:pt x="5455" y="33805"/>
                    <a:pt x="6667" y="32908"/>
                  </a:cubicBezTo>
                  <a:lnTo>
                    <a:pt x="7970" y="31956"/>
                  </a:lnTo>
                  <a:lnTo>
                    <a:pt x="10401" y="28372"/>
                  </a:lnTo>
                  <a:lnTo>
                    <a:pt x="91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849;p55">
              <a:extLst>
                <a:ext uri="{FF2B5EF4-FFF2-40B4-BE49-F238E27FC236}">
                  <a16:creationId xmlns:a16="http://schemas.microsoft.com/office/drawing/2014/main" id="{702572A0-C7C5-996B-390E-AD2EDE1DDD55}"/>
                </a:ext>
              </a:extLst>
            </p:cNvPr>
            <p:cNvSpPr/>
            <p:nvPr/>
          </p:nvSpPr>
          <p:spPr>
            <a:xfrm>
              <a:off x="6596435" y="2280541"/>
              <a:ext cx="760160" cy="957675"/>
            </a:xfrm>
            <a:custGeom>
              <a:avLst/>
              <a:gdLst/>
              <a:ahLst/>
              <a:cxnLst/>
              <a:rect l="l" t="t" r="r" b="b"/>
              <a:pathLst>
                <a:path w="40803" h="51405" extrusionOk="0">
                  <a:moveTo>
                    <a:pt x="21880" y="1"/>
                  </a:moveTo>
                  <a:lnTo>
                    <a:pt x="22030" y="126"/>
                  </a:lnTo>
                  <a:lnTo>
                    <a:pt x="13334" y="703"/>
                  </a:lnTo>
                  <a:lnTo>
                    <a:pt x="12657" y="1204"/>
                  </a:lnTo>
                  <a:lnTo>
                    <a:pt x="8196" y="3535"/>
                  </a:lnTo>
                  <a:cubicBezTo>
                    <a:pt x="8196" y="3535"/>
                    <a:pt x="6216" y="4186"/>
                    <a:pt x="4411" y="6542"/>
                  </a:cubicBezTo>
                  <a:cubicBezTo>
                    <a:pt x="2632" y="8873"/>
                    <a:pt x="0" y="20853"/>
                    <a:pt x="0" y="20853"/>
                  </a:cubicBezTo>
                  <a:lnTo>
                    <a:pt x="5815" y="23259"/>
                  </a:lnTo>
                  <a:lnTo>
                    <a:pt x="7268" y="32933"/>
                  </a:lnTo>
                  <a:lnTo>
                    <a:pt x="3559" y="51405"/>
                  </a:lnTo>
                  <a:lnTo>
                    <a:pt x="3559" y="51405"/>
                  </a:lnTo>
                  <a:lnTo>
                    <a:pt x="35314" y="50778"/>
                  </a:lnTo>
                  <a:lnTo>
                    <a:pt x="28446" y="31605"/>
                  </a:lnTo>
                  <a:lnTo>
                    <a:pt x="29524" y="22031"/>
                  </a:lnTo>
                  <a:lnTo>
                    <a:pt x="38346" y="20477"/>
                  </a:lnTo>
                  <a:lnTo>
                    <a:pt x="40802" y="20051"/>
                  </a:lnTo>
                  <a:cubicBezTo>
                    <a:pt x="40802" y="20051"/>
                    <a:pt x="35589" y="5715"/>
                    <a:pt x="32507" y="4312"/>
                  </a:cubicBezTo>
                  <a:lnTo>
                    <a:pt x="30251" y="3259"/>
                  </a:lnTo>
                  <a:lnTo>
                    <a:pt x="30251" y="3234"/>
                  </a:lnTo>
                  <a:lnTo>
                    <a:pt x="26567" y="1705"/>
                  </a:lnTo>
                  <a:lnTo>
                    <a:pt x="22231" y="126"/>
                  </a:lnTo>
                  <a:lnTo>
                    <a:pt x="218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850;p55">
              <a:extLst>
                <a:ext uri="{FF2B5EF4-FFF2-40B4-BE49-F238E27FC236}">
                  <a16:creationId xmlns:a16="http://schemas.microsoft.com/office/drawing/2014/main" id="{9F0CD91D-8910-6435-F5C2-535916311D1C}"/>
                </a:ext>
              </a:extLst>
            </p:cNvPr>
            <p:cNvSpPr/>
            <p:nvPr/>
          </p:nvSpPr>
          <p:spPr>
            <a:xfrm>
              <a:off x="6757510" y="1885175"/>
              <a:ext cx="269911" cy="557410"/>
            </a:xfrm>
            <a:custGeom>
              <a:avLst/>
              <a:gdLst/>
              <a:ahLst/>
              <a:cxnLst/>
              <a:rect l="l" t="t" r="r" b="b"/>
              <a:pathLst>
                <a:path w="14488" h="29920" extrusionOk="0">
                  <a:moveTo>
                    <a:pt x="4526" y="0"/>
                  </a:moveTo>
                  <a:cubicBezTo>
                    <a:pt x="2082" y="0"/>
                    <a:pt x="469" y="3091"/>
                    <a:pt x="302" y="5609"/>
                  </a:cubicBezTo>
                  <a:cubicBezTo>
                    <a:pt x="101" y="8566"/>
                    <a:pt x="1" y="12150"/>
                    <a:pt x="352" y="14330"/>
                  </a:cubicBezTo>
                  <a:cubicBezTo>
                    <a:pt x="1028" y="18742"/>
                    <a:pt x="4412" y="19318"/>
                    <a:pt x="4412" y="19318"/>
                  </a:cubicBezTo>
                  <a:lnTo>
                    <a:pt x="4412" y="21549"/>
                  </a:lnTo>
                  <a:cubicBezTo>
                    <a:pt x="4337" y="22476"/>
                    <a:pt x="4337" y="23378"/>
                    <a:pt x="4462" y="24280"/>
                  </a:cubicBezTo>
                  <a:cubicBezTo>
                    <a:pt x="4462" y="24431"/>
                    <a:pt x="4487" y="24556"/>
                    <a:pt x="4512" y="24706"/>
                  </a:cubicBezTo>
                  <a:cubicBezTo>
                    <a:pt x="4738" y="25909"/>
                    <a:pt x="8171" y="29920"/>
                    <a:pt x="8171" y="29920"/>
                  </a:cubicBezTo>
                  <a:lnTo>
                    <a:pt x="13560" y="23529"/>
                  </a:lnTo>
                  <a:lnTo>
                    <a:pt x="14487" y="3679"/>
                  </a:lnTo>
                  <a:cubicBezTo>
                    <a:pt x="14487" y="2877"/>
                    <a:pt x="13911" y="2175"/>
                    <a:pt x="13109" y="2100"/>
                  </a:cubicBezTo>
                  <a:lnTo>
                    <a:pt x="4863" y="20"/>
                  </a:lnTo>
                  <a:cubicBezTo>
                    <a:pt x="4749" y="7"/>
                    <a:pt x="4636" y="0"/>
                    <a:pt x="4526" y="0"/>
                  </a:cubicBezTo>
                  <a:close/>
                </a:path>
              </a:pathLst>
            </a:custGeom>
            <a:solidFill>
              <a:srgbClr val="FF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851;p55">
              <a:extLst>
                <a:ext uri="{FF2B5EF4-FFF2-40B4-BE49-F238E27FC236}">
                  <a16:creationId xmlns:a16="http://schemas.microsoft.com/office/drawing/2014/main" id="{0D8129FF-F81A-F106-06B7-137BB849446F}"/>
                </a:ext>
              </a:extLst>
            </p:cNvPr>
            <p:cNvSpPr/>
            <p:nvPr/>
          </p:nvSpPr>
          <p:spPr>
            <a:xfrm>
              <a:off x="6835029" y="4576856"/>
              <a:ext cx="303520" cy="326863"/>
            </a:xfrm>
            <a:custGeom>
              <a:avLst/>
              <a:gdLst/>
              <a:ahLst/>
              <a:cxnLst/>
              <a:rect l="l" t="t" r="r" b="b"/>
              <a:pathLst>
                <a:path w="16292" h="17545" extrusionOk="0">
                  <a:moveTo>
                    <a:pt x="12532" y="1"/>
                  </a:moveTo>
                  <a:lnTo>
                    <a:pt x="1329" y="3885"/>
                  </a:lnTo>
                  <a:lnTo>
                    <a:pt x="4963" y="12206"/>
                  </a:lnTo>
                  <a:cubicBezTo>
                    <a:pt x="4963" y="12206"/>
                    <a:pt x="0" y="15991"/>
                    <a:pt x="376" y="17545"/>
                  </a:cubicBezTo>
                  <a:lnTo>
                    <a:pt x="16291" y="12808"/>
                  </a:lnTo>
                  <a:lnTo>
                    <a:pt x="12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852;p55">
              <a:extLst>
                <a:ext uri="{FF2B5EF4-FFF2-40B4-BE49-F238E27FC236}">
                  <a16:creationId xmlns:a16="http://schemas.microsoft.com/office/drawing/2014/main" id="{0F4E466C-065C-5675-E7FD-CC670CE800ED}"/>
                </a:ext>
              </a:extLst>
            </p:cNvPr>
            <p:cNvSpPr/>
            <p:nvPr/>
          </p:nvSpPr>
          <p:spPr>
            <a:xfrm>
              <a:off x="6938929" y="4792797"/>
              <a:ext cx="26846" cy="18500"/>
            </a:xfrm>
            <a:custGeom>
              <a:avLst/>
              <a:gdLst/>
              <a:ahLst/>
              <a:cxnLst/>
              <a:rect l="l" t="t" r="r" b="b"/>
              <a:pathLst>
                <a:path w="1441" h="993" extrusionOk="0">
                  <a:moveTo>
                    <a:pt x="252" y="1"/>
                  </a:moveTo>
                  <a:cubicBezTo>
                    <a:pt x="99" y="1"/>
                    <a:pt x="1" y="42"/>
                    <a:pt x="12" y="89"/>
                  </a:cubicBezTo>
                  <a:cubicBezTo>
                    <a:pt x="12" y="164"/>
                    <a:pt x="388" y="189"/>
                    <a:pt x="764" y="440"/>
                  </a:cubicBezTo>
                  <a:cubicBezTo>
                    <a:pt x="1102" y="681"/>
                    <a:pt x="1277" y="992"/>
                    <a:pt x="1357" y="992"/>
                  </a:cubicBezTo>
                  <a:cubicBezTo>
                    <a:pt x="1360" y="992"/>
                    <a:pt x="1363" y="992"/>
                    <a:pt x="1366" y="991"/>
                  </a:cubicBezTo>
                  <a:cubicBezTo>
                    <a:pt x="1441" y="966"/>
                    <a:pt x="1366" y="515"/>
                    <a:pt x="915" y="214"/>
                  </a:cubicBezTo>
                  <a:cubicBezTo>
                    <a:pt x="674" y="54"/>
                    <a:pt x="427" y="1"/>
                    <a:pt x="2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853;p55">
              <a:extLst>
                <a:ext uri="{FF2B5EF4-FFF2-40B4-BE49-F238E27FC236}">
                  <a16:creationId xmlns:a16="http://schemas.microsoft.com/office/drawing/2014/main" id="{C7A6C9E4-FE33-CC38-27F4-0610816BA324}"/>
                </a:ext>
              </a:extLst>
            </p:cNvPr>
            <p:cNvSpPr/>
            <p:nvPr/>
          </p:nvSpPr>
          <p:spPr>
            <a:xfrm>
              <a:off x="6913461" y="4815097"/>
              <a:ext cx="20102" cy="21853"/>
            </a:xfrm>
            <a:custGeom>
              <a:avLst/>
              <a:gdLst/>
              <a:ahLst/>
              <a:cxnLst/>
              <a:rect l="l" t="t" r="r" b="b"/>
              <a:pathLst>
                <a:path w="1079" h="1173" extrusionOk="0">
                  <a:moveTo>
                    <a:pt x="74" y="0"/>
                  </a:moveTo>
                  <a:cubicBezTo>
                    <a:pt x="33" y="0"/>
                    <a:pt x="7" y="8"/>
                    <a:pt x="1" y="20"/>
                  </a:cubicBezTo>
                  <a:cubicBezTo>
                    <a:pt x="1" y="95"/>
                    <a:pt x="277" y="270"/>
                    <a:pt x="552" y="571"/>
                  </a:cubicBezTo>
                  <a:cubicBezTo>
                    <a:pt x="803" y="872"/>
                    <a:pt x="928" y="1173"/>
                    <a:pt x="1003" y="1173"/>
                  </a:cubicBezTo>
                  <a:cubicBezTo>
                    <a:pt x="1079" y="1173"/>
                    <a:pt x="1079" y="746"/>
                    <a:pt x="753" y="371"/>
                  </a:cubicBezTo>
                  <a:cubicBezTo>
                    <a:pt x="503" y="82"/>
                    <a:pt x="209" y="0"/>
                    <a:pt x="7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854;p55">
              <a:extLst>
                <a:ext uri="{FF2B5EF4-FFF2-40B4-BE49-F238E27FC236}">
                  <a16:creationId xmlns:a16="http://schemas.microsoft.com/office/drawing/2014/main" id="{3E5C6566-C4CA-41D9-130F-C95FDD2792DA}"/>
                </a:ext>
              </a:extLst>
            </p:cNvPr>
            <p:cNvSpPr/>
            <p:nvPr/>
          </p:nvSpPr>
          <p:spPr>
            <a:xfrm>
              <a:off x="6844828" y="4648768"/>
              <a:ext cx="310525" cy="249344"/>
            </a:xfrm>
            <a:custGeom>
              <a:avLst/>
              <a:gdLst/>
              <a:ahLst/>
              <a:cxnLst/>
              <a:rect l="l" t="t" r="r" b="b"/>
              <a:pathLst>
                <a:path w="16668" h="13384" extrusionOk="0">
                  <a:moveTo>
                    <a:pt x="16667" y="0"/>
                  </a:moveTo>
                  <a:lnTo>
                    <a:pt x="8372" y="50"/>
                  </a:lnTo>
                  <a:lnTo>
                    <a:pt x="8697" y="8597"/>
                  </a:lnTo>
                  <a:cubicBezTo>
                    <a:pt x="8697" y="8597"/>
                    <a:pt x="101" y="11805"/>
                    <a:pt x="1" y="13384"/>
                  </a:cubicBezTo>
                  <a:lnTo>
                    <a:pt x="16617" y="13359"/>
                  </a:lnTo>
                  <a:lnTo>
                    <a:pt x="16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855;p55">
              <a:extLst>
                <a:ext uri="{FF2B5EF4-FFF2-40B4-BE49-F238E27FC236}">
                  <a16:creationId xmlns:a16="http://schemas.microsoft.com/office/drawing/2014/main" id="{95793C59-FD31-DC97-B483-651CBBD5499E}"/>
                </a:ext>
              </a:extLst>
            </p:cNvPr>
            <p:cNvSpPr/>
            <p:nvPr/>
          </p:nvSpPr>
          <p:spPr>
            <a:xfrm>
              <a:off x="6969500" y="4820444"/>
              <a:ext cx="21965" cy="23977"/>
            </a:xfrm>
            <a:custGeom>
              <a:avLst/>
              <a:gdLst/>
              <a:ahLst/>
              <a:cxnLst/>
              <a:rect l="l" t="t" r="r" b="b"/>
              <a:pathLst>
                <a:path w="1179" h="1287" extrusionOk="0">
                  <a:moveTo>
                    <a:pt x="91" y="0"/>
                  </a:moveTo>
                  <a:cubicBezTo>
                    <a:pt x="34" y="0"/>
                    <a:pt x="0" y="13"/>
                    <a:pt x="0" y="33"/>
                  </a:cubicBezTo>
                  <a:cubicBezTo>
                    <a:pt x="0" y="109"/>
                    <a:pt x="326" y="234"/>
                    <a:pt x="602" y="585"/>
                  </a:cubicBezTo>
                  <a:cubicBezTo>
                    <a:pt x="878" y="936"/>
                    <a:pt x="953" y="1287"/>
                    <a:pt x="1028" y="1287"/>
                  </a:cubicBezTo>
                  <a:cubicBezTo>
                    <a:pt x="1128" y="1287"/>
                    <a:pt x="1178" y="835"/>
                    <a:pt x="802" y="409"/>
                  </a:cubicBezTo>
                  <a:cubicBezTo>
                    <a:pt x="564" y="97"/>
                    <a:pt x="244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856;p55">
              <a:extLst>
                <a:ext uri="{FF2B5EF4-FFF2-40B4-BE49-F238E27FC236}">
                  <a16:creationId xmlns:a16="http://schemas.microsoft.com/office/drawing/2014/main" id="{4DCEC4C8-D093-9078-BA8D-2EC0650B385A}"/>
                </a:ext>
              </a:extLst>
            </p:cNvPr>
            <p:cNvSpPr/>
            <p:nvPr/>
          </p:nvSpPr>
          <p:spPr>
            <a:xfrm>
              <a:off x="6938221" y="4833820"/>
              <a:ext cx="16357" cy="26007"/>
            </a:xfrm>
            <a:custGeom>
              <a:avLst/>
              <a:gdLst/>
              <a:ahLst/>
              <a:cxnLst/>
              <a:rect l="l" t="t" r="r" b="b"/>
              <a:pathLst>
                <a:path w="878" h="1396" extrusionOk="0">
                  <a:moveTo>
                    <a:pt x="68" y="0"/>
                  </a:moveTo>
                  <a:cubicBezTo>
                    <a:pt x="47" y="0"/>
                    <a:pt x="33" y="6"/>
                    <a:pt x="25" y="17"/>
                  </a:cubicBezTo>
                  <a:cubicBezTo>
                    <a:pt x="0" y="67"/>
                    <a:pt x="226" y="318"/>
                    <a:pt x="401" y="694"/>
                  </a:cubicBezTo>
                  <a:cubicBezTo>
                    <a:pt x="577" y="1045"/>
                    <a:pt x="602" y="1396"/>
                    <a:pt x="677" y="1396"/>
                  </a:cubicBezTo>
                  <a:cubicBezTo>
                    <a:pt x="752" y="1396"/>
                    <a:pt x="877" y="1020"/>
                    <a:pt x="652" y="569"/>
                  </a:cubicBezTo>
                  <a:cubicBezTo>
                    <a:pt x="481" y="185"/>
                    <a:pt x="183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857;p55">
              <a:extLst>
                <a:ext uri="{FF2B5EF4-FFF2-40B4-BE49-F238E27FC236}">
                  <a16:creationId xmlns:a16="http://schemas.microsoft.com/office/drawing/2014/main" id="{B4A069B5-A1D4-BDFD-94FB-913AC74B5B30}"/>
                </a:ext>
              </a:extLst>
            </p:cNvPr>
            <p:cNvSpPr/>
            <p:nvPr/>
          </p:nvSpPr>
          <p:spPr>
            <a:xfrm>
              <a:off x="6721572" y="2928157"/>
              <a:ext cx="437041" cy="78265"/>
            </a:xfrm>
            <a:custGeom>
              <a:avLst/>
              <a:gdLst/>
              <a:ahLst/>
              <a:cxnLst/>
              <a:rect l="l" t="t" r="r" b="b"/>
              <a:pathLst>
                <a:path w="23459" h="4201" extrusionOk="0">
                  <a:moveTo>
                    <a:pt x="175" y="1"/>
                  </a:moveTo>
                  <a:lnTo>
                    <a:pt x="0" y="1655"/>
                  </a:lnTo>
                  <a:cubicBezTo>
                    <a:pt x="3258" y="3184"/>
                    <a:pt x="6767" y="4036"/>
                    <a:pt x="10351" y="4186"/>
                  </a:cubicBezTo>
                  <a:cubicBezTo>
                    <a:pt x="10567" y="4195"/>
                    <a:pt x="10786" y="4201"/>
                    <a:pt x="11007" y="4201"/>
                  </a:cubicBezTo>
                  <a:cubicBezTo>
                    <a:pt x="12069" y="4201"/>
                    <a:pt x="13164" y="4070"/>
                    <a:pt x="14035" y="3510"/>
                  </a:cubicBezTo>
                  <a:cubicBezTo>
                    <a:pt x="14461" y="3159"/>
                    <a:pt x="14912" y="2883"/>
                    <a:pt x="15389" y="2632"/>
                  </a:cubicBezTo>
                  <a:cubicBezTo>
                    <a:pt x="15704" y="2504"/>
                    <a:pt x="16035" y="2463"/>
                    <a:pt x="16373" y="2463"/>
                  </a:cubicBezTo>
                  <a:cubicBezTo>
                    <a:pt x="16760" y="2463"/>
                    <a:pt x="17156" y="2517"/>
                    <a:pt x="17544" y="2557"/>
                  </a:cubicBezTo>
                  <a:cubicBezTo>
                    <a:pt x="18071" y="2612"/>
                    <a:pt x="18600" y="2640"/>
                    <a:pt x="19129" y="2640"/>
                  </a:cubicBezTo>
                  <a:cubicBezTo>
                    <a:pt x="20288" y="2640"/>
                    <a:pt x="21446" y="2507"/>
                    <a:pt x="22582" y="2231"/>
                  </a:cubicBezTo>
                  <a:cubicBezTo>
                    <a:pt x="22832" y="2181"/>
                    <a:pt x="23058" y="2081"/>
                    <a:pt x="23258" y="1906"/>
                  </a:cubicBezTo>
                  <a:cubicBezTo>
                    <a:pt x="23434" y="1730"/>
                    <a:pt x="23459" y="1429"/>
                    <a:pt x="23283" y="1229"/>
                  </a:cubicBezTo>
                  <a:cubicBezTo>
                    <a:pt x="23133" y="1154"/>
                    <a:pt x="22983" y="1129"/>
                    <a:pt x="22832" y="1129"/>
                  </a:cubicBezTo>
                  <a:lnTo>
                    <a:pt x="1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858;p55">
              <a:extLst>
                <a:ext uri="{FF2B5EF4-FFF2-40B4-BE49-F238E27FC236}">
                  <a16:creationId xmlns:a16="http://schemas.microsoft.com/office/drawing/2014/main" id="{448E3B94-C3BF-D8EF-7E16-093E8A81AEE3}"/>
                </a:ext>
              </a:extLst>
            </p:cNvPr>
            <p:cNvSpPr/>
            <p:nvPr/>
          </p:nvSpPr>
          <p:spPr>
            <a:xfrm>
              <a:off x="6682338" y="2532680"/>
              <a:ext cx="35975" cy="248897"/>
            </a:xfrm>
            <a:custGeom>
              <a:avLst/>
              <a:gdLst/>
              <a:ahLst/>
              <a:cxnLst/>
              <a:rect l="l" t="t" r="r" b="b"/>
              <a:pathLst>
                <a:path w="1931" h="13360" extrusionOk="0">
                  <a:moveTo>
                    <a:pt x="51" y="1"/>
                  </a:moveTo>
                  <a:lnTo>
                    <a:pt x="51" y="1"/>
                  </a:lnTo>
                  <a:cubicBezTo>
                    <a:pt x="1" y="26"/>
                    <a:pt x="352" y="3008"/>
                    <a:pt x="853" y="6692"/>
                  </a:cubicBezTo>
                  <a:cubicBezTo>
                    <a:pt x="1354" y="10377"/>
                    <a:pt x="1805" y="13359"/>
                    <a:pt x="1880" y="13359"/>
                  </a:cubicBezTo>
                  <a:cubicBezTo>
                    <a:pt x="1931" y="13359"/>
                    <a:pt x="1580" y="10352"/>
                    <a:pt x="1078" y="6667"/>
                  </a:cubicBezTo>
                  <a:cubicBezTo>
                    <a:pt x="577" y="2983"/>
                    <a:pt x="12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859;p55">
              <a:extLst>
                <a:ext uri="{FF2B5EF4-FFF2-40B4-BE49-F238E27FC236}">
                  <a16:creationId xmlns:a16="http://schemas.microsoft.com/office/drawing/2014/main" id="{FCDB50A5-DB3A-C638-37DA-1BA2878A295C}"/>
                </a:ext>
              </a:extLst>
            </p:cNvPr>
            <p:cNvSpPr/>
            <p:nvPr/>
          </p:nvSpPr>
          <p:spPr>
            <a:xfrm>
              <a:off x="6809804" y="2307629"/>
              <a:ext cx="95274" cy="177917"/>
            </a:xfrm>
            <a:custGeom>
              <a:avLst/>
              <a:gdLst/>
              <a:ahLst/>
              <a:cxnLst/>
              <a:rect l="l" t="t" r="r" b="b"/>
              <a:pathLst>
                <a:path w="5114" h="9550" extrusionOk="0">
                  <a:moveTo>
                    <a:pt x="653" y="0"/>
                  </a:moveTo>
                  <a:lnTo>
                    <a:pt x="653" y="0"/>
                  </a:lnTo>
                  <a:cubicBezTo>
                    <a:pt x="527" y="101"/>
                    <a:pt x="452" y="226"/>
                    <a:pt x="377" y="376"/>
                  </a:cubicBezTo>
                  <a:cubicBezTo>
                    <a:pt x="201" y="752"/>
                    <a:pt x="101" y="1153"/>
                    <a:pt x="51" y="1554"/>
                  </a:cubicBezTo>
                  <a:cubicBezTo>
                    <a:pt x="1" y="2156"/>
                    <a:pt x="76" y="2782"/>
                    <a:pt x="277" y="3359"/>
                  </a:cubicBezTo>
                  <a:cubicBezTo>
                    <a:pt x="527" y="4061"/>
                    <a:pt x="903" y="4712"/>
                    <a:pt x="1354" y="5314"/>
                  </a:cubicBezTo>
                  <a:cubicBezTo>
                    <a:pt x="1830" y="5940"/>
                    <a:pt x="2332" y="6492"/>
                    <a:pt x="2758" y="7018"/>
                  </a:cubicBezTo>
                  <a:lnTo>
                    <a:pt x="3961" y="8346"/>
                  </a:lnTo>
                  <a:cubicBezTo>
                    <a:pt x="4312" y="8747"/>
                    <a:pt x="4587" y="9048"/>
                    <a:pt x="4788" y="9249"/>
                  </a:cubicBezTo>
                  <a:cubicBezTo>
                    <a:pt x="4888" y="9374"/>
                    <a:pt x="4988" y="9474"/>
                    <a:pt x="5114" y="9549"/>
                  </a:cubicBezTo>
                  <a:cubicBezTo>
                    <a:pt x="5039" y="9424"/>
                    <a:pt x="4963" y="9299"/>
                    <a:pt x="4863" y="9198"/>
                  </a:cubicBezTo>
                  <a:cubicBezTo>
                    <a:pt x="4688" y="8973"/>
                    <a:pt x="4412" y="8647"/>
                    <a:pt x="4086" y="8246"/>
                  </a:cubicBezTo>
                  <a:lnTo>
                    <a:pt x="2933" y="6868"/>
                  </a:lnTo>
                  <a:cubicBezTo>
                    <a:pt x="2507" y="6366"/>
                    <a:pt x="2006" y="5815"/>
                    <a:pt x="1555" y="5188"/>
                  </a:cubicBezTo>
                  <a:cubicBezTo>
                    <a:pt x="1104" y="4612"/>
                    <a:pt x="753" y="3985"/>
                    <a:pt x="477" y="3309"/>
                  </a:cubicBezTo>
                  <a:cubicBezTo>
                    <a:pt x="302" y="2732"/>
                    <a:pt x="201" y="2156"/>
                    <a:pt x="226" y="1579"/>
                  </a:cubicBezTo>
                  <a:cubicBezTo>
                    <a:pt x="252" y="1028"/>
                    <a:pt x="402" y="502"/>
                    <a:pt x="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860;p55">
              <a:extLst>
                <a:ext uri="{FF2B5EF4-FFF2-40B4-BE49-F238E27FC236}">
                  <a16:creationId xmlns:a16="http://schemas.microsoft.com/office/drawing/2014/main" id="{AD3D1C04-AC87-5EA8-C596-D62784C778C4}"/>
                </a:ext>
              </a:extLst>
            </p:cNvPr>
            <p:cNvSpPr/>
            <p:nvPr/>
          </p:nvSpPr>
          <p:spPr>
            <a:xfrm>
              <a:off x="6905059" y="2295948"/>
              <a:ext cx="141495" cy="190063"/>
            </a:xfrm>
            <a:custGeom>
              <a:avLst/>
              <a:gdLst/>
              <a:ahLst/>
              <a:cxnLst/>
              <a:rect l="l" t="t" r="r" b="b"/>
              <a:pathLst>
                <a:path w="7595" h="10202" extrusionOk="0">
                  <a:moveTo>
                    <a:pt x="7595" y="1"/>
                  </a:moveTo>
                  <a:lnTo>
                    <a:pt x="7595" y="1"/>
                  </a:lnTo>
                  <a:cubicBezTo>
                    <a:pt x="7444" y="627"/>
                    <a:pt x="7244" y="1229"/>
                    <a:pt x="7018" y="1805"/>
                  </a:cubicBezTo>
                  <a:cubicBezTo>
                    <a:pt x="6367" y="3159"/>
                    <a:pt x="5464" y="4412"/>
                    <a:pt x="4387" y="5465"/>
                  </a:cubicBezTo>
                  <a:lnTo>
                    <a:pt x="1254" y="8773"/>
                  </a:lnTo>
                  <a:lnTo>
                    <a:pt x="327" y="9800"/>
                  </a:lnTo>
                  <a:cubicBezTo>
                    <a:pt x="201" y="9926"/>
                    <a:pt x="101" y="10051"/>
                    <a:pt x="1" y="10201"/>
                  </a:cubicBezTo>
                  <a:cubicBezTo>
                    <a:pt x="151" y="10101"/>
                    <a:pt x="276" y="9976"/>
                    <a:pt x="377" y="9851"/>
                  </a:cubicBezTo>
                  <a:lnTo>
                    <a:pt x="1354" y="8873"/>
                  </a:lnTo>
                  <a:cubicBezTo>
                    <a:pt x="2181" y="8046"/>
                    <a:pt x="3334" y="6918"/>
                    <a:pt x="4537" y="5615"/>
                  </a:cubicBezTo>
                  <a:cubicBezTo>
                    <a:pt x="5640" y="4537"/>
                    <a:pt x="6542" y="3259"/>
                    <a:pt x="7144" y="1855"/>
                  </a:cubicBezTo>
                  <a:cubicBezTo>
                    <a:pt x="7319" y="1429"/>
                    <a:pt x="7469" y="978"/>
                    <a:pt x="7545" y="527"/>
                  </a:cubicBezTo>
                  <a:cubicBezTo>
                    <a:pt x="7570" y="352"/>
                    <a:pt x="7595" y="176"/>
                    <a:pt x="7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861;p55">
              <a:extLst>
                <a:ext uri="{FF2B5EF4-FFF2-40B4-BE49-F238E27FC236}">
                  <a16:creationId xmlns:a16="http://schemas.microsoft.com/office/drawing/2014/main" id="{23E2EE71-CE04-7DAE-DE99-FB3DF2DE2D42}"/>
                </a:ext>
              </a:extLst>
            </p:cNvPr>
            <p:cNvSpPr/>
            <p:nvPr/>
          </p:nvSpPr>
          <p:spPr>
            <a:xfrm>
              <a:off x="6910667" y="2662028"/>
              <a:ext cx="432849" cy="297018"/>
            </a:xfrm>
            <a:custGeom>
              <a:avLst/>
              <a:gdLst/>
              <a:ahLst/>
              <a:cxnLst/>
              <a:rect l="l" t="t" r="r" b="b"/>
              <a:pathLst>
                <a:path w="23234" h="15943" extrusionOk="0">
                  <a:moveTo>
                    <a:pt x="21454" y="0"/>
                  </a:moveTo>
                  <a:lnTo>
                    <a:pt x="12381" y="1579"/>
                  </a:lnTo>
                  <a:lnTo>
                    <a:pt x="13384" y="7218"/>
                  </a:lnTo>
                  <a:lnTo>
                    <a:pt x="0" y="9173"/>
                  </a:lnTo>
                  <a:lnTo>
                    <a:pt x="777" y="15338"/>
                  </a:lnTo>
                  <a:cubicBezTo>
                    <a:pt x="777" y="15338"/>
                    <a:pt x="11851" y="15942"/>
                    <a:pt x="16879" y="15942"/>
                  </a:cubicBezTo>
                  <a:cubicBezTo>
                    <a:pt x="17997" y="15942"/>
                    <a:pt x="18816" y="15913"/>
                    <a:pt x="19148" y="15840"/>
                  </a:cubicBezTo>
                  <a:cubicBezTo>
                    <a:pt x="21454" y="15338"/>
                    <a:pt x="23234" y="12557"/>
                    <a:pt x="23158" y="8521"/>
                  </a:cubicBezTo>
                  <a:cubicBezTo>
                    <a:pt x="23158" y="6917"/>
                    <a:pt x="22407" y="3734"/>
                    <a:pt x="21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862;p55">
              <a:extLst>
                <a:ext uri="{FF2B5EF4-FFF2-40B4-BE49-F238E27FC236}">
                  <a16:creationId xmlns:a16="http://schemas.microsoft.com/office/drawing/2014/main" id="{402C7D6A-C97B-6400-E4D5-82227A430ACF}"/>
                </a:ext>
              </a:extLst>
            </p:cNvPr>
            <p:cNvSpPr/>
            <p:nvPr/>
          </p:nvSpPr>
          <p:spPr>
            <a:xfrm>
              <a:off x="7089962" y="2349659"/>
              <a:ext cx="82196" cy="341805"/>
            </a:xfrm>
            <a:custGeom>
              <a:avLst/>
              <a:gdLst/>
              <a:ahLst/>
              <a:cxnLst/>
              <a:rect l="l" t="t" r="r" b="b"/>
              <a:pathLst>
                <a:path w="4412" h="18347" extrusionOk="0">
                  <a:moveTo>
                    <a:pt x="4211" y="0"/>
                  </a:moveTo>
                  <a:cubicBezTo>
                    <a:pt x="4011" y="25"/>
                    <a:pt x="3810" y="50"/>
                    <a:pt x="3610" y="100"/>
                  </a:cubicBezTo>
                  <a:cubicBezTo>
                    <a:pt x="2858" y="301"/>
                    <a:pt x="2181" y="702"/>
                    <a:pt x="1630" y="1228"/>
                  </a:cubicBezTo>
                  <a:cubicBezTo>
                    <a:pt x="853" y="2030"/>
                    <a:pt x="326" y="3058"/>
                    <a:pt x="151" y="4186"/>
                  </a:cubicBezTo>
                  <a:cubicBezTo>
                    <a:pt x="51" y="4837"/>
                    <a:pt x="1" y="5489"/>
                    <a:pt x="51" y="6140"/>
                  </a:cubicBezTo>
                  <a:cubicBezTo>
                    <a:pt x="101" y="6842"/>
                    <a:pt x="201" y="7544"/>
                    <a:pt x="377" y="8246"/>
                  </a:cubicBezTo>
                  <a:cubicBezTo>
                    <a:pt x="978" y="11053"/>
                    <a:pt x="1605" y="13559"/>
                    <a:pt x="2031" y="15389"/>
                  </a:cubicBezTo>
                  <a:cubicBezTo>
                    <a:pt x="2231" y="16291"/>
                    <a:pt x="2407" y="17043"/>
                    <a:pt x="2532" y="17569"/>
                  </a:cubicBezTo>
                  <a:cubicBezTo>
                    <a:pt x="2657" y="18070"/>
                    <a:pt x="2707" y="18346"/>
                    <a:pt x="2707" y="18346"/>
                  </a:cubicBezTo>
                  <a:cubicBezTo>
                    <a:pt x="2732" y="18296"/>
                    <a:pt x="2732" y="18221"/>
                    <a:pt x="2707" y="18146"/>
                  </a:cubicBezTo>
                  <a:cubicBezTo>
                    <a:pt x="2707" y="17995"/>
                    <a:pt x="2657" y="17795"/>
                    <a:pt x="2632" y="17544"/>
                  </a:cubicBezTo>
                  <a:cubicBezTo>
                    <a:pt x="2557" y="17018"/>
                    <a:pt x="2407" y="16266"/>
                    <a:pt x="2206" y="15364"/>
                  </a:cubicBezTo>
                  <a:cubicBezTo>
                    <a:pt x="1805" y="13484"/>
                    <a:pt x="1229" y="10978"/>
                    <a:pt x="627" y="8196"/>
                  </a:cubicBezTo>
                  <a:cubicBezTo>
                    <a:pt x="452" y="7519"/>
                    <a:pt x="351" y="6842"/>
                    <a:pt x="301" y="6140"/>
                  </a:cubicBezTo>
                  <a:cubicBezTo>
                    <a:pt x="251" y="5514"/>
                    <a:pt x="276" y="4862"/>
                    <a:pt x="377" y="4236"/>
                  </a:cubicBezTo>
                  <a:cubicBezTo>
                    <a:pt x="552" y="3158"/>
                    <a:pt x="1028" y="2155"/>
                    <a:pt x="1780" y="1353"/>
                  </a:cubicBezTo>
                  <a:cubicBezTo>
                    <a:pt x="2281" y="827"/>
                    <a:pt x="2908" y="426"/>
                    <a:pt x="3610" y="175"/>
                  </a:cubicBezTo>
                  <a:cubicBezTo>
                    <a:pt x="4111" y="25"/>
                    <a:pt x="4412" y="25"/>
                    <a:pt x="4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863;p55">
              <a:extLst>
                <a:ext uri="{FF2B5EF4-FFF2-40B4-BE49-F238E27FC236}">
                  <a16:creationId xmlns:a16="http://schemas.microsoft.com/office/drawing/2014/main" id="{513A65FC-3E6C-EE39-BEF5-1EB1F4397002}"/>
                </a:ext>
              </a:extLst>
            </p:cNvPr>
            <p:cNvSpPr/>
            <p:nvPr/>
          </p:nvSpPr>
          <p:spPr>
            <a:xfrm>
              <a:off x="6661323" y="3226181"/>
              <a:ext cx="593012" cy="10656"/>
            </a:xfrm>
            <a:custGeom>
              <a:avLst/>
              <a:gdLst/>
              <a:ahLst/>
              <a:cxnLst/>
              <a:rect l="l" t="t" r="r" b="b"/>
              <a:pathLst>
                <a:path w="31831" h="572" extrusionOk="0">
                  <a:moveTo>
                    <a:pt x="30581" y="0"/>
                  </a:moveTo>
                  <a:cubicBezTo>
                    <a:pt x="28167" y="0"/>
                    <a:pt x="22514" y="57"/>
                    <a:pt x="15916" y="169"/>
                  </a:cubicBezTo>
                  <a:cubicBezTo>
                    <a:pt x="7094" y="320"/>
                    <a:pt x="1" y="470"/>
                    <a:pt x="1" y="545"/>
                  </a:cubicBezTo>
                  <a:cubicBezTo>
                    <a:pt x="1" y="563"/>
                    <a:pt x="408" y="571"/>
                    <a:pt x="1147" y="571"/>
                  </a:cubicBezTo>
                  <a:cubicBezTo>
                    <a:pt x="3504" y="571"/>
                    <a:pt x="9238" y="490"/>
                    <a:pt x="15916" y="395"/>
                  </a:cubicBezTo>
                  <a:cubicBezTo>
                    <a:pt x="24688" y="245"/>
                    <a:pt x="31831" y="69"/>
                    <a:pt x="31831" y="19"/>
                  </a:cubicBezTo>
                  <a:cubicBezTo>
                    <a:pt x="31831" y="6"/>
                    <a:pt x="31386" y="0"/>
                    <a:pt x="30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864;p55">
              <a:extLst>
                <a:ext uri="{FF2B5EF4-FFF2-40B4-BE49-F238E27FC236}">
                  <a16:creationId xmlns:a16="http://schemas.microsoft.com/office/drawing/2014/main" id="{66C946FC-C83C-3DF2-5F73-759842279A48}"/>
                </a:ext>
              </a:extLst>
            </p:cNvPr>
            <p:cNvSpPr/>
            <p:nvPr/>
          </p:nvSpPr>
          <p:spPr>
            <a:xfrm>
              <a:off x="6554871" y="3135472"/>
              <a:ext cx="538854" cy="1651978"/>
            </a:xfrm>
            <a:custGeom>
              <a:avLst/>
              <a:gdLst/>
              <a:ahLst/>
              <a:cxnLst/>
              <a:rect l="l" t="t" r="r" b="b"/>
              <a:pathLst>
                <a:path w="28924" h="88673" extrusionOk="0">
                  <a:moveTo>
                    <a:pt x="21981" y="1"/>
                  </a:moveTo>
                  <a:lnTo>
                    <a:pt x="7870" y="2357"/>
                  </a:lnTo>
                  <a:lnTo>
                    <a:pt x="803" y="39700"/>
                  </a:lnTo>
                  <a:cubicBezTo>
                    <a:pt x="1" y="43936"/>
                    <a:pt x="452" y="48322"/>
                    <a:pt x="2081" y="52332"/>
                  </a:cubicBezTo>
                  <a:lnTo>
                    <a:pt x="17093" y="88673"/>
                  </a:lnTo>
                  <a:lnTo>
                    <a:pt x="28923" y="81129"/>
                  </a:lnTo>
                  <a:lnTo>
                    <a:pt x="16818" y="45214"/>
                  </a:lnTo>
                  <a:lnTo>
                    <a:pt x="24487" y="13359"/>
                  </a:lnTo>
                  <a:lnTo>
                    <a:pt x="219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865;p55">
              <a:extLst>
                <a:ext uri="{FF2B5EF4-FFF2-40B4-BE49-F238E27FC236}">
                  <a16:creationId xmlns:a16="http://schemas.microsoft.com/office/drawing/2014/main" id="{A621C8D5-9A4A-584A-6C52-FE21B45DC191}"/>
                </a:ext>
              </a:extLst>
            </p:cNvPr>
            <p:cNvSpPr/>
            <p:nvPr/>
          </p:nvSpPr>
          <p:spPr>
            <a:xfrm>
              <a:off x="6762186" y="3129082"/>
              <a:ext cx="472066" cy="1678917"/>
            </a:xfrm>
            <a:custGeom>
              <a:avLst/>
              <a:gdLst/>
              <a:ahLst/>
              <a:cxnLst/>
              <a:rect l="l" t="t" r="r" b="b"/>
              <a:pathLst>
                <a:path w="25339" h="90119" extrusionOk="0">
                  <a:moveTo>
                    <a:pt x="14759" y="0"/>
                  </a:moveTo>
                  <a:cubicBezTo>
                    <a:pt x="13589" y="0"/>
                    <a:pt x="12291" y="104"/>
                    <a:pt x="10853" y="344"/>
                  </a:cubicBezTo>
                  <a:cubicBezTo>
                    <a:pt x="0" y="2148"/>
                    <a:pt x="2532" y="12173"/>
                    <a:pt x="2532" y="12173"/>
                  </a:cubicBezTo>
                  <a:lnTo>
                    <a:pt x="7945" y="55106"/>
                  </a:lnTo>
                  <a:lnTo>
                    <a:pt x="8873" y="89918"/>
                  </a:lnTo>
                  <a:lnTo>
                    <a:pt x="22331" y="90119"/>
                  </a:lnTo>
                  <a:cubicBezTo>
                    <a:pt x="22331" y="90119"/>
                    <a:pt x="21855" y="54855"/>
                    <a:pt x="21855" y="52725"/>
                  </a:cubicBezTo>
                  <a:lnTo>
                    <a:pt x="21855" y="17963"/>
                  </a:lnTo>
                  <a:cubicBezTo>
                    <a:pt x="22833" y="16584"/>
                    <a:pt x="23735" y="15156"/>
                    <a:pt x="24562" y="13702"/>
                  </a:cubicBezTo>
                  <a:cubicBezTo>
                    <a:pt x="25339" y="12148"/>
                    <a:pt x="24562" y="4429"/>
                    <a:pt x="24562" y="4429"/>
                  </a:cubicBezTo>
                  <a:cubicBezTo>
                    <a:pt x="24562" y="4429"/>
                    <a:pt x="22395" y="0"/>
                    <a:pt x="14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866;p55">
              <a:extLst>
                <a:ext uri="{FF2B5EF4-FFF2-40B4-BE49-F238E27FC236}">
                  <a16:creationId xmlns:a16="http://schemas.microsoft.com/office/drawing/2014/main" id="{E867454E-436B-26A1-C6DC-53173A8CFB37}"/>
                </a:ext>
              </a:extLst>
            </p:cNvPr>
            <p:cNvSpPr/>
            <p:nvPr/>
          </p:nvSpPr>
          <p:spPr>
            <a:xfrm>
              <a:off x="6792534" y="3253605"/>
              <a:ext cx="135887" cy="1550668"/>
            </a:xfrm>
            <a:custGeom>
              <a:avLst/>
              <a:gdLst/>
              <a:ahLst/>
              <a:cxnLst/>
              <a:rect l="l" t="t" r="r" b="b"/>
              <a:pathLst>
                <a:path w="7294" h="83235" extrusionOk="0">
                  <a:moveTo>
                    <a:pt x="1" y="1"/>
                  </a:moveTo>
                  <a:cubicBezTo>
                    <a:pt x="1" y="1"/>
                    <a:pt x="1" y="76"/>
                    <a:pt x="1" y="226"/>
                  </a:cubicBezTo>
                  <a:cubicBezTo>
                    <a:pt x="26" y="377"/>
                    <a:pt x="51" y="577"/>
                    <a:pt x="101" y="853"/>
                  </a:cubicBezTo>
                  <a:cubicBezTo>
                    <a:pt x="151" y="1404"/>
                    <a:pt x="276" y="2231"/>
                    <a:pt x="402" y="3259"/>
                  </a:cubicBezTo>
                  <a:cubicBezTo>
                    <a:pt x="702" y="5364"/>
                    <a:pt x="1053" y="8397"/>
                    <a:pt x="1454" y="12156"/>
                  </a:cubicBezTo>
                  <a:cubicBezTo>
                    <a:pt x="1880" y="15915"/>
                    <a:pt x="2331" y="20402"/>
                    <a:pt x="2958" y="25364"/>
                  </a:cubicBezTo>
                  <a:cubicBezTo>
                    <a:pt x="3284" y="27845"/>
                    <a:pt x="3635" y="30452"/>
                    <a:pt x="4086" y="33159"/>
                  </a:cubicBezTo>
                  <a:cubicBezTo>
                    <a:pt x="4311" y="34487"/>
                    <a:pt x="4562" y="35840"/>
                    <a:pt x="4813" y="37244"/>
                  </a:cubicBezTo>
                  <a:cubicBezTo>
                    <a:pt x="5038" y="38622"/>
                    <a:pt x="5264" y="40026"/>
                    <a:pt x="5414" y="41480"/>
                  </a:cubicBezTo>
                  <a:cubicBezTo>
                    <a:pt x="5765" y="44337"/>
                    <a:pt x="5915" y="47144"/>
                    <a:pt x="6041" y="49851"/>
                  </a:cubicBezTo>
                  <a:cubicBezTo>
                    <a:pt x="6191" y="52582"/>
                    <a:pt x="6266" y="55189"/>
                    <a:pt x="6367" y="57695"/>
                  </a:cubicBezTo>
                  <a:cubicBezTo>
                    <a:pt x="6517" y="62708"/>
                    <a:pt x="6667" y="67219"/>
                    <a:pt x="6793" y="70978"/>
                  </a:cubicBezTo>
                  <a:cubicBezTo>
                    <a:pt x="6943" y="74763"/>
                    <a:pt x="7043" y="77821"/>
                    <a:pt x="7118" y="79951"/>
                  </a:cubicBezTo>
                  <a:cubicBezTo>
                    <a:pt x="7169" y="81004"/>
                    <a:pt x="7194" y="81806"/>
                    <a:pt x="7219" y="82382"/>
                  </a:cubicBezTo>
                  <a:cubicBezTo>
                    <a:pt x="7244" y="82658"/>
                    <a:pt x="7244" y="82858"/>
                    <a:pt x="7244" y="83009"/>
                  </a:cubicBezTo>
                  <a:cubicBezTo>
                    <a:pt x="7244" y="83084"/>
                    <a:pt x="7244" y="83159"/>
                    <a:pt x="7244" y="83234"/>
                  </a:cubicBezTo>
                  <a:cubicBezTo>
                    <a:pt x="7244" y="83234"/>
                    <a:pt x="7294" y="83159"/>
                    <a:pt x="7294" y="83009"/>
                  </a:cubicBezTo>
                  <a:lnTo>
                    <a:pt x="7294" y="82382"/>
                  </a:lnTo>
                  <a:cubicBezTo>
                    <a:pt x="7269" y="81806"/>
                    <a:pt x="7244" y="81004"/>
                    <a:pt x="7219" y="79951"/>
                  </a:cubicBezTo>
                  <a:cubicBezTo>
                    <a:pt x="7169" y="77821"/>
                    <a:pt x="7093" y="74763"/>
                    <a:pt x="6968" y="70978"/>
                  </a:cubicBezTo>
                  <a:cubicBezTo>
                    <a:pt x="6868" y="67194"/>
                    <a:pt x="6717" y="62708"/>
                    <a:pt x="6592" y="57695"/>
                  </a:cubicBezTo>
                  <a:cubicBezTo>
                    <a:pt x="6492" y="55189"/>
                    <a:pt x="6417" y="52582"/>
                    <a:pt x="6291" y="49851"/>
                  </a:cubicBezTo>
                  <a:cubicBezTo>
                    <a:pt x="6141" y="47119"/>
                    <a:pt x="5991" y="44312"/>
                    <a:pt x="5665" y="41429"/>
                  </a:cubicBezTo>
                  <a:cubicBezTo>
                    <a:pt x="5489" y="40001"/>
                    <a:pt x="5289" y="38572"/>
                    <a:pt x="5038" y="37194"/>
                  </a:cubicBezTo>
                  <a:cubicBezTo>
                    <a:pt x="4788" y="35815"/>
                    <a:pt x="4562" y="34462"/>
                    <a:pt x="4311" y="33109"/>
                  </a:cubicBezTo>
                  <a:cubicBezTo>
                    <a:pt x="3860" y="30427"/>
                    <a:pt x="3509" y="27820"/>
                    <a:pt x="3184" y="25339"/>
                  </a:cubicBezTo>
                  <a:cubicBezTo>
                    <a:pt x="2532" y="20402"/>
                    <a:pt x="2056" y="15915"/>
                    <a:pt x="1630" y="12156"/>
                  </a:cubicBezTo>
                  <a:cubicBezTo>
                    <a:pt x="1204" y="8372"/>
                    <a:pt x="828" y="5339"/>
                    <a:pt x="527" y="3259"/>
                  </a:cubicBezTo>
                  <a:cubicBezTo>
                    <a:pt x="377" y="2206"/>
                    <a:pt x="251" y="1379"/>
                    <a:pt x="151" y="853"/>
                  </a:cubicBezTo>
                  <a:cubicBezTo>
                    <a:pt x="101" y="577"/>
                    <a:pt x="101" y="351"/>
                    <a:pt x="51" y="226"/>
                  </a:cubicBezTo>
                  <a:cubicBezTo>
                    <a:pt x="1" y="7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867;p55">
              <a:extLst>
                <a:ext uri="{FF2B5EF4-FFF2-40B4-BE49-F238E27FC236}">
                  <a16:creationId xmlns:a16="http://schemas.microsoft.com/office/drawing/2014/main" id="{ECBBC193-6A78-E530-88F0-33360938E49B}"/>
                </a:ext>
              </a:extLst>
            </p:cNvPr>
            <p:cNvSpPr/>
            <p:nvPr/>
          </p:nvSpPr>
          <p:spPr>
            <a:xfrm>
              <a:off x="6808407" y="1864496"/>
              <a:ext cx="289976" cy="280549"/>
            </a:xfrm>
            <a:custGeom>
              <a:avLst/>
              <a:gdLst/>
              <a:ahLst/>
              <a:cxnLst/>
              <a:rect l="l" t="t" r="r" b="b"/>
              <a:pathLst>
                <a:path w="15565" h="15059" extrusionOk="0">
                  <a:moveTo>
                    <a:pt x="3234" y="1"/>
                  </a:moveTo>
                  <a:cubicBezTo>
                    <a:pt x="2239" y="1"/>
                    <a:pt x="1244" y="34"/>
                    <a:pt x="251" y="102"/>
                  </a:cubicBezTo>
                  <a:cubicBezTo>
                    <a:pt x="1" y="854"/>
                    <a:pt x="552" y="1656"/>
                    <a:pt x="1254" y="2032"/>
                  </a:cubicBezTo>
                  <a:cubicBezTo>
                    <a:pt x="1956" y="2383"/>
                    <a:pt x="2758" y="2408"/>
                    <a:pt x="3560" y="2533"/>
                  </a:cubicBezTo>
                  <a:cubicBezTo>
                    <a:pt x="4362" y="2658"/>
                    <a:pt x="5114" y="2884"/>
                    <a:pt x="5615" y="3586"/>
                  </a:cubicBezTo>
                  <a:cubicBezTo>
                    <a:pt x="6091" y="4262"/>
                    <a:pt x="6016" y="5215"/>
                    <a:pt x="6442" y="5942"/>
                  </a:cubicBezTo>
                  <a:cubicBezTo>
                    <a:pt x="7194" y="7170"/>
                    <a:pt x="9149" y="7195"/>
                    <a:pt x="9875" y="8448"/>
                  </a:cubicBezTo>
                  <a:cubicBezTo>
                    <a:pt x="10452" y="9375"/>
                    <a:pt x="10076" y="10578"/>
                    <a:pt x="10151" y="11656"/>
                  </a:cubicBezTo>
                  <a:cubicBezTo>
                    <a:pt x="10174" y="11930"/>
                    <a:pt x="10243" y="12032"/>
                    <a:pt x="10350" y="12032"/>
                  </a:cubicBezTo>
                  <a:cubicBezTo>
                    <a:pt x="10658" y="12032"/>
                    <a:pt x="11273" y="11183"/>
                    <a:pt x="11941" y="11183"/>
                  </a:cubicBezTo>
                  <a:cubicBezTo>
                    <a:pt x="12078" y="11183"/>
                    <a:pt x="12217" y="11219"/>
                    <a:pt x="12357" y="11305"/>
                  </a:cubicBezTo>
                  <a:cubicBezTo>
                    <a:pt x="13319" y="11939"/>
                    <a:pt x="14282" y="15059"/>
                    <a:pt x="15348" y="15059"/>
                  </a:cubicBezTo>
                  <a:cubicBezTo>
                    <a:pt x="15420" y="15059"/>
                    <a:pt x="15492" y="15044"/>
                    <a:pt x="15565" y="15014"/>
                  </a:cubicBezTo>
                  <a:lnTo>
                    <a:pt x="15540" y="15014"/>
                  </a:lnTo>
                  <a:cubicBezTo>
                    <a:pt x="14963" y="11105"/>
                    <a:pt x="13660" y="7571"/>
                    <a:pt x="13083" y="3636"/>
                  </a:cubicBezTo>
                  <a:cubicBezTo>
                    <a:pt x="12958" y="2834"/>
                    <a:pt x="12783" y="1932"/>
                    <a:pt x="12256" y="1405"/>
                  </a:cubicBezTo>
                  <a:cubicBezTo>
                    <a:pt x="11730" y="854"/>
                    <a:pt x="10928" y="704"/>
                    <a:pt x="10176" y="553"/>
                  </a:cubicBezTo>
                  <a:cubicBezTo>
                    <a:pt x="7878" y="185"/>
                    <a:pt x="5555" y="1"/>
                    <a:pt x="32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868;p55">
              <a:extLst>
                <a:ext uri="{FF2B5EF4-FFF2-40B4-BE49-F238E27FC236}">
                  <a16:creationId xmlns:a16="http://schemas.microsoft.com/office/drawing/2014/main" id="{47F9F73E-4260-3009-B6DB-21B8B7A5B96A}"/>
                </a:ext>
              </a:extLst>
            </p:cNvPr>
            <p:cNvSpPr/>
            <p:nvPr/>
          </p:nvSpPr>
          <p:spPr>
            <a:xfrm>
              <a:off x="6926540" y="3319443"/>
              <a:ext cx="80798" cy="1484830"/>
            </a:xfrm>
            <a:custGeom>
              <a:avLst/>
              <a:gdLst/>
              <a:ahLst/>
              <a:cxnLst/>
              <a:rect l="l" t="t" r="r" b="b"/>
              <a:pathLst>
                <a:path w="4337" h="79701" extrusionOk="0">
                  <a:moveTo>
                    <a:pt x="51" y="0"/>
                  </a:moveTo>
                  <a:cubicBezTo>
                    <a:pt x="1" y="0"/>
                    <a:pt x="903" y="17845"/>
                    <a:pt x="2056" y="39850"/>
                  </a:cubicBezTo>
                  <a:cubicBezTo>
                    <a:pt x="3234" y="61855"/>
                    <a:pt x="4211" y="79700"/>
                    <a:pt x="4286" y="79700"/>
                  </a:cubicBezTo>
                  <a:cubicBezTo>
                    <a:pt x="4336" y="79700"/>
                    <a:pt x="3434" y="61855"/>
                    <a:pt x="2281" y="39850"/>
                  </a:cubicBezTo>
                  <a:cubicBezTo>
                    <a:pt x="1103" y="17845"/>
                    <a:pt x="12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869;p55">
              <a:extLst>
                <a:ext uri="{FF2B5EF4-FFF2-40B4-BE49-F238E27FC236}">
                  <a16:creationId xmlns:a16="http://schemas.microsoft.com/office/drawing/2014/main" id="{58519090-DC98-8515-1C2E-1710FD7D1104}"/>
                </a:ext>
              </a:extLst>
            </p:cNvPr>
            <p:cNvSpPr/>
            <p:nvPr/>
          </p:nvSpPr>
          <p:spPr>
            <a:xfrm>
              <a:off x="6908338" y="3257815"/>
              <a:ext cx="183971" cy="51642"/>
            </a:xfrm>
            <a:custGeom>
              <a:avLst/>
              <a:gdLst/>
              <a:ahLst/>
              <a:cxnLst/>
              <a:rect l="l" t="t" r="r" b="b"/>
              <a:pathLst>
                <a:path w="9875" h="2772" extrusionOk="0">
                  <a:moveTo>
                    <a:pt x="0" y="0"/>
                  </a:moveTo>
                  <a:cubicBezTo>
                    <a:pt x="50" y="125"/>
                    <a:pt x="125" y="251"/>
                    <a:pt x="226" y="376"/>
                  </a:cubicBezTo>
                  <a:cubicBezTo>
                    <a:pt x="476" y="702"/>
                    <a:pt x="752" y="1003"/>
                    <a:pt x="1053" y="1278"/>
                  </a:cubicBezTo>
                  <a:cubicBezTo>
                    <a:pt x="2216" y="2266"/>
                    <a:pt x="3664" y="2772"/>
                    <a:pt x="5118" y="2772"/>
                  </a:cubicBezTo>
                  <a:cubicBezTo>
                    <a:pt x="6357" y="2772"/>
                    <a:pt x="7599" y="2404"/>
                    <a:pt x="8672" y="1654"/>
                  </a:cubicBezTo>
                  <a:cubicBezTo>
                    <a:pt x="8998" y="1404"/>
                    <a:pt x="9324" y="1128"/>
                    <a:pt x="9599" y="827"/>
                  </a:cubicBezTo>
                  <a:cubicBezTo>
                    <a:pt x="9699" y="727"/>
                    <a:pt x="9800" y="627"/>
                    <a:pt x="9875" y="476"/>
                  </a:cubicBezTo>
                  <a:lnTo>
                    <a:pt x="9875" y="476"/>
                  </a:lnTo>
                  <a:cubicBezTo>
                    <a:pt x="9474" y="852"/>
                    <a:pt x="9048" y="1203"/>
                    <a:pt x="8597" y="1504"/>
                  </a:cubicBezTo>
                  <a:cubicBezTo>
                    <a:pt x="7532" y="2210"/>
                    <a:pt x="6324" y="2558"/>
                    <a:pt x="5122" y="2558"/>
                  </a:cubicBezTo>
                  <a:cubicBezTo>
                    <a:pt x="3719" y="2558"/>
                    <a:pt x="2325" y="2084"/>
                    <a:pt x="1178" y="1153"/>
                  </a:cubicBezTo>
                  <a:cubicBezTo>
                    <a:pt x="752" y="777"/>
                    <a:pt x="351" y="40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870;p55">
              <a:extLst>
                <a:ext uri="{FF2B5EF4-FFF2-40B4-BE49-F238E27FC236}">
                  <a16:creationId xmlns:a16="http://schemas.microsoft.com/office/drawing/2014/main" id="{EC23094F-0A4C-E261-D0FE-3C9F314045E7}"/>
                </a:ext>
              </a:extLst>
            </p:cNvPr>
            <p:cNvSpPr/>
            <p:nvPr/>
          </p:nvSpPr>
          <p:spPr>
            <a:xfrm>
              <a:off x="6605768" y="3254071"/>
              <a:ext cx="319858" cy="1495095"/>
            </a:xfrm>
            <a:custGeom>
              <a:avLst/>
              <a:gdLst/>
              <a:ahLst/>
              <a:cxnLst/>
              <a:rect l="l" t="t" r="r" b="b"/>
              <a:pathLst>
                <a:path w="17169" h="80252" extrusionOk="0">
                  <a:moveTo>
                    <a:pt x="8196" y="1"/>
                  </a:moveTo>
                  <a:lnTo>
                    <a:pt x="8196" y="1"/>
                  </a:lnTo>
                  <a:cubicBezTo>
                    <a:pt x="8196" y="1"/>
                    <a:pt x="8171" y="51"/>
                    <a:pt x="8121" y="201"/>
                  </a:cubicBezTo>
                  <a:cubicBezTo>
                    <a:pt x="8071" y="352"/>
                    <a:pt x="8021" y="552"/>
                    <a:pt x="7945" y="803"/>
                  </a:cubicBezTo>
                  <a:lnTo>
                    <a:pt x="7269" y="3184"/>
                  </a:lnTo>
                  <a:cubicBezTo>
                    <a:pt x="6667" y="5239"/>
                    <a:pt x="5840" y="8221"/>
                    <a:pt x="4913" y="11931"/>
                  </a:cubicBezTo>
                  <a:cubicBezTo>
                    <a:pt x="3960" y="15640"/>
                    <a:pt x="2858" y="20051"/>
                    <a:pt x="1830" y="25013"/>
                  </a:cubicBezTo>
                  <a:cubicBezTo>
                    <a:pt x="1329" y="27495"/>
                    <a:pt x="828" y="30101"/>
                    <a:pt x="452" y="32833"/>
                  </a:cubicBezTo>
                  <a:cubicBezTo>
                    <a:pt x="276" y="34186"/>
                    <a:pt x="101" y="35590"/>
                    <a:pt x="51" y="37018"/>
                  </a:cubicBezTo>
                  <a:cubicBezTo>
                    <a:pt x="0" y="37745"/>
                    <a:pt x="26" y="38472"/>
                    <a:pt x="126" y="39174"/>
                  </a:cubicBezTo>
                  <a:cubicBezTo>
                    <a:pt x="151" y="39550"/>
                    <a:pt x="226" y="39901"/>
                    <a:pt x="351" y="40277"/>
                  </a:cubicBezTo>
                  <a:cubicBezTo>
                    <a:pt x="477" y="40602"/>
                    <a:pt x="602" y="40953"/>
                    <a:pt x="727" y="41279"/>
                  </a:cubicBezTo>
                  <a:cubicBezTo>
                    <a:pt x="2858" y="46718"/>
                    <a:pt x="5013" y="51856"/>
                    <a:pt x="6993" y="56517"/>
                  </a:cubicBezTo>
                  <a:cubicBezTo>
                    <a:pt x="8973" y="61154"/>
                    <a:pt x="10752" y="65364"/>
                    <a:pt x="12231" y="68873"/>
                  </a:cubicBezTo>
                  <a:cubicBezTo>
                    <a:pt x="13735" y="72382"/>
                    <a:pt x="14988" y="75239"/>
                    <a:pt x="15840" y="77194"/>
                  </a:cubicBezTo>
                  <a:lnTo>
                    <a:pt x="16818" y="79450"/>
                  </a:lnTo>
                  <a:lnTo>
                    <a:pt x="17093" y="80051"/>
                  </a:lnTo>
                  <a:lnTo>
                    <a:pt x="17168" y="80252"/>
                  </a:lnTo>
                  <a:cubicBezTo>
                    <a:pt x="17168" y="80252"/>
                    <a:pt x="17168" y="80177"/>
                    <a:pt x="17143" y="80026"/>
                  </a:cubicBezTo>
                  <a:lnTo>
                    <a:pt x="16893" y="79450"/>
                  </a:lnTo>
                  <a:cubicBezTo>
                    <a:pt x="16692" y="78923"/>
                    <a:pt x="16366" y="78146"/>
                    <a:pt x="15940" y="77169"/>
                  </a:cubicBezTo>
                  <a:lnTo>
                    <a:pt x="12432" y="68823"/>
                  </a:lnTo>
                  <a:cubicBezTo>
                    <a:pt x="10953" y="65289"/>
                    <a:pt x="9173" y="61104"/>
                    <a:pt x="7219" y="56417"/>
                  </a:cubicBezTo>
                  <a:cubicBezTo>
                    <a:pt x="5239" y="51755"/>
                    <a:pt x="3083" y="46643"/>
                    <a:pt x="953" y="41204"/>
                  </a:cubicBezTo>
                  <a:cubicBezTo>
                    <a:pt x="828" y="40878"/>
                    <a:pt x="702" y="40527"/>
                    <a:pt x="552" y="40176"/>
                  </a:cubicBezTo>
                  <a:cubicBezTo>
                    <a:pt x="452" y="39851"/>
                    <a:pt x="376" y="39500"/>
                    <a:pt x="351" y="39149"/>
                  </a:cubicBezTo>
                  <a:cubicBezTo>
                    <a:pt x="276" y="38447"/>
                    <a:pt x="251" y="37745"/>
                    <a:pt x="276" y="37069"/>
                  </a:cubicBezTo>
                  <a:cubicBezTo>
                    <a:pt x="326" y="35640"/>
                    <a:pt x="477" y="34236"/>
                    <a:pt x="652" y="32883"/>
                  </a:cubicBezTo>
                  <a:cubicBezTo>
                    <a:pt x="1028" y="30151"/>
                    <a:pt x="1529" y="27545"/>
                    <a:pt x="2031" y="25063"/>
                  </a:cubicBezTo>
                  <a:cubicBezTo>
                    <a:pt x="3033" y="20126"/>
                    <a:pt x="4111" y="15690"/>
                    <a:pt x="5063" y="11981"/>
                  </a:cubicBezTo>
                  <a:cubicBezTo>
                    <a:pt x="5990" y="8271"/>
                    <a:pt x="6792" y="5264"/>
                    <a:pt x="7344" y="3209"/>
                  </a:cubicBezTo>
                  <a:cubicBezTo>
                    <a:pt x="7620" y="2181"/>
                    <a:pt x="7820" y="1379"/>
                    <a:pt x="7970" y="828"/>
                  </a:cubicBezTo>
                  <a:cubicBezTo>
                    <a:pt x="8046" y="552"/>
                    <a:pt x="8096" y="352"/>
                    <a:pt x="8146" y="201"/>
                  </a:cubicBezTo>
                  <a:cubicBezTo>
                    <a:pt x="8196" y="76"/>
                    <a:pt x="8196" y="1"/>
                    <a:pt x="8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871;p55">
              <a:extLst>
                <a:ext uri="{FF2B5EF4-FFF2-40B4-BE49-F238E27FC236}">
                  <a16:creationId xmlns:a16="http://schemas.microsoft.com/office/drawing/2014/main" id="{7D172729-910D-2D85-B6A8-5F02C4EA837D}"/>
                </a:ext>
              </a:extLst>
            </p:cNvPr>
            <p:cNvSpPr/>
            <p:nvPr/>
          </p:nvSpPr>
          <p:spPr>
            <a:xfrm>
              <a:off x="6807475" y="3897961"/>
              <a:ext cx="60249" cy="79476"/>
            </a:xfrm>
            <a:custGeom>
              <a:avLst/>
              <a:gdLst/>
              <a:ahLst/>
              <a:cxnLst/>
              <a:rect l="l" t="t" r="r" b="b"/>
              <a:pathLst>
                <a:path w="3234" h="4266" extrusionOk="0">
                  <a:moveTo>
                    <a:pt x="1" y="0"/>
                  </a:moveTo>
                  <a:cubicBezTo>
                    <a:pt x="452" y="777"/>
                    <a:pt x="953" y="1504"/>
                    <a:pt x="1529" y="2206"/>
                  </a:cubicBezTo>
                  <a:cubicBezTo>
                    <a:pt x="2374" y="3340"/>
                    <a:pt x="3126" y="4265"/>
                    <a:pt x="3225" y="4265"/>
                  </a:cubicBezTo>
                  <a:cubicBezTo>
                    <a:pt x="3229" y="4265"/>
                    <a:pt x="3232" y="4264"/>
                    <a:pt x="3234" y="4261"/>
                  </a:cubicBezTo>
                  <a:cubicBezTo>
                    <a:pt x="3108" y="4035"/>
                    <a:pt x="2958" y="3810"/>
                    <a:pt x="2783" y="3609"/>
                  </a:cubicBezTo>
                  <a:cubicBezTo>
                    <a:pt x="2507" y="3233"/>
                    <a:pt x="2131" y="2682"/>
                    <a:pt x="1680" y="2080"/>
                  </a:cubicBezTo>
                  <a:cubicBezTo>
                    <a:pt x="1179" y="1354"/>
                    <a:pt x="602" y="65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872;p55">
              <a:extLst>
                <a:ext uri="{FF2B5EF4-FFF2-40B4-BE49-F238E27FC236}">
                  <a16:creationId xmlns:a16="http://schemas.microsoft.com/office/drawing/2014/main" id="{02541360-12CC-8FE8-1305-491D5A9D615D}"/>
                </a:ext>
              </a:extLst>
            </p:cNvPr>
            <p:cNvSpPr/>
            <p:nvPr/>
          </p:nvSpPr>
          <p:spPr>
            <a:xfrm>
              <a:off x="6799073" y="3301242"/>
              <a:ext cx="80798" cy="676101"/>
            </a:xfrm>
            <a:custGeom>
              <a:avLst/>
              <a:gdLst/>
              <a:ahLst/>
              <a:cxnLst/>
              <a:rect l="l" t="t" r="r" b="b"/>
              <a:pathLst>
                <a:path w="4337" h="36291" extrusionOk="0">
                  <a:moveTo>
                    <a:pt x="0" y="0"/>
                  </a:moveTo>
                  <a:lnTo>
                    <a:pt x="1930" y="33359"/>
                  </a:lnTo>
                  <a:lnTo>
                    <a:pt x="3685" y="36291"/>
                  </a:lnTo>
                  <a:lnTo>
                    <a:pt x="4336" y="33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873;p55">
              <a:extLst>
                <a:ext uri="{FF2B5EF4-FFF2-40B4-BE49-F238E27FC236}">
                  <a16:creationId xmlns:a16="http://schemas.microsoft.com/office/drawing/2014/main" id="{601A3B9F-5550-3F99-1E58-A139A5000465}"/>
                </a:ext>
              </a:extLst>
            </p:cNvPr>
            <p:cNvSpPr/>
            <p:nvPr/>
          </p:nvSpPr>
          <p:spPr>
            <a:xfrm>
              <a:off x="6685616" y="3227001"/>
              <a:ext cx="538370" cy="36422"/>
            </a:xfrm>
            <a:custGeom>
              <a:avLst/>
              <a:gdLst/>
              <a:ahLst/>
              <a:cxnLst/>
              <a:rect l="l" t="t" r="r" b="b"/>
              <a:pathLst>
                <a:path w="28898" h="1955" extrusionOk="0">
                  <a:moveTo>
                    <a:pt x="28747" y="0"/>
                  </a:moveTo>
                  <a:lnTo>
                    <a:pt x="276" y="551"/>
                  </a:lnTo>
                  <a:lnTo>
                    <a:pt x="0" y="1955"/>
                  </a:lnTo>
                  <a:lnTo>
                    <a:pt x="28898" y="1955"/>
                  </a:lnTo>
                  <a:lnTo>
                    <a:pt x="287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874;p55">
              <a:extLst>
                <a:ext uri="{FF2B5EF4-FFF2-40B4-BE49-F238E27FC236}">
                  <a16:creationId xmlns:a16="http://schemas.microsoft.com/office/drawing/2014/main" id="{4B51BDEA-C9C2-64E7-FF47-617F407D6C49}"/>
                </a:ext>
              </a:extLst>
            </p:cNvPr>
            <p:cNvSpPr/>
            <p:nvPr/>
          </p:nvSpPr>
          <p:spPr>
            <a:xfrm>
              <a:off x="6304130" y="2796033"/>
              <a:ext cx="664458" cy="180245"/>
            </a:xfrm>
            <a:custGeom>
              <a:avLst/>
              <a:gdLst/>
              <a:ahLst/>
              <a:cxnLst/>
              <a:rect l="l" t="t" r="r" b="b"/>
              <a:pathLst>
                <a:path w="35666" h="9675" extrusionOk="0">
                  <a:moveTo>
                    <a:pt x="1" y="0"/>
                  </a:moveTo>
                  <a:lnTo>
                    <a:pt x="19349" y="7168"/>
                  </a:lnTo>
                  <a:lnTo>
                    <a:pt x="35665" y="9674"/>
                  </a:lnTo>
                  <a:lnTo>
                    <a:pt x="16267" y="2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875;p55">
              <a:extLst>
                <a:ext uri="{FF2B5EF4-FFF2-40B4-BE49-F238E27FC236}">
                  <a16:creationId xmlns:a16="http://schemas.microsoft.com/office/drawing/2014/main" id="{9AC824FE-BD3E-10D2-1E55-729A6BCC007D}"/>
                </a:ext>
              </a:extLst>
            </p:cNvPr>
            <p:cNvSpPr/>
            <p:nvPr/>
          </p:nvSpPr>
          <p:spPr>
            <a:xfrm>
              <a:off x="6442346" y="2841826"/>
              <a:ext cx="222740" cy="152654"/>
            </a:xfrm>
            <a:custGeom>
              <a:avLst/>
              <a:gdLst/>
              <a:ahLst/>
              <a:cxnLst/>
              <a:rect l="l" t="t" r="r" b="b"/>
              <a:pathLst>
                <a:path w="11956" h="8194" extrusionOk="0">
                  <a:moveTo>
                    <a:pt x="4037" y="0"/>
                  </a:moveTo>
                  <a:cubicBezTo>
                    <a:pt x="3752" y="0"/>
                    <a:pt x="3443" y="126"/>
                    <a:pt x="3259" y="349"/>
                  </a:cubicBezTo>
                  <a:cubicBezTo>
                    <a:pt x="2682" y="1051"/>
                    <a:pt x="301" y="4660"/>
                    <a:pt x="301" y="4660"/>
                  </a:cubicBezTo>
                  <a:cubicBezTo>
                    <a:pt x="51" y="5086"/>
                    <a:pt x="0" y="5612"/>
                    <a:pt x="176" y="6063"/>
                  </a:cubicBezTo>
                  <a:cubicBezTo>
                    <a:pt x="344" y="6456"/>
                    <a:pt x="701" y="6543"/>
                    <a:pt x="983" y="6543"/>
                  </a:cubicBezTo>
                  <a:cubicBezTo>
                    <a:pt x="1204" y="6543"/>
                    <a:pt x="1379" y="6489"/>
                    <a:pt x="1379" y="6489"/>
                  </a:cubicBezTo>
                  <a:cubicBezTo>
                    <a:pt x="1404" y="6890"/>
                    <a:pt x="1655" y="7266"/>
                    <a:pt x="2006" y="7442"/>
                  </a:cubicBezTo>
                  <a:cubicBezTo>
                    <a:pt x="2221" y="7565"/>
                    <a:pt x="2459" y="7608"/>
                    <a:pt x="2684" y="7608"/>
                  </a:cubicBezTo>
                  <a:cubicBezTo>
                    <a:pt x="3190" y="7608"/>
                    <a:pt x="3635" y="7392"/>
                    <a:pt x="3635" y="7392"/>
                  </a:cubicBezTo>
                  <a:lnTo>
                    <a:pt x="7168" y="8194"/>
                  </a:lnTo>
                  <a:lnTo>
                    <a:pt x="8447" y="8068"/>
                  </a:lnTo>
                  <a:cubicBezTo>
                    <a:pt x="10251" y="7868"/>
                    <a:pt x="11680" y="6515"/>
                    <a:pt x="11955" y="4710"/>
                  </a:cubicBezTo>
                  <a:lnTo>
                    <a:pt x="8397" y="3432"/>
                  </a:lnTo>
                  <a:lnTo>
                    <a:pt x="7444" y="3432"/>
                  </a:lnTo>
                  <a:cubicBezTo>
                    <a:pt x="7219" y="3206"/>
                    <a:pt x="6943" y="3031"/>
                    <a:pt x="6617" y="2956"/>
                  </a:cubicBezTo>
                  <a:cubicBezTo>
                    <a:pt x="6574" y="2947"/>
                    <a:pt x="6532" y="2943"/>
                    <a:pt x="6491" y="2943"/>
                  </a:cubicBezTo>
                  <a:cubicBezTo>
                    <a:pt x="6291" y="2943"/>
                    <a:pt x="6115" y="3040"/>
                    <a:pt x="5990" y="3206"/>
                  </a:cubicBezTo>
                  <a:cubicBezTo>
                    <a:pt x="6391" y="2479"/>
                    <a:pt x="6868" y="1702"/>
                    <a:pt x="6968" y="1502"/>
                  </a:cubicBezTo>
                  <a:cubicBezTo>
                    <a:pt x="7143" y="1076"/>
                    <a:pt x="6742" y="775"/>
                    <a:pt x="6116" y="775"/>
                  </a:cubicBezTo>
                  <a:cubicBezTo>
                    <a:pt x="5489" y="775"/>
                    <a:pt x="2757" y="4660"/>
                    <a:pt x="2757" y="4660"/>
                  </a:cubicBezTo>
                  <a:cubicBezTo>
                    <a:pt x="2757" y="4660"/>
                    <a:pt x="4462" y="1527"/>
                    <a:pt x="4637" y="1051"/>
                  </a:cubicBezTo>
                  <a:cubicBezTo>
                    <a:pt x="4883" y="314"/>
                    <a:pt x="4489" y="0"/>
                    <a:pt x="4037" y="0"/>
                  </a:cubicBezTo>
                  <a:close/>
                </a:path>
              </a:pathLst>
            </a:custGeom>
            <a:solidFill>
              <a:srgbClr val="FF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876;p55">
              <a:extLst>
                <a:ext uri="{FF2B5EF4-FFF2-40B4-BE49-F238E27FC236}">
                  <a16:creationId xmlns:a16="http://schemas.microsoft.com/office/drawing/2014/main" id="{5121DA33-9C43-80CC-D78E-8A55CB279107}"/>
                </a:ext>
              </a:extLst>
            </p:cNvPr>
            <p:cNvSpPr/>
            <p:nvPr/>
          </p:nvSpPr>
          <p:spPr>
            <a:xfrm>
              <a:off x="6757510" y="1814661"/>
              <a:ext cx="392702" cy="440469"/>
            </a:xfrm>
            <a:custGeom>
              <a:avLst/>
              <a:gdLst/>
              <a:ahLst/>
              <a:cxnLst/>
              <a:rect l="l" t="t" r="r" b="b"/>
              <a:pathLst>
                <a:path w="21079" h="23643" extrusionOk="0">
                  <a:moveTo>
                    <a:pt x="7334" y="0"/>
                  </a:moveTo>
                  <a:cubicBezTo>
                    <a:pt x="6747" y="0"/>
                    <a:pt x="6137" y="98"/>
                    <a:pt x="5465" y="346"/>
                  </a:cubicBezTo>
                  <a:cubicBezTo>
                    <a:pt x="3159" y="1173"/>
                    <a:pt x="1580" y="2376"/>
                    <a:pt x="502" y="5384"/>
                  </a:cubicBezTo>
                  <a:cubicBezTo>
                    <a:pt x="76" y="6862"/>
                    <a:pt x="1" y="8441"/>
                    <a:pt x="226" y="9970"/>
                  </a:cubicBezTo>
                  <a:cubicBezTo>
                    <a:pt x="452" y="7389"/>
                    <a:pt x="2006" y="4130"/>
                    <a:pt x="4362" y="3003"/>
                  </a:cubicBezTo>
                  <a:cubicBezTo>
                    <a:pt x="5511" y="2465"/>
                    <a:pt x="6756" y="2159"/>
                    <a:pt x="7980" y="2159"/>
                  </a:cubicBezTo>
                  <a:cubicBezTo>
                    <a:pt x="9264" y="2159"/>
                    <a:pt x="10526" y="2496"/>
                    <a:pt x="11630" y="3253"/>
                  </a:cubicBezTo>
                  <a:cubicBezTo>
                    <a:pt x="13936" y="4857"/>
                    <a:pt x="14537" y="7539"/>
                    <a:pt x="14838" y="10321"/>
                  </a:cubicBezTo>
                  <a:cubicBezTo>
                    <a:pt x="15139" y="13128"/>
                    <a:pt x="14688" y="14130"/>
                    <a:pt x="14036" y="16862"/>
                  </a:cubicBezTo>
                  <a:lnTo>
                    <a:pt x="13760" y="22877"/>
                  </a:lnTo>
                  <a:cubicBezTo>
                    <a:pt x="14257" y="23443"/>
                    <a:pt x="14798" y="23643"/>
                    <a:pt x="15319" y="23643"/>
                  </a:cubicBezTo>
                  <a:cubicBezTo>
                    <a:pt x="16506" y="23643"/>
                    <a:pt x="17586" y="22606"/>
                    <a:pt x="17795" y="22501"/>
                  </a:cubicBezTo>
                  <a:cubicBezTo>
                    <a:pt x="18121" y="22351"/>
                    <a:pt x="19249" y="20396"/>
                    <a:pt x="19425" y="20121"/>
                  </a:cubicBezTo>
                  <a:cubicBezTo>
                    <a:pt x="21079" y="16963"/>
                    <a:pt x="18497" y="16511"/>
                    <a:pt x="18948" y="14732"/>
                  </a:cubicBezTo>
                  <a:cubicBezTo>
                    <a:pt x="19425" y="12953"/>
                    <a:pt x="19299" y="11073"/>
                    <a:pt x="18623" y="9369"/>
                  </a:cubicBezTo>
                  <a:cubicBezTo>
                    <a:pt x="18272" y="8567"/>
                    <a:pt x="17821" y="7840"/>
                    <a:pt x="17545" y="7013"/>
                  </a:cubicBezTo>
                  <a:cubicBezTo>
                    <a:pt x="17244" y="6110"/>
                    <a:pt x="17194" y="5158"/>
                    <a:pt x="16843" y="4281"/>
                  </a:cubicBezTo>
                  <a:cubicBezTo>
                    <a:pt x="16392" y="3328"/>
                    <a:pt x="15640" y="2526"/>
                    <a:pt x="14713" y="2025"/>
                  </a:cubicBezTo>
                  <a:cubicBezTo>
                    <a:pt x="13785" y="1499"/>
                    <a:pt x="12783" y="1148"/>
                    <a:pt x="11730" y="947"/>
                  </a:cubicBezTo>
                  <a:cubicBezTo>
                    <a:pt x="10043" y="575"/>
                    <a:pt x="8759" y="0"/>
                    <a:pt x="7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877;p55">
              <a:extLst>
                <a:ext uri="{FF2B5EF4-FFF2-40B4-BE49-F238E27FC236}">
                  <a16:creationId xmlns:a16="http://schemas.microsoft.com/office/drawing/2014/main" id="{7121D0DE-8064-0ACA-F4BD-A48026A65F0E}"/>
                </a:ext>
              </a:extLst>
            </p:cNvPr>
            <p:cNvSpPr/>
            <p:nvPr/>
          </p:nvSpPr>
          <p:spPr>
            <a:xfrm>
              <a:off x="6513326" y="2900622"/>
              <a:ext cx="41098" cy="60249"/>
            </a:xfrm>
            <a:custGeom>
              <a:avLst/>
              <a:gdLst/>
              <a:ahLst/>
              <a:cxnLst/>
              <a:rect l="l" t="t" r="r" b="b"/>
              <a:pathLst>
                <a:path w="2206" h="3234" extrusionOk="0">
                  <a:moveTo>
                    <a:pt x="2206" y="0"/>
                  </a:moveTo>
                  <a:cubicBezTo>
                    <a:pt x="2180" y="0"/>
                    <a:pt x="2155" y="25"/>
                    <a:pt x="2105" y="125"/>
                  </a:cubicBezTo>
                  <a:lnTo>
                    <a:pt x="1855" y="476"/>
                  </a:lnTo>
                  <a:cubicBezTo>
                    <a:pt x="1654" y="752"/>
                    <a:pt x="1378" y="1153"/>
                    <a:pt x="1078" y="1604"/>
                  </a:cubicBezTo>
                  <a:cubicBezTo>
                    <a:pt x="752" y="2030"/>
                    <a:pt x="476" y="2456"/>
                    <a:pt x="301" y="2732"/>
                  </a:cubicBezTo>
                  <a:cubicBezTo>
                    <a:pt x="175" y="2907"/>
                    <a:pt x="75" y="3058"/>
                    <a:pt x="0" y="3233"/>
                  </a:cubicBezTo>
                  <a:cubicBezTo>
                    <a:pt x="125" y="3108"/>
                    <a:pt x="251" y="2958"/>
                    <a:pt x="351" y="2782"/>
                  </a:cubicBezTo>
                  <a:cubicBezTo>
                    <a:pt x="576" y="2506"/>
                    <a:pt x="852" y="2105"/>
                    <a:pt x="1153" y="1654"/>
                  </a:cubicBezTo>
                  <a:cubicBezTo>
                    <a:pt x="1554" y="1128"/>
                    <a:pt x="1905" y="577"/>
                    <a:pt x="2206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878;p55">
              <a:extLst>
                <a:ext uri="{FF2B5EF4-FFF2-40B4-BE49-F238E27FC236}">
                  <a16:creationId xmlns:a16="http://schemas.microsoft.com/office/drawing/2014/main" id="{F569C6B8-C7EC-547F-DC52-F6C65EA98F08}"/>
                </a:ext>
              </a:extLst>
            </p:cNvPr>
            <p:cNvSpPr/>
            <p:nvPr/>
          </p:nvSpPr>
          <p:spPr>
            <a:xfrm>
              <a:off x="6550195" y="2901554"/>
              <a:ext cx="34577" cy="72378"/>
            </a:xfrm>
            <a:custGeom>
              <a:avLst/>
              <a:gdLst/>
              <a:ahLst/>
              <a:cxnLst/>
              <a:rect l="l" t="t" r="r" b="b"/>
              <a:pathLst>
                <a:path w="1856" h="3885" extrusionOk="0">
                  <a:moveTo>
                    <a:pt x="1379" y="0"/>
                  </a:moveTo>
                  <a:lnTo>
                    <a:pt x="1379" y="0"/>
                  </a:lnTo>
                  <a:cubicBezTo>
                    <a:pt x="1530" y="151"/>
                    <a:pt x="1630" y="351"/>
                    <a:pt x="1680" y="552"/>
                  </a:cubicBezTo>
                  <a:cubicBezTo>
                    <a:pt x="1755" y="777"/>
                    <a:pt x="1730" y="1003"/>
                    <a:pt x="1605" y="1228"/>
                  </a:cubicBezTo>
                  <a:cubicBezTo>
                    <a:pt x="1480" y="1454"/>
                    <a:pt x="1329" y="1705"/>
                    <a:pt x="1154" y="1955"/>
                  </a:cubicBezTo>
                  <a:cubicBezTo>
                    <a:pt x="828" y="2481"/>
                    <a:pt x="527" y="2958"/>
                    <a:pt x="327" y="3309"/>
                  </a:cubicBezTo>
                  <a:cubicBezTo>
                    <a:pt x="201" y="3484"/>
                    <a:pt x="101" y="3684"/>
                    <a:pt x="1" y="3885"/>
                  </a:cubicBezTo>
                  <a:cubicBezTo>
                    <a:pt x="151" y="3710"/>
                    <a:pt x="277" y="3534"/>
                    <a:pt x="402" y="3359"/>
                  </a:cubicBezTo>
                  <a:cubicBezTo>
                    <a:pt x="628" y="3008"/>
                    <a:pt x="928" y="2532"/>
                    <a:pt x="1254" y="2005"/>
                  </a:cubicBezTo>
                  <a:cubicBezTo>
                    <a:pt x="1405" y="1755"/>
                    <a:pt x="1580" y="1504"/>
                    <a:pt x="1705" y="1253"/>
                  </a:cubicBezTo>
                  <a:cubicBezTo>
                    <a:pt x="1831" y="1028"/>
                    <a:pt x="1856" y="777"/>
                    <a:pt x="1755" y="527"/>
                  </a:cubicBezTo>
                  <a:cubicBezTo>
                    <a:pt x="1705" y="376"/>
                    <a:pt x="1630" y="226"/>
                    <a:pt x="1530" y="101"/>
                  </a:cubicBezTo>
                  <a:cubicBezTo>
                    <a:pt x="1455" y="25"/>
                    <a:pt x="1379" y="0"/>
                    <a:pt x="1379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879;p55">
              <a:extLst>
                <a:ext uri="{FF2B5EF4-FFF2-40B4-BE49-F238E27FC236}">
                  <a16:creationId xmlns:a16="http://schemas.microsoft.com/office/drawing/2014/main" id="{250698FE-ED71-671D-BF70-0DCAF3503078}"/>
                </a:ext>
              </a:extLst>
            </p:cNvPr>
            <p:cNvSpPr/>
            <p:nvPr/>
          </p:nvSpPr>
          <p:spPr>
            <a:xfrm>
              <a:off x="6576817" y="2927226"/>
              <a:ext cx="24759" cy="53282"/>
            </a:xfrm>
            <a:custGeom>
              <a:avLst/>
              <a:gdLst/>
              <a:ahLst/>
              <a:cxnLst/>
              <a:rect l="l" t="t" r="r" b="b"/>
              <a:pathLst>
                <a:path w="1329" h="2860" extrusionOk="0">
                  <a:moveTo>
                    <a:pt x="527" y="1"/>
                  </a:moveTo>
                  <a:cubicBezTo>
                    <a:pt x="427" y="1"/>
                    <a:pt x="351" y="26"/>
                    <a:pt x="276" y="76"/>
                  </a:cubicBezTo>
                  <a:cubicBezTo>
                    <a:pt x="226" y="101"/>
                    <a:pt x="176" y="126"/>
                    <a:pt x="101" y="176"/>
                  </a:cubicBezTo>
                  <a:cubicBezTo>
                    <a:pt x="26" y="226"/>
                    <a:pt x="1" y="251"/>
                    <a:pt x="1" y="276"/>
                  </a:cubicBezTo>
                  <a:cubicBezTo>
                    <a:pt x="1" y="276"/>
                    <a:pt x="51" y="251"/>
                    <a:pt x="126" y="201"/>
                  </a:cubicBezTo>
                  <a:cubicBezTo>
                    <a:pt x="251" y="151"/>
                    <a:pt x="377" y="101"/>
                    <a:pt x="527" y="76"/>
                  </a:cubicBezTo>
                  <a:cubicBezTo>
                    <a:pt x="602" y="76"/>
                    <a:pt x="702" y="101"/>
                    <a:pt x="778" y="151"/>
                  </a:cubicBezTo>
                  <a:cubicBezTo>
                    <a:pt x="878" y="176"/>
                    <a:pt x="978" y="251"/>
                    <a:pt x="1028" y="327"/>
                  </a:cubicBezTo>
                  <a:cubicBezTo>
                    <a:pt x="1179" y="527"/>
                    <a:pt x="1204" y="778"/>
                    <a:pt x="1153" y="1028"/>
                  </a:cubicBezTo>
                  <a:cubicBezTo>
                    <a:pt x="1078" y="1254"/>
                    <a:pt x="1003" y="1504"/>
                    <a:pt x="878" y="1730"/>
                  </a:cubicBezTo>
                  <a:lnTo>
                    <a:pt x="627" y="2306"/>
                  </a:lnTo>
                  <a:cubicBezTo>
                    <a:pt x="552" y="2482"/>
                    <a:pt x="477" y="2682"/>
                    <a:pt x="452" y="2858"/>
                  </a:cubicBezTo>
                  <a:cubicBezTo>
                    <a:pt x="452" y="2859"/>
                    <a:pt x="452" y="2860"/>
                    <a:pt x="452" y="2860"/>
                  </a:cubicBezTo>
                  <a:cubicBezTo>
                    <a:pt x="462" y="2860"/>
                    <a:pt x="560" y="2642"/>
                    <a:pt x="702" y="2357"/>
                  </a:cubicBezTo>
                  <a:cubicBezTo>
                    <a:pt x="778" y="2206"/>
                    <a:pt x="878" y="2006"/>
                    <a:pt x="978" y="1780"/>
                  </a:cubicBezTo>
                  <a:cubicBezTo>
                    <a:pt x="1103" y="1555"/>
                    <a:pt x="1179" y="1304"/>
                    <a:pt x="1254" y="1053"/>
                  </a:cubicBezTo>
                  <a:cubicBezTo>
                    <a:pt x="1329" y="778"/>
                    <a:pt x="1279" y="502"/>
                    <a:pt x="1103" y="276"/>
                  </a:cubicBezTo>
                  <a:cubicBezTo>
                    <a:pt x="1028" y="176"/>
                    <a:pt x="928" y="101"/>
                    <a:pt x="828" y="76"/>
                  </a:cubicBezTo>
                  <a:cubicBezTo>
                    <a:pt x="727" y="26"/>
                    <a:pt x="627" y="1"/>
                    <a:pt x="527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880;p55">
              <a:extLst>
                <a:ext uri="{FF2B5EF4-FFF2-40B4-BE49-F238E27FC236}">
                  <a16:creationId xmlns:a16="http://schemas.microsoft.com/office/drawing/2014/main" id="{E5E2D04D-8710-311D-B080-71FE54D42938}"/>
                </a:ext>
              </a:extLst>
            </p:cNvPr>
            <p:cNvSpPr/>
            <p:nvPr/>
          </p:nvSpPr>
          <p:spPr>
            <a:xfrm>
              <a:off x="6596900" y="2918358"/>
              <a:ext cx="29435" cy="61181"/>
            </a:xfrm>
            <a:custGeom>
              <a:avLst/>
              <a:gdLst/>
              <a:ahLst/>
              <a:cxnLst/>
              <a:rect l="l" t="t" r="r" b="b"/>
              <a:pathLst>
                <a:path w="1580" h="3284" extrusionOk="0">
                  <a:moveTo>
                    <a:pt x="25" y="1"/>
                  </a:moveTo>
                  <a:cubicBezTo>
                    <a:pt x="0" y="1"/>
                    <a:pt x="226" y="101"/>
                    <a:pt x="476" y="326"/>
                  </a:cubicBezTo>
                  <a:cubicBezTo>
                    <a:pt x="1228" y="903"/>
                    <a:pt x="1454" y="1930"/>
                    <a:pt x="1028" y="2782"/>
                  </a:cubicBezTo>
                  <a:cubicBezTo>
                    <a:pt x="903" y="3108"/>
                    <a:pt x="752" y="3284"/>
                    <a:pt x="752" y="3284"/>
                  </a:cubicBezTo>
                  <a:cubicBezTo>
                    <a:pt x="752" y="3284"/>
                    <a:pt x="802" y="3259"/>
                    <a:pt x="877" y="3184"/>
                  </a:cubicBezTo>
                  <a:cubicBezTo>
                    <a:pt x="978" y="3058"/>
                    <a:pt x="1053" y="2958"/>
                    <a:pt x="1103" y="2833"/>
                  </a:cubicBezTo>
                  <a:cubicBezTo>
                    <a:pt x="1579" y="1930"/>
                    <a:pt x="1329" y="853"/>
                    <a:pt x="527" y="251"/>
                  </a:cubicBezTo>
                  <a:cubicBezTo>
                    <a:pt x="426" y="176"/>
                    <a:pt x="301" y="101"/>
                    <a:pt x="176" y="51"/>
                  </a:cubicBezTo>
                  <a:cubicBezTo>
                    <a:pt x="75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881;p55">
              <a:extLst>
                <a:ext uri="{FF2B5EF4-FFF2-40B4-BE49-F238E27FC236}">
                  <a16:creationId xmlns:a16="http://schemas.microsoft.com/office/drawing/2014/main" id="{E30A37F8-90BD-F52E-F8AC-9D002F8C14AC}"/>
                </a:ext>
              </a:extLst>
            </p:cNvPr>
            <p:cNvSpPr/>
            <p:nvPr/>
          </p:nvSpPr>
          <p:spPr>
            <a:xfrm>
              <a:off x="6449351" y="2880073"/>
              <a:ext cx="31764" cy="46705"/>
            </a:xfrm>
            <a:custGeom>
              <a:avLst/>
              <a:gdLst/>
              <a:ahLst/>
              <a:cxnLst/>
              <a:rect l="l" t="t" r="r" b="b"/>
              <a:pathLst>
                <a:path w="1705" h="2507" extrusionOk="0">
                  <a:moveTo>
                    <a:pt x="1705" y="0"/>
                  </a:moveTo>
                  <a:cubicBezTo>
                    <a:pt x="1078" y="802"/>
                    <a:pt x="502" y="1629"/>
                    <a:pt x="0" y="2507"/>
                  </a:cubicBezTo>
                  <a:cubicBezTo>
                    <a:pt x="627" y="1730"/>
                    <a:pt x="1203" y="878"/>
                    <a:pt x="1705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882;p55">
              <a:extLst>
                <a:ext uri="{FF2B5EF4-FFF2-40B4-BE49-F238E27FC236}">
                  <a16:creationId xmlns:a16="http://schemas.microsoft.com/office/drawing/2014/main" id="{8A32A1B6-1E59-F616-4224-1B645086F641}"/>
                </a:ext>
              </a:extLst>
            </p:cNvPr>
            <p:cNvSpPr/>
            <p:nvPr/>
          </p:nvSpPr>
          <p:spPr>
            <a:xfrm>
              <a:off x="6669259" y="2779155"/>
              <a:ext cx="255902" cy="162565"/>
            </a:xfrm>
            <a:custGeom>
              <a:avLst/>
              <a:gdLst/>
              <a:ahLst/>
              <a:cxnLst/>
              <a:rect l="l" t="t" r="r" b="b"/>
              <a:pathLst>
                <a:path w="13736" h="8726" extrusionOk="0">
                  <a:moveTo>
                    <a:pt x="3735" y="1"/>
                  </a:moveTo>
                  <a:cubicBezTo>
                    <a:pt x="3372" y="1"/>
                    <a:pt x="3033" y="125"/>
                    <a:pt x="2758" y="355"/>
                  </a:cubicBezTo>
                  <a:lnTo>
                    <a:pt x="1" y="2686"/>
                  </a:lnTo>
                  <a:lnTo>
                    <a:pt x="12056" y="8575"/>
                  </a:lnTo>
                  <a:lnTo>
                    <a:pt x="13735" y="8726"/>
                  </a:lnTo>
                  <a:lnTo>
                    <a:pt x="12984" y="3137"/>
                  </a:lnTo>
                  <a:lnTo>
                    <a:pt x="10778" y="2635"/>
                  </a:lnTo>
                  <a:lnTo>
                    <a:pt x="8648" y="630"/>
                  </a:lnTo>
                  <a:cubicBezTo>
                    <a:pt x="8372" y="405"/>
                    <a:pt x="8046" y="254"/>
                    <a:pt x="7695" y="229"/>
                  </a:cubicBezTo>
                  <a:lnTo>
                    <a:pt x="3836" y="4"/>
                  </a:lnTo>
                  <a:cubicBezTo>
                    <a:pt x="3802" y="2"/>
                    <a:pt x="3768" y="1"/>
                    <a:pt x="3735" y="1"/>
                  </a:cubicBezTo>
                  <a:close/>
                </a:path>
              </a:pathLst>
            </a:custGeom>
            <a:solidFill>
              <a:srgbClr val="FF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883;p55">
              <a:extLst>
                <a:ext uri="{FF2B5EF4-FFF2-40B4-BE49-F238E27FC236}">
                  <a16:creationId xmlns:a16="http://schemas.microsoft.com/office/drawing/2014/main" id="{4F74C75F-1E03-0132-60EF-27B3BEC80EEC}"/>
                </a:ext>
              </a:extLst>
            </p:cNvPr>
            <p:cNvSpPr/>
            <p:nvPr/>
          </p:nvSpPr>
          <p:spPr>
            <a:xfrm>
              <a:off x="6700092" y="2814049"/>
              <a:ext cx="86853" cy="31485"/>
            </a:xfrm>
            <a:custGeom>
              <a:avLst/>
              <a:gdLst/>
              <a:ahLst/>
              <a:cxnLst/>
              <a:rect l="l" t="t" r="r" b="b"/>
              <a:pathLst>
                <a:path w="4662" h="1690" extrusionOk="0">
                  <a:moveTo>
                    <a:pt x="3304" y="1"/>
                  </a:moveTo>
                  <a:cubicBezTo>
                    <a:pt x="3231" y="1"/>
                    <a:pt x="3157" y="4"/>
                    <a:pt x="3083" y="11"/>
                  </a:cubicBezTo>
                  <a:cubicBezTo>
                    <a:pt x="2757" y="11"/>
                    <a:pt x="2406" y="86"/>
                    <a:pt x="2105" y="211"/>
                  </a:cubicBezTo>
                  <a:cubicBezTo>
                    <a:pt x="1805" y="361"/>
                    <a:pt x="1529" y="562"/>
                    <a:pt x="1253" y="762"/>
                  </a:cubicBezTo>
                  <a:cubicBezTo>
                    <a:pt x="1028" y="963"/>
                    <a:pt x="802" y="1138"/>
                    <a:pt x="627" y="1264"/>
                  </a:cubicBezTo>
                  <a:cubicBezTo>
                    <a:pt x="251" y="1539"/>
                    <a:pt x="0" y="1690"/>
                    <a:pt x="0" y="1690"/>
                  </a:cubicBezTo>
                  <a:cubicBezTo>
                    <a:pt x="50" y="1665"/>
                    <a:pt x="125" y="1640"/>
                    <a:pt x="176" y="1615"/>
                  </a:cubicBezTo>
                  <a:cubicBezTo>
                    <a:pt x="351" y="1539"/>
                    <a:pt x="501" y="1439"/>
                    <a:pt x="652" y="1339"/>
                  </a:cubicBezTo>
                  <a:cubicBezTo>
                    <a:pt x="852" y="1214"/>
                    <a:pt x="1078" y="1038"/>
                    <a:pt x="1328" y="863"/>
                  </a:cubicBezTo>
                  <a:cubicBezTo>
                    <a:pt x="1579" y="637"/>
                    <a:pt x="1855" y="462"/>
                    <a:pt x="2156" y="336"/>
                  </a:cubicBezTo>
                  <a:cubicBezTo>
                    <a:pt x="2527" y="184"/>
                    <a:pt x="2922" y="101"/>
                    <a:pt x="3324" y="101"/>
                  </a:cubicBezTo>
                  <a:cubicBezTo>
                    <a:pt x="3518" y="101"/>
                    <a:pt x="3714" y="120"/>
                    <a:pt x="3910" y="161"/>
                  </a:cubicBezTo>
                  <a:cubicBezTo>
                    <a:pt x="4361" y="211"/>
                    <a:pt x="4662" y="236"/>
                    <a:pt x="4662" y="236"/>
                  </a:cubicBezTo>
                  <a:cubicBezTo>
                    <a:pt x="4587" y="211"/>
                    <a:pt x="4537" y="186"/>
                    <a:pt x="4461" y="186"/>
                  </a:cubicBezTo>
                  <a:cubicBezTo>
                    <a:pt x="4336" y="136"/>
                    <a:pt x="4161" y="111"/>
                    <a:pt x="3910" y="61"/>
                  </a:cubicBezTo>
                  <a:cubicBezTo>
                    <a:pt x="3708" y="24"/>
                    <a:pt x="3506" y="1"/>
                    <a:pt x="3304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884;p55">
              <a:extLst>
                <a:ext uri="{FF2B5EF4-FFF2-40B4-BE49-F238E27FC236}">
                  <a16:creationId xmlns:a16="http://schemas.microsoft.com/office/drawing/2014/main" id="{484795D2-1740-CE1E-AF7C-3261245DE436}"/>
                </a:ext>
              </a:extLst>
            </p:cNvPr>
            <p:cNvSpPr/>
            <p:nvPr/>
          </p:nvSpPr>
          <p:spPr>
            <a:xfrm>
              <a:off x="6751455" y="2855333"/>
              <a:ext cx="49966" cy="17289"/>
            </a:xfrm>
            <a:custGeom>
              <a:avLst/>
              <a:gdLst/>
              <a:ahLst/>
              <a:cxnLst/>
              <a:rect l="l" t="t" r="r" b="b"/>
              <a:pathLst>
                <a:path w="2682" h="928" extrusionOk="0">
                  <a:moveTo>
                    <a:pt x="1947" y="1"/>
                  </a:moveTo>
                  <a:cubicBezTo>
                    <a:pt x="1708" y="1"/>
                    <a:pt x="1468" y="40"/>
                    <a:pt x="1228" y="125"/>
                  </a:cubicBezTo>
                  <a:cubicBezTo>
                    <a:pt x="902" y="251"/>
                    <a:pt x="602" y="426"/>
                    <a:pt x="326" y="652"/>
                  </a:cubicBezTo>
                  <a:cubicBezTo>
                    <a:pt x="201" y="727"/>
                    <a:pt x="75" y="802"/>
                    <a:pt x="0" y="927"/>
                  </a:cubicBezTo>
                  <a:cubicBezTo>
                    <a:pt x="125" y="852"/>
                    <a:pt x="251" y="802"/>
                    <a:pt x="376" y="702"/>
                  </a:cubicBezTo>
                  <a:cubicBezTo>
                    <a:pt x="652" y="526"/>
                    <a:pt x="952" y="351"/>
                    <a:pt x="1278" y="251"/>
                  </a:cubicBezTo>
                  <a:cubicBezTo>
                    <a:pt x="1550" y="146"/>
                    <a:pt x="1821" y="94"/>
                    <a:pt x="2107" y="94"/>
                  </a:cubicBezTo>
                  <a:cubicBezTo>
                    <a:pt x="2164" y="94"/>
                    <a:pt x="2222" y="96"/>
                    <a:pt x="2281" y="100"/>
                  </a:cubicBezTo>
                  <a:cubicBezTo>
                    <a:pt x="2531" y="125"/>
                    <a:pt x="2682" y="175"/>
                    <a:pt x="2682" y="175"/>
                  </a:cubicBezTo>
                  <a:cubicBezTo>
                    <a:pt x="2556" y="100"/>
                    <a:pt x="2431" y="25"/>
                    <a:pt x="2281" y="25"/>
                  </a:cubicBezTo>
                  <a:cubicBezTo>
                    <a:pt x="2170" y="9"/>
                    <a:pt x="2059" y="1"/>
                    <a:pt x="1947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885;p55">
              <a:extLst>
                <a:ext uri="{FF2B5EF4-FFF2-40B4-BE49-F238E27FC236}">
                  <a16:creationId xmlns:a16="http://schemas.microsoft.com/office/drawing/2014/main" id="{03CB4A68-0DFC-F1D9-AF60-6D8C0AE34775}"/>
                </a:ext>
              </a:extLst>
            </p:cNvPr>
            <p:cNvSpPr/>
            <p:nvPr/>
          </p:nvSpPr>
          <p:spPr>
            <a:xfrm>
              <a:off x="6866309" y="2828245"/>
              <a:ext cx="28038" cy="36906"/>
            </a:xfrm>
            <a:custGeom>
              <a:avLst/>
              <a:gdLst/>
              <a:ahLst/>
              <a:cxnLst/>
              <a:rect l="l" t="t" r="r" b="b"/>
              <a:pathLst>
                <a:path w="1505" h="1981" extrusionOk="0">
                  <a:moveTo>
                    <a:pt x="0" y="0"/>
                  </a:moveTo>
                  <a:lnTo>
                    <a:pt x="0" y="0"/>
                  </a:lnTo>
                  <a:cubicBezTo>
                    <a:pt x="251" y="326"/>
                    <a:pt x="502" y="677"/>
                    <a:pt x="752" y="1003"/>
                  </a:cubicBezTo>
                  <a:cubicBezTo>
                    <a:pt x="1153" y="1529"/>
                    <a:pt x="1479" y="1980"/>
                    <a:pt x="1504" y="1980"/>
                  </a:cubicBezTo>
                  <a:cubicBezTo>
                    <a:pt x="1128" y="1254"/>
                    <a:pt x="627" y="577"/>
                    <a:pt x="0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886;p55">
              <a:extLst>
                <a:ext uri="{FF2B5EF4-FFF2-40B4-BE49-F238E27FC236}">
                  <a16:creationId xmlns:a16="http://schemas.microsoft.com/office/drawing/2014/main" id="{1728D9CD-A45D-EE8A-4DEC-685B85955DE8}"/>
                </a:ext>
              </a:extLst>
            </p:cNvPr>
            <p:cNvSpPr/>
            <p:nvPr/>
          </p:nvSpPr>
          <p:spPr>
            <a:xfrm>
              <a:off x="6753318" y="2683490"/>
              <a:ext cx="122343" cy="100416"/>
            </a:xfrm>
            <a:custGeom>
              <a:avLst/>
              <a:gdLst/>
              <a:ahLst/>
              <a:cxnLst/>
              <a:rect l="l" t="t" r="r" b="b"/>
              <a:pathLst>
                <a:path w="6567" h="5390" extrusionOk="0">
                  <a:moveTo>
                    <a:pt x="6067" y="0"/>
                  </a:moveTo>
                  <a:cubicBezTo>
                    <a:pt x="5952" y="0"/>
                    <a:pt x="5835" y="45"/>
                    <a:pt x="5740" y="126"/>
                  </a:cubicBezTo>
                  <a:lnTo>
                    <a:pt x="0" y="5264"/>
                  </a:lnTo>
                  <a:lnTo>
                    <a:pt x="1479" y="5389"/>
                  </a:lnTo>
                  <a:lnTo>
                    <a:pt x="6366" y="803"/>
                  </a:lnTo>
                  <a:cubicBezTo>
                    <a:pt x="6567" y="628"/>
                    <a:pt x="6567" y="352"/>
                    <a:pt x="6391" y="151"/>
                  </a:cubicBezTo>
                  <a:cubicBezTo>
                    <a:pt x="6391" y="126"/>
                    <a:pt x="6366" y="101"/>
                    <a:pt x="6341" y="101"/>
                  </a:cubicBezTo>
                  <a:cubicBezTo>
                    <a:pt x="6261" y="32"/>
                    <a:pt x="6164" y="0"/>
                    <a:pt x="6067" y="0"/>
                  </a:cubicBez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887;p55">
              <a:extLst>
                <a:ext uri="{FF2B5EF4-FFF2-40B4-BE49-F238E27FC236}">
                  <a16:creationId xmlns:a16="http://schemas.microsoft.com/office/drawing/2014/main" id="{77C004A9-439E-9700-8956-253E559880FC}"/>
                </a:ext>
              </a:extLst>
            </p:cNvPr>
            <p:cNvSpPr/>
            <p:nvPr/>
          </p:nvSpPr>
          <p:spPr>
            <a:xfrm>
              <a:off x="6787392" y="2040047"/>
              <a:ext cx="21033" cy="20158"/>
            </a:xfrm>
            <a:custGeom>
              <a:avLst/>
              <a:gdLst/>
              <a:ahLst/>
              <a:cxnLst/>
              <a:rect l="l" t="t" r="r" b="b"/>
              <a:pathLst>
                <a:path w="1129" h="1082" extrusionOk="0">
                  <a:moveTo>
                    <a:pt x="527" y="0"/>
                  </a:moveTo>
                  <a:cubicBezTo>
                    <a:pt x="249" y="0"/>
                    <a:pt x="25" y="195"/>
                    <a:pt x="1" y="479"/>
                  </a:cubicBezTo>
                  <a:cubicBezTo>
                    <a:pt x="1" y="504"/>
                    <a:pt x="1" y="504"/>
                    <a:pt x="1" y="504"/>
                  </a:cubicBezTo>
                  <a:cubicBezTo>
                    <a:pt x="1" y="804"/>
                    <a:pt x="252" y="1055"/>
                    <a:pt x="552" y="1080"/>
                  </a:cubicBezTo>
                  <a:cubicBezTo>
                    <a:pt x="566" y="1081"/>
                    <a:pt x="580" y="1082"/>
                    <a:pt x="594" y="1082"/>
                  </a:cubicBezTo>
                  <a:cubicBezTo>
                    <a:pt x="876" y="1082"/>
                    <a:pt x="1105" y="841"/>
                    <a:pt x="1129" y="554"/>
                  </a:cubicBezTo>
                  <a:cubicBezTo>
                    <a:pt x="1129" y="253"/>
                    <a:pt x="903" y="2"/>
                    <a:pt x="577" y="2"/>
                  </a:cubicBezTo>
                  <a:cubicBezTo>
                    <a:pt x="560" y="1"/>
                    <a:pt x="544" y="0"/>
                    <a:pt x="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888;p55">
              <a:extLst>
                <a:ext uri="{FF2B5EF4-FFF2-40B4-BE49-F238E27FC236}">
                  <a16:creationId xmlns:a16="http://schemas.microsoft.com/office/drawing/2014/main" id="{2E27C6AF-F070-133F-36C1-E036E48532DB}"/>
                </a:ext>
              </a:extLst>
            </p:cNvPr>
            <p:cNvSpPr/>
            <p:nvPr/>
          </p:nvSpPr>
          <p:spPr>
            <a:xfrm>
              <a:off x="6777127" y="2013462"/>
              <a:ext cx="43445" cy="11457"/>
            </a:xfrm>
            <a:custGeom>
              <a:avLst/>
              <a:gdLst/>
              <a:ahLst/>
              <a:cxnLst/>
              <a:rect l="l" t="t" r="r" b="b"/>
              <a:pathLst>
                <a:path w="2332" h="615" extrusionOk="0">
                  <a:moveTo>
                    <a:pt x="1128" y="1"/>
                  </a:moveTo>
                  <a:cubicBezTo>
                    <a:pt x="803" y="1"/>
                    <a:pt x="502" y="101"/>
                    <a:pt x="251" y="302"/>
                  </a:cubicBezTo>
                  <a:cubicBezTo>
                    <a:pt x="51" y="427"/>
                    <a:pt x="1" y="577"/>
                    <a:pt x="26" y="602"/>
                  </a:cubicBezTo>
                  <a:cubicBezTo>
                    <a:pt x="33" y="610"/>
                    <a:pt x="45" y="614"/>
                    <a:pt x="60" y="614"/>
                  </a:cubicBezTo>
                  <a:cubicBezTo>
                    <a:pt x="191" y="614"/>
                    <a:pt x="589" y="352"/>
                    <a:pt x="1128" y="352"/>
                  </a:cubicBezTo>
                  <a:cubicBezTo>
                    <a:pt x="1686" y="374"/>
                    <a:pt x="2084" y="614"/>
                    <a:pt x="2219" y="614"/>
                  </a:cubicBezTo>
                  <a:cubicBezTo>
                    <a:pt x="2235" y="614"/>
                    <a:pt x="2248" y="611"/>
                    <a:pt x="2256" y="602"/>
                  </a:cubicBezTo>
                  <a:cubicBezTo>
                    <a:pt x="2331" y="527"/>
                    <a:pt x="2206" y="427"/>
                    <a:pt x="2031" y="277"/>
                  </a:cubicBezTo>
                  <a:cubicBezTo>
                    <a:pt x="1755" y="101"/>
                    <a:pt x="1454" y="1"/>
                    <a:pt x="1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889;p55">
              <a:extLst>
                <a:ext uri="{FF2B5EF4-FFF2-40B4-BE49-F238E27FC236}">
                  <a16:creationId xmlns:a16="http://schemas.microsoft.com/office/drawing/2014/main" id="{2D9CE955-FA85-6D73-E12E-FFB3660FEBB3}"/>
                </a:ext>
              </a:extLst>
            </p:cNvPr>
            <p:cNvSpPr/>
            <p:nvPr/>
          </p:nvSpPr>
          <p:spPr>
            <a:xfrm>
              <a:off x="6898986" y="2039953"/>
              <a:ext cx="21033" cy="20269"/>
            </a:xfrm>
            <a:custGeom>
              <a:avLst/>
              <a:gdLst/>
              <a:ahLst/>
              <a:cxnLst/>
              <a:rect l="l" t="t" r="r" b="b"/>
              <a:pathLst>
                <a:path w="1129" h="1088" extrusionOk="0">
                  <a:moveTo>
                    <a:pt x="494" y="0"/>
                  </a:moveTo>
                  <a:cubicBezTo>
                    <a:pt x="231" y="0"/>
                    <a:pt x="24" y="211"/>
                    <a:pt x="1" y="484"/>
                  </a:cubicBezTo>
                  <a:lnTo>
                    <a:pt x="1" y="509"/>
                  </a:lnTo>
                  <a:cubicBezTo>
                    <a:pt x="1" y="809"/>
                    <a:pt x="226" y="1060"/>
                    <a:pt x="552" y="1085"/>
                  </a:cubicBezTo>
                  <a:cubicBezTo>
                    <a:pt x="566" y="1086"/>
                    <a:pt x="580" y="1087"/>
                    <a:pt x="594" y="1087"/>
                  </a:cubicBezTo>
                  <a:cubicBezTo>
                    <a:pt x="855" y="1087"/>
                    <a:pt x="1105" y="869"/>
                    <a:pt x="1129" y="584"/>
                  </a:cubicBezTo>
                  <a:cubicBezTo>
                    <a:pt x="1129" y="584"/>
                    <a:pt x="1129" y="559"/>
                    <a:pt x="1129" y="559"/>
                  </a:cubicBezTo>
                  <a:cubicBezTo>
                    <a:pt x="1129" y="258"/>
                    <a:pt x="878" y="7"/>
                    <a:pt x="577" y="7"/>
                  </a:cubicBezTo>
                  <a:cubicBezTo>
                    <a:pt x="549" y="3"/>
                    <a:pt x="521" y="0"/>
                    <a:pt x="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3890;p55">
              <a:extLst>
                <a:ext uri="{FF2B5EF4-FFF2-40B4-BE49-F238E27FC236}">
                  <a16:creationId xmlns:a16="http://schemas.microsoft.com/office/drawing/2014/main" id="{6BB3AD7A-03FD-2533-FA31-8EA3AD108E75}"/>
                </a:ext>
              </a:extLst>
            </p:cNvPr>
            <p:cNvSpPr/>
            <p:nvPr/>
          </p:nvSpPr>
          <p:spPr>
            <a:xfrm>
              <a:off x="6888255" y="2015809"/>
              <a:ext cx="43445" cy="11420"/>
            </a:xfrm>
            <a:custGeom>
              <a:avLst/>
              <a:gdLst/>
              <a:ahLst/>
              <a:cxnLst/>
              <a:rect l="l" t="t" r="r" b="b"/>
              <a:pathLst>
                <a:path w="2332" h="613" extrusionOk="0">
                  <a:moveTo>
                    <a:pt x="1153" y="0"/>
                  </a:moveTo>
                  <a:cubicBezTo>
                    <a:pt x="828" y="0"/>
                    <a:pt x="527" y="100"/>
                    <a:pt x="251" y="301"/>
                  </a:cubicBezTo>
                  <a:cubicBezTo>
                    <a:pt x="76" y="426"/>
                    <a:pt x="0" y="577"/>
                    <a:pt x="51" y="602"/>
                  </a:cubicBezTo>
                  <a:cubicBezTo>
                    <a:pt x="58" y="609"/>
                    <a:pt x="70" y="613"/>
                    <a:pt x="85" y="613"/>
                  </a:cubicBezTo>
                  <a:cubicBezTo>
                    <a:pt x="216" y="613"/>
                    <a:pt x="614" y="351"/>
                    <a:pt x="1153" y="351"/>
                  </a:cubicBezTo>
                  <a:cubicBezTo>
                    <a:pt x="1693" y="351"/>
                    <a:pt x="2111" y="613"/>
                    <a:pt x="2246" y="613"/>
                  </a:cubicBezTo>
                  <a:cubicBezTo>
                    <a:pt x="2262" y="613"/>
                    <a:pt x="2273" y="609"/>
                    <a:pt x="2281" y="602"/>
                  </a:cubicBezTo>
                  <a:cubicBezTo>
                    <a:pt x="2331" y="526"/>
                    <a:pt x="2231" y="426"/>
                    <a:pt x="2031" y="276"/>
                  </a:cubicBezTo>
                  <a:cubicBezTo>
                    <a:pt x="1780" y="100"/>
                    <a:pt x="1454" y="0"/>
                    <a:pt x="1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3891;p55">
              <a:extLst>
                <a:ext uri="{FF2B5EF4-FFF2-40B4-BE49-F238E27FC236}">
                  <a16:creationId xmlns:a16="http://schemas.microsoft.com/office/drawing/2014/main" id="{7451AA5E-7DE2-327F-11E2-A2BFBE390317}"/>
                </a:ext>
              </a:extLst>
            </p:cNvPr>
            <p:cNvSpPr/>
            <p:nvPr/>
          </p:nvSpPr>
          <p:spPr>
            <a:xfrm>
              <a:off x="6818691" y="2016722"/>
              <a:ext cx="35490" cy="94883"/>
            </a:xfrm>
            <a:custGeom>
              <a:avLst/>
              <a:gdLst/>
              <a:ahLst/>
              <a:cxnLst/>
              <a:rect l="l" t="t" r="r" b="b"/>
              <a:pathLst>
                <a:path w="1905" h="5093" extrusionOk="0">
                  <a:moveTo>
                    <a:pt x="1853" y="1"/>
                  </a:moveTo>
                  <a:cubicBezTo>
                    <a:pt x="1769" y="1"/>
                    <a:pt x="1197" y="1320"/>
                    <a:pt x="551" y="2984"/>
                  </a:cubicBezTo>
                  <a:lnTo>
                    <a:pt x="125" y="4187"/>
                  </a:lnTo>
                  <a:cubicBezTo>
                    <a:pt x="25" y="4362"/>
                    <a:pt x="0" y="4588"/>
                    <a:pt x="25" y="4788"/>
                  </a:cubicBezTo>
                  <a:cubicBezTo>
                    <a:pt x="75" y="4914"/>
                    <a:pt x="176" y="4989"/>
                    <a:pt x="301" y="5014"/>
                  </a:cubicBezTo>
                  <a:cubicBezTo>
                    <a:pt x="376" y="5039"/>
                    <a:pt x="476" y="5064"/>
                    <a:pt x="551" y="5064"/>
                  </a:cubicBezTo>
                  <a:cubicBezTo>
                    <a:pt x="740" y="5078"/>
                    <a:pt x="936" y="5093"/>
                    <a:pt x="1131" y="5093"/>
                  </a:cubicBezTo>
                  <a:cubicBezTo>
                    <a:pt x="1274" y="5093"/>
                    <a:pt x="1416" y="5085"/>
                    <a:pt x="1554" y="5064"/>
                  </a:cubicBezTo>
                  <a:cubicBezTo>
                    <a:pt x="1228" y="4964"/>
                    <a:pt x="902" y="4889"/>
                    <a:pt x="577" y="4889"/>
                  </a:cubicBezTo>
                  <a:cubicBezTo>
                    <a:pt x="401" y="4889"/>
                    <a:pt x="276" y="4838"/>
                    <a:pt x="251" y="4738"/>
                  </a:cubicBezTo>
                  <a:cubicBezTo>
                    <a:pt x="226" y="4563"/>
                    <a:pt x="276" y="4412"/>
                    <a:pt x="351" y="4262"/>
                  </a:cubicBezTo>
                  <a:cubicBezTo>
                    <a:pt x="501" y="3886"/>
                    <a:pt x="652" y="3510"/>
                    <a:pt x="802" y="3084"/>
                  </a:cubicBezTo>
                  <a:cubicBezTo>
                    <a:pt x="1454" y="1405"/>
                    <a:pt x="1905" y="26"/>
                    <a:pt x="1855" y="1"/>
                  </a:cubicBezTo>
                  <a:cubicBezTo>
                    <a:pt x="1854" y="1"/>
                    <a:pt x="1853" y="1"/>
                    <a:pt x="18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3892;p55">
              <a:extLst>
                <a:ext uri="{FF2B5EF4-FFF2-40B4-BE49-F238E27FC236}">
                  <a16:creationId xmlns:a16="http://schemas.microsoft.com/office/drawing/2014/main" id="{CDF527EC-BD9D-8276-A514-A1BA1E14E8F1}"/>
                </a:ext>
              </a:extLst>
            </p:cNvPr>
            <p:cNvSpPr/>
            <p:nvPr/>
          </p:nvSpPr>
          <p:spPr>
            <a:xfrm>
              <a:off x="6839687" y="2216119"/>
              <a:ext cx="109749" cy="49723"/>
            </a:xfrm>
            <a:custGeom>
              <a:avLst/>
              <a:gdLst/>
              <a:ahLst/>
              <a:cxnLst/>
              <a:rect l="l" t="t" r="r" b="b"/>
              <a:pathLst>
                <a:path w="5891" h="2669" extrusionOk="0">
                  <a:moveTo>
                    <a:pt x="5891" y="0"/>
                  </a:moveTo>
                  <a:lnTo>
                    <a:pt x="5891" y="0"/>
                  </a:lnTo>
                  <a:cubicBezTo>
                    <a:pt x="4186" y="1009"/>
                    <a:pt x="2250" y="1557"/>
                    <a:pt x="262" y="1557"/>
                  </a:cubicBezTo>
                  <a:cubicBezTo>
                    <a:pt x="175" y="1557"/>
                    <a:pt x="88" y="1556"/>
                    <a:pt x="1" y="1554"/>
                  </a:cubicBezTo>
                  <a:lnTo>
                    <a:pt x="1" y="2632"/>
                  </a:lnTo>
                  <a:cubicBezTo>
                    <a:pt x="274" y="2657"/>
                    <a:pt x="537" y="2668"/>
                    <a:pt x="788" y="2668"/>
                  </a:cubicBezTo>
                  <a:cubicBezTo>
                    <a:pt x="4590" y="2668"/>
                    <a:pt x="5891" y="0"/>
                    <a:pt x="5891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3893;p55">
              <a:extLst>
                <a:ext uri="{FF2B5EF4-FFF2-40B4-BE49-F238E27FC236}">
                  <a16:creationId xmlns:a16="http://schemas.microsoft.com/office/drawing/2014/main" id="{2089D96E-E46B-D43C-07EF-133C5887D445}"/>
                </a:ext>
              </a:extLst>
            </p:cNvPr>
            <p:cNvSpPr/>
            <p:nvPr/>
          </p:nvSpPr>
          <p:spPr>
            <a:xfrm>
              <a:off x="6850902" y="2130495"/>
              <a:ext cx="36440" cy="25020"/>
            </a:xfrm>
            <a:custGeom>
              <a:avLst/>
              <a:gdLst/>
              <a:ahLst/>
              <a:cxnLst/>
              <a:rect l="l" t="t" r="r" b="b"/>
              <a:pathLst>
                <a:path w="1956" h="1343" extrusionOk="0">
                  <a:moveTo>
                    <a:pt x="928" y="0"/>
                  </a:moveTo>
                  <a:cubicBezTo>
                    <a:pt x="590" y="0"/>
                    <a:pt x="294" y="148"/>
                    <a:pt x="76" y="411"/>
                  </a:cubicBezTo>
                  <a:lnTo>
                    <a:pt x="51" y="436"/>
                  </a:lnTo>
                  <a:cubicBezTo>
                    <a:pt x="0" y="486"/>
                    <a:pt x="0" y="586"/>
                    <a:pt x="51" y="661"/>
                  </a:cubicBezTo>
                  <a:cubicBezTo>
                    <a:pt x="101" y="736"/>
                    <a:pt x="151" y="787"/>
                    <a:pt x="226" y="837"/>
                  </a:cubicBezTo>
                  <a:cubicBezTo>
                    <a:pt x="452" y="1037"/>
                    <a:pt x="727" y="1188"/>
                    <a:pt x="1003" y="1288"/>
                  </a:cubicBezTo>
                  <a:cubicBezTo>
                    <a:pt x="1085" y="1325"/>
                    <a:pt x="1171" y="1342"/>
                    <a:pt x="1258" y="1342"/>
                  </a:cubicBezTo>
                  <a:cubicBezTo>
                    <a:pt x="1461" y="1342"/>
                    <a:pt x="1664" y="1246"/>
                    <a:pt x="1805" y="1087"/>
                  </a:cubicBezTo>
                  <a:cubicBezTo>
                    <a:pt x="1955" y="862"/>
                    <a:pt x="1930" y="586"/>
                    <a:pt x="1755" y="386"/>
                  </a:cubicBezTo>
                  <a:cubicBezTo>
                    <a:pt x="1579" y="160"/>
                    <a:pt x="1329" y="35"/>
                    <a:pt x="1078" y="10"/>
                  </a:cubicBezTo>
                  <a:cubicBezTo>
                    <a:pt x="1027" y="3"/>
                    <a:pt x="977" y="0"/>
                    <a:pt x="928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3894;p55">
              <a:extLst>
                <a:ext uri="{FF2B5EF4-FFF2-40B4-BE49-F238E27FC236}">
                  <a16:creationId xmlns:a16="http://schemas.microsoft.com/office/drawing/2014/main" id="{A1E5AD48-C71F-6C14-4AE1-C909CE0717BC}"/>
                </a:ext>
              </a:extLst>
            </p:cNvPr>
            <p:cNvSpPr/>
            <p:nvPr/>
          </p:nvSpPr>
          <p:spPr>
            <a:xfrm>
              <a:off x="6844363" y="2119001"/>
              <a:ext cx="38769" cy="32696"/>
            </a:xfrm>
            <a:custGeom>
              <a:avLst/>
              <a:gdLst/>
              <a:ahLst/>
              <a:cxnLst/>
              <a:rect l="l" t="t" r="r" b="b"/>
              <a:pathLst>
                <a:path w="2081" h="1755" extrusionOk="0">
                  <a:moveTo>
                    <a:pt x="1981" y="0"/>
                  </a:moveTo>
                  <a:cubicBezTo>
                    <a:pt x="1880" y="0"/>
                    <a:pt x="1880" y="652"/>
                    <a:pt x="1304" y="1128"/>
                  </a:cubicBezTo>
                  <a:cubicBezTo>
                    <a:pt x="752" y="1579"/>
                    <a:pt x="51" y="1504"/>
                    <a:pt x="26" y="1604"/>
                  </a:cubicBezTo>
                  <a:cubicBezTo>
                    <a:pt x="1" y="1704"/>
                    <a:pt x="176" y="1729"/>
                    <a:pt x="477" y="1754"/>
                  </a:cubicBezTo>
                  <a:cubicBezTo>
                    <a:pt x="878" y="1754"/>
                    <a:pt x="1254" y="1604"/>
                    <a:pt x="1554" y="1378"/>
                  </a:cubicBezTo>
                  <a:cubicBezTo>
                    <a:pt x="1830" y="1128"/>
                    <a:pt x="2006" y="802"/>
                    <a:pt x="2056" y="426"/>
                  </a:cubicBezTo>
                  <a:cubicBezTo>
                    <a:pt x="2081" y="150"/>
                    <a:pt x="2006" y="0"/>
                    <a:pt x="1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3895;p55">
              <a:extLst>
                <a:ext uri="{FF2B5EF4-FFF2-40B4-BE49-F238E27FC236}">
                  <a16:creationId xmlns:a16="http://schemas.microsoft.com/office/drawing/2014/main" id="{29CF94A8-44D5-6A5E-2DB8-8697332C82E3}"/>
                </a:ext>
              </a:extLst>
            </p:cNvPr>
            <p:cNvSpPr/>
            <p:nvPr/>
          </p:nvSpPr>
          <p:spPr>
            <a:xfrm>
              <a:off x="6883579" y="1998315"/>
              <a:ext cx="52779" cy="15258"/>
            </a:xfrm>
            <a:custGeom>
              <a:avLst/>
              <a:gdLst/>
              <a:ahLst/>
              <a:cxnLst/>
              <a:rect l="l" t="t" r="r" b="b"/>
              <a:pathLst>
                <a:path w="2833" h="819" extrusionOk="0">
                  <a:moveTo>
                    <a:pt x="1193" y="0"/>
                  </a:moveTo>
                  <a:cubicBezTo>
                    <a:pt x="927" y="0"/>
                    <a:pt x="659" y="45"/>
                    <a:pt x="402" y="137"/>
                  </a:cubicBezTo>
                  <a:cubicBezTo>
                    <a:pt x="126" y="262"/>
                    <a:pt x="1" y="388"/>
                    <a:pt x="26" y="463"/>
                  </a:cubicBezTo>
                  <a:cubicBezTo>
                    <a:pt x="76" y="613"/>
                    <a:pt x="703" y="538"/>
                    <a:pt x="1404" y="638"/>
                  </a:cubicBezTo>
                  <a:cubicBezTo>
                    <a:pt x="1942" y="694"/>
                    <a:pt x="2384" y="818"/>
                    <a:pt x="2618" y="818"/>
                  </a:cubicBezTo>
                  <a:cubicBezTo>
                    <a:pt x="2700" y="818"/>
                    <a:pt x="2757" y="803"/>
                    <a:pt x="2783" y="764"/>
                  </a:cubicBezTo>
                  <a:cubicBezTo>
                    <a:pt x="2833" y="689"/>
                    <a:pt x="2733" y="538"/>
                    <a:pt x="2507" y="388"/>
                  </a:cubicBezTo>
                  <a:cubicBezTo>
                    <a:pt x="2110" y="134"/>
                    <a:pt x="1653" y="0"/>
                    <a:pt x="11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3896;p55">
              <a:extLst>
                <a:ext uri="{FF2B5EF4-FFF2-40B4-BE49-F238E27FC236}">
                  <a16:creationId xmlns:a16="http://schemas.microsoft.com/office/drawing/2014/main" id="{8F91DE38-B5CC-0167-6F93-3961111B6A94}"/>
                </a:ext>
              </a:extLst>
            </p:cNvPr>
            <p:cNvSpPr/>
            <p:nvPr/>
          </p:nvSpPr>
          <p:spPr>
            <a:xfrm>
              <a:off x="6780872" y="1980319"/>
              <a:ext cx="40166" cy="12724"/>
            </a:xfrm>
            <a:custGeom>
              <a:avLst/>
              <a:gdLst/>
              <a:ahLst/>
              <a:cxnLst/>
              <a:rect l="l" t="t" r="r" b="b"/>
              <a:pathLst>
                <a:path w="2156" h="683" extrusionOk="0">
                  <a:moveTo>
                    <a:pt x="1053" y="0"/>
                  </a:moveTo>
                  <a:cubicBezTo>
                    <a:pt x="777" y="0"/>
                    <a:pt x="476" y="101"/>
                    <a:pt x="226" y="276"/>
                  </a:cubicBezTo>
                  <a:cubicBezTo>
                    <a:pt x="50" y="401"/>
                    <a:pt x="0" y="552"/>
                    <a:pt x="50" y="627"/>
                  </a:cubicBezTo>
                  <a:cubicBezTo>
                    <a:pt x="84" y="669"/>
                    <a:pt x="153" y="683"/>
                    <a:pt x="250" y="683"/>
                  </a:cubicBezTo>
                  <a:cubicBezTo>
                    <a:pt x="443" y="683"/>
                    <a:pt x="744" y="627"/>
                    <a:pt x="1078" y="627"/>
                  </a:cubicBezTo>
                  <a:cubicBezTo>
                    <a:pt x="1364" y="627"/>
                    <a:pt x="1626" y="660"/>
                    <a:pt x="1817" y="660"/>
                  </a:cubicBezTo>
                  <a:cubicBezTo>
                    <a:pt x="1960" y="660"/>
                    <a:pt x="2062" y="641"/>
                    <a:pt x="2105" y="577"/>
                  </a:cubicBezTo>
                  <a:cubicBezTo>
                    <a:pt x="2155" y="502"/>
                    <a:pt x="2080" y="351"/>
                    <a:pt x="1905" y="226"/>
                  </a:cubicBezTo>
                  <a:cubicBezTo>
                    <a:pt x="1654" y="76"/>
                    <a:pt x="1353" y="0"/>
                    <a:pt x="10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3897;p55">
              <a:extLst>
                <a:ext uri="{FF2B5EF4-FFF2-40B4-BE49-F238E27FC236}">
                  <a16:creationId xmlns:a16="http://schemas.microsoft.com/office/drawing/2014/main" id="{E7C18064-24EA-87A0-593A-CE576E34DEFC}"/>
                </a:ext>
              </a:extLst>
            </p:cNvPr>
            <p:cNvSpPr/>
            <p:nvPr/>
          </p:nvSpPr>
          <p:spPr>
            <a:xfrm>
              <a:off x="6778990" y="1838992"/>
              <a:ext cx="272240" cy="298229"/>
            </a:xfrm>
            <a:custGeom>
              <a:avLst/>
              <a:gdLst/>
              <a:ahLst/>
              <a:cxnLst/>
              <a:rect l="l" t="t" r="r" b="b"/>
              <a:pathLst>
                <a:path w="14613" h="16008" extrusionOk="0">
                  <a:moveTo>
                    <a:pt x="6384" y="0"/>
                  </a:moveTo>
                  <a:cubicBezTo>
                    <a:pt x="5216" y="0"/>
                    <a:pt x="4059" y="269"/>
                    <a:pt x="3008" y="794"/>
                  </a:cubicBezTo>
                  <a:cubicBezTo>
                    <a:pt x="2106" y="1245"/>
                    <a:pt x="1304" y="1872"/>
                    <a:pt x="627" y="2649"/>
                  </a:cubicBezTo>
                  <a:cubicBezTo>
                    <a:pt x="452" y="2850"/>
                    <a:pt x="276" y="3075"/>
                    <a:pt x="151" y="3301"/>
                  </a:cubicBezTo>
                  <a:cubicBezTo>
                    <a:pt x="76" y="3376"/>
                    <a:pt x="26" y="3451"/>
                    <a:pt x="1" y="3551"/>
                  </a:cubicBezTo>
                  <a:cubicBezTo>
                    <a:pt x="26" y="3551"/>
                    <a:pt x="251" y="3225"/>
                    <a:pt x="703" y="2749"/>
                  </a:cubicBezTo>
                  <a:cubicBezTo>
                    <a:pt x="1379" y="2022"/>
                    <a:pt x="2181" y="1421"/>
                    <a:pt x="3083" y="995"/>
                  </a:cubicBezTo>
                  <a:cubicBezTo>
                    <a:pt x="4099" y="497"/>
                    <a:pt x="5203" y="247"/>
                    <a:pt x="6327" y="247"/>
                  </a:cubicBezTo>
                  <a:cubicBezTo>
                    <a:pt x="6673" y="247"/>
                    <a:pt x="7021" y="271"/>
                    <a:pt x="7369" y="318"/>
                  </a:cubicBezTo>
                  <a:cubicBezTo>
                    <a:pt x="9149" y="594"/>
                    <a:pt x="10778" y="1471"/>
                    <a:pt x="11981" y="2824"/>
                  </a:cubicBezTo>
                  <a:cubicBezTo>
                    <a:pt x="13109" y="4228"/>
                    <a:pt x="13860" y="5932"/>
                    <a:pt x="14111" y="7712"/>
                  </a:cubicBezTo>
                  <a:cubicBezTo>
                    <a:pt x="14362" y="9165"/>
                    <a:pt x="14437" y="10644"/>
                    <a:pt x="14312" y="12123"/>
                  </a:cubicBezTo>
                  <a:cubicBezTo>
                    <a:pt x="14211" y="13125"/>
                    <a:pt x="13986" y="14103"/>
                    <a:pt x="13610" y="15030"/>
                  </a:cubicBezTo>
                  <a:cubicBezTo>
                    <a:pt x="13359" y="15682"/>
                    <a:pt x="13159" y="16007"/>
                    <a:pt x="13159" y="16007"/>
                  </a:cubicBezTo>
                  <a:cubicBezTo>
                    <a:pt x="13209" y="15932"/>
                    <a:pt x="13259" y="15857"/>
                    <a:pt x="13309" y="15782"/>
                  </a:cubicBezTo>
                  <a:cubicBezTo>
                    <a:pt x="13459" y="15556"/>
                    <a:pt x="13585" y="15306"/>
                    <a:pt x="13685" y="15055"/>
                  </a:cubicBezTo>
                  <a:cubicBezTo>
                    <a:pt x="14111" y="14128"/>
                    <a:pt x="14362" y="13125"/>
                    <a:pt x="14462" y="12123"/>
                  </a:cubicBezTo>
                  <a:cubicBezTo>
                    <a:pt x="14612" y="10644"/>
                    <a:pt x="14562" y="9140"/>
                    <a:pt x="14287" y="7662"/>
                  </a:cubicBezTo>
                  <a:cubicBezTo>
                    <a:pt x="14061" y="5832"/>
                    <a:pt x="13309" y="4103"/>
                    <a:pt x="12156" y="2649"/>
                  </a:cubicBezTo>
                  <a:cubicBezTo>
                    <a:pt x="10928" y="1245"/>
                    <a:pt x="9224" y="343"/>
                    <a:pt x="7394" y="68"/>
                  </a:cubicBezTo>
                  <a:cubicBezTo>
                    <a:pt x="7058" y="23"/>
                    <a:pt x="6721" y="0"/>
                    <a:pt x="6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3898;p55">
              <a:extLst>
                <a:ext uri="{FF2B5EF4-FFF2-40B4-BE49-F238E27FC236}">
                  <a16:creationId xmlns:a16="http://schemas.microsoft.com/office/drawing/2014/main" id="{4B129DC2-18BF-9FC6-4A04-E2564A45AFA4}"/>
                </a:ext>
              </a:extLst>
            </p:cNvPr>
            <p:cNvSpPr/>
            <p:nvPr/>
          </p:nvSpPr>
          <p:spPr>
            <a:xfrm>
              <a:off x="7020398" y="2213268"/>
              <a:ext cx="76122" cy="21946"/>
            </a:xfrm>
            <a:custGeom>
              <a:avLst/>
              <a:gdLst/>
              <a:ahLst/>
              <a:cxnLst/>
              <a:rect l="l" t="t" r="r" b="b"/>
              <a:pathLst>
                <a:path w="4086" h="1178" extrusionOk="0">
                  <a:moveTo>
                    <a:pt x="35" y="1"/>
                  </a:moveTo>
                  <a:cubicBezTo>
                    <a:pt x="31" y="1"/>
                    <a:pt x="28" y="1"/>
                    <a:pt x="25" y="3"/>
                  </a:cubicBezTo>
                  <a:cubicBezTo>
                    <a:pt x="0" y="28"/>
                    <a:pt x="126" y="253"/>
                    <a:pt x="451" y="529"/>
                  </a:cubicBezTo>
                  <a:cubicBezTo>
                    <a:pt x="877" y="880"/>
                    <a:pt x="1404" y="1105"/>
                    <a:pt x="1955" y="1156"/>
                  </a:cubicBezTo>
                  <a:cubicBezTo>
                    <a:pt x="2066" y="1170"/>
                    <a:pt x="2176" y="1177"/>
                    <a:pt x="2284" y="1177"/>
                  </a:cubicBezTo>
                  <a:cubicBezTo>
                    <a:pt x="2742" y="1177"/>
                    <a:pt x="3179" y="1053"/>
                    <a:pt x="3584" y="830"/>
                  </a:cubicBezTo>
                  <a:cubicBezTo>
                    <a:pt x="3935" y="629"/>
                    <a:pt x="4085" y="429"/>
                    <a:pt x="4085" y="404"/>
                  </a:cubicBezTo>
                  <a:cubicBezTo>
                    <a:pt x="4085" y="402"/>
                    <a:pt x="4085" y="401"/>
                    <a:pt x="4083" y="401"/>
                  </a:cubicBezTo>
                  <a:cubicBezTo>
                    <a:pt x="4059" y="401"/>
                    <a:pt x="3861" y="564"/>
                    <a:pt x="3509" y="704"/>
                  </a:cubicBezTo>
                  <a:cubicBezTo>
                    <a:pt x="3116" y="891"/>
                    <a:pt x="2692" y="983"/>
                    <a:pt x="2269" y="983"/>
                  </a:cubicBezTo>
                  <a:cubicBezTo>
                    <a:pt x="1668" y="983"/>
                    <a:pt x="1067" y="797"/>
                    <a:pt x="552" y="429"/>
                  </a:cubicBezTo>
                  <a:cubicBezTo>
                    <a:pt x="244" y="192"/>
                    <a:pt x="93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3899;p55">
              <a:extLst>
                <a:ext uri="{FF2B5EF4-FFF2-40B4-BE49-F238E27FC236}">
                  <a16:creationId xmlns:a16="http://schemas.microsoft.com/office/drawing/2014/main" id="{A1799442-F9F0-EB32-AA73-A55E00D42C79}"/>
                </a:ext>
              </a:extLst>
            </p:cNvPr>
            <p:cNvSpPr/>
            <p:nvPr/>
          </p:nvSpPr>
          <p:spPr>
            <a:xfrm>
              <a:off x="7025521" y="2145604"/>
              <a:ext cx="36906" cy="30367"/>
            </a:xfrm>
            <a:custGeom>
              <a:avLst/>
              <a:gdLst/>
              <a:ahLst/>
              <a:cxnLst/>
              <a:rect l="l" t="t" r="r" b="b"/>
              <a:pathLst>
                <a:path w="1981" h="1630" extrusionOk="0">
                  <a:moveTo>
                    <a:pt x="1" y="1"/>
                  </a:moveTo>
                  <a:cubicBezTo>
                    <a:pt x="327" y="276"/>
                    <a:pt x="653" y="552"/>
                    <a:pt x="1003" y="778"/>
                  </a:cubicBezTo>
                  <a:cubicBezTo>
                    <a:pt x="1329" y="1078"/>
                    <a:pt x="1655" y="1354"/>
                    <a:pt x="1981" y="1630"/>
                  </a:cubicBezTo>
                  <a:cubicBezTo>
                    <a:pt x="1805" y="1204"/>
                    <a:pt x="1505" y="878"/>
                    <a:pt x="1154" y="627"/>
                  </a:cubicBezTo>
                  <a:cubicBezTo>
                    <a:pt x="828" y="301"/>
                    <a:pt x="452" y="10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3900;p55">
              <a:extLst>
                <a:ext uri="{FF2B5EF4-FFF2-40B4-BE49-F238E27FC236}">
                  <a16:creationId xmlns:a16="http://schemas.microsoft.com/office/drawing/2014/main" id="{7939EC36-6C2B-2AF6-49FF-4386FDF2A145}"/>
                </a:ext>
              </a:extLst>
            </p:cNvPr>
            <p:cNvSpPr/>
            <p:nvPr/>
          </p:nvSpPr>
          <p:spPr>
            <a:xfrm>
              <a:off x="7043741" y="2081573"/>
              <a:ext cx="27088" cy="32304"/>
            </a:xfrm>
            <a:custGeom>
              <a:avLst/>
              <a:gdLst/>
              <a:ahLst/>
              <a:cxnLst/>
              <a:rect l="l" t="t" r="r" b="b"/>
              <a:pathLst>
                <a:path w="1454" h="1734" extrusionOk="0">
                  <a:moveTo>
                    <a:pt x="136" y="0"/>
                  </a:moveTo>
                  <a:cubicBezTo>
                    <a:pt x="50" y="0"/>
                    <a:pt x="0" y="15"/>
                    <a:pt x="0" y="29"/>
                  </a:cubicBezTo>
                  <a:cubicBezTo>
                    <a:pt x="376" y="179"/>
                    <a:pt x="677" y="405"/>
                    <a:pt x="953" y="681"/>
                  </a:cubicBezTo>
                  <a:cubicBezTo>
                    <a:pt x="1153" y="1007"/>
                    <a:pt x="1304" y="1357"/>
                    <a:pt x="1354" y="1733"/>
                  </a:cubicBezTo>
                  <a:cubicBezTo>
                    <a:pt x="1379" y="1733"/>
                    <a:pt x="1454" y="1608"/>
                    <a:pt x="1454" y="1357"/>
                  </a:cubicBezTo>
                  <a:cubicBezTo>
                    <a:pt x="1429" y="1057"/>
                    <a:pt x="1304" y="781"/>
                    <a:pt x="1128" y="530"/>
                  </a:cubicBezTo>
                  <a:cubicBezTo>
                    <a:pt x="928" y="305"/>
                    <a:pt x="677" y="129"/>
                    <a:pt x="376" y="29"/>
                  </a:cubicBezTo>
                  <a:cubicBezTo>
                    <a:pt x="281" y="8"/>
                    <a:pt x="19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3901;p55">
              <a:extLst>
                <a:ext uri="{FF2B5EF4-FFF2-40B4-BE49-F238E27FC236}">
                  <a16:creationId xmlns:a16="http://schemas.microsoft.com/office/drawing/2014/main" id="{F3D6635A-A56F-D457-638C-81580ACAA9B0}"/>
                </a:ext>
              </a:extLst>
            </p:cNvPr>
            <p:cNvSpPr/>
            <p:nvPr/>
          </p:nvSpPr>
          <p:spPr>
            <a:xfrm>
              <a:off x="7049349" y="2068066"/>
              <a:ext cx="18686" cy="13730"/>
            </a:xfrm>
            <a:custGeom>
              <a:avLst/>
              <a:gdLst/>
              <a:ahLst/>
              <a:cxnLst/>
              <a:rect l="l" t="t" r="r" b="b"/>
              <a:pathLst>
                <a:path w="1003" h="737" extrusionOk="0">
                  <a:moveTo>
                    <a:pt x="100" y="0"/>
                  </a:moveTo>
                  <a:cubicBezTo>
                    <a:pt x="44" y="0"/>
                    <a:pt x="8" y="11"/>
                    <a:pt x="0" y="27"/>
                  </a:cubicBezTo>
                  <a:cubicBezTo>
                    <a:pt x="0" y="102"/>
                    <a:pt x="251" y="203"/>
                    <a:pt x="501" y="378"/>
                  </a:cubicBezTo>
                  <a:cubicBezTo>
                    <a:pt x="728" y="537"/>
                    <a:pt x="872" y="736"/>
                    <a:pt x="935" y="736"/>
                  </a:cubicBezTo>
                  <a:cubicBezTo>
                    <a:pt x="942" y="736"/>
                    <a:pt x="948" y="734"/>
                    <a:pt x="952" y="729"/>
                  </a:cubicBezTo>
                  <a:cubicBezTo>
                    <a:pt x="1003" y="729"/>
                    <a:pt x="927" y="428"/>
                    <a:pt x="627" y="203"/>
                  </a:cubicBezTo>
                  <a:cubicBezTo>
                    <a:pt x="422" y="49"/>
                    <a:pt x="21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3902;p55">
              <a:extLst>
                <a:ext uri="{FF2B5EF4-FFF2-40B4-BE49-F238E27FC236}">
                  <a16:creationId xmlns:a16="http://schemas.microsoft.com/office/drawing/2014/main" id="{336E8989-9184-503C-848B-AE8D7978737C}"/>
                </a:ext>
              </a:extLst>
            </p:cNvPr>
            <p:cNvSpPr/>
            <p:nvPr/>
          </p:nvSpPr>
          <p:spPr>
            <a:xfrm>
              <a:off x="7004525" y="1878562"/>
              <a:ext cx="15891" cy="11253"/>
            </a:xfrm>
            <a:custGeom>
              <a:avLst/>
              <a:gdLst/>
              <a:ahLst/>
              <a:cxnLst/>
              <a:rect l="l" t="t" r="r" b="b"/>
              <a:pathLst>
                <a:path w="853" h="604" extrusionOk="0">
                  <a:moveTo>
                    <a:pt x="754" y="1"/>
                  </a:moveTo>
                  <a:cubicBezTo>
                    <a:pt x="658" y="1"/>
                    <a:pt x="486" y="50"/>
                    <a:pt x="326" y="174"/>
                  </a:cubicBezTo>
                  <a:cubicBezTo>
                    <a:pt x="100" y="350"/>
                    <a:pt x="0" y="550"/>
                    <a:pt x="50" y="600"/>
                  </a:cubicBezTo>
                  <a:cubicBezTo>
                    <a:pt x="55" y="602"/>
                    <a:pt x="60" y="603"/>
                    <a:pt x="66" y="603"/>
                  </a:cubicBezTo>
                  <a:cubicBezTo>
                    <a:pt x="131" y="603"/>
                    <a:pt x="291" y="487"/>
                    <a:pt x="451" y="350"/>
                  </a:cubicBezTo>
                  <a:cubicBezTo>
                    <a:pt x="677" y="199"/>
                    <a:pt x="852" y="74"/>
                    <a:pt x="827" y="24"/>
                  </a:cubicBezTo>
                  <a:cubicBezTo>
                    <a:pt x="820" y="9"/>
                    <a:pt x="793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3903;p55">
              <a:extLst>
                <a:ext uri="{FF2B5EF4-FFF2-40B4-BE49-F238E27FC236}">
                  <a16:creationId xmlns:a16="http://schemas.microsoft.com/office/drawing/2014/main" id="{C8798664-5997-F6C5-619C-BACC5A038358}"/>
                </a:ext>
              </a:extLst>
            </p:cNvPr>
            <p:cNvSpPr/>
            <p:nvPr/>
          </p:nvSpPr>
          <p:spPr>
            <a:xfrm>
              <a:off x="6997520" y="1874966"/>
              <a:ext cx="11215" cy="9017"/>
            </a:xfrm>
            <a:custGeom>
              <a:avLst/>
              <a:gdLst/>
              <a:ahLst/>
              <a:cxnLst/>
              <a:rect l="l" t="t" r="r" b="b"/>
              <a:pathLst>
                <a:path w="602" h="484" extrusionOk="0">
                  <a:moveTo>
                    <a:pt x="520" y="1"/>
                  </a:moveTo>
                  <a:cubicBezTo>
                    <a:pt x="462" y="1"/>
                    <a:pt x="344" y="68"/>
                    <a:pt x="226" y="167"/>
                  </a:cubicBezTo>
                  <a:cubicBezTo>
                    <a:pt x="100" y="292"/>
                    <a:pt x="0" y="417"/>
                    <a:pt x="50" y="467"/>
                  </a:cubicBezTo>
                  <a:cubicBezTo>
                    <a:pt x="56" y="478"/>
                    <a:pt x="67" y="483"/>
                    <a:pt x="82" y="483"/>
                  </a:cubicBezTo>
                  <a:cubicBezTo>
                    <a:pt x="140" y="483"/>
                    <a:pt x="258" y="416"/>
                    <a:pt x="376" y="317"/>
                  </a:cubicBezTo>
                  <a:cubicBezTo>
                    <a:pt x="526" y="192"/>
                    <a:pt x="602" y="66"/>
                    <a:pt x="552" y="16"/>
                  </a:cubicBezTo>
                  <a:cubicBezTo>
                    <a:pt x="546" y="6"/>
                    <a:pt x="535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3904;p55">
              <a:extLst>
                <a:ext uri="{FF2B5EF4-FFF2-40B4-BE49-F238E27FC236}">
                  <a16:creationId xmlns:a16="http://schemas.microsoft.com/office/drawing/2014/main" id="{943A049C-612C-201D-49E0-A5D05367BCB2}"/>
                </a:ext>
              </a:extLst>
            </p:cNvPr>
            <p:cNvSpPr/>
            <p:nvPr/>
          </p:nvSpPr>
          <p:spPr>
            <a:xfrm>
              <a:off x="7003575" y="2069277"/>
              <a:ext cx="58852" cy="85661"/>
            </a:xfrm>
            <a:custGeom>
              <a:avLst/>
              <a:gdLst/>
              <a:ahLst/>
              <a:cxnLst/>
              <a:rect l="l" t="t" r="r" b="b"/>
              <a:pathLst>
                <a:path w="3159" h="4598" extrusionOk="0">
                  <a:moveTo>
                    <a:pt x="1204" y="0"/>
                  </a:moveTo>
                  <a:cubicBezTo>
                    <a:pt x="1024" y="0"/>
                    <a:pt x="854" y="16"/>
                    <a:pt x="703" y="37"/>
                  </a:cubicBezTo>
                  <a:cubicBezTo>
                    <a:pt x="402" y="88"/>
                    <a:pt x="1" y="865"/>
                    <a:pt x="1" y="1190"/>
                  </a:cubicBezTo>
                  <a:cubicBezTo>
                    <a:pt x="1" y="2318"/>
                    <a:pt x="126" y="4398"/>
                    <a:pt x="151" y="4499"/>
                  </a:cubicBezTo>
                  <a:cubicBezTo>
                    <a:pt x="151" y="4522"/>
                    <a:pt x="445" y="4597"/>
                    <a:pt x="850" y="4597"/>
                  </a:cubicBezTo>
                  <a:cubicBezTo>
                    <a:pt x="1738" y="4597"/>
                    <a:pt x="3159" y="4235"/>
                    <a:pt x="3159" y="2168"/>
                  </a:cubicBezTo>
                  <a:cubicBezTo>
                    <a:pt x="3138" y="362"/>
                    <a:pt x="2069" y="0"/>
                    <a:pt x="1204" y="0"/>
                  </a:cubicBezTo>
                  <a:close/>
                </a:path>
              </a:pathLst>
            </a:custGeom>
            <a:solidFill>
              <a:srgbClr val="FF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3905;p55">
              <a:extLst>
                <a:ext uri="{FF2B5EF4-FFF2-40B4-BE49-F238E27FC236}">
                  <a16:creationId xmlns:a16="http://schemas.microsoft.com/office/drawing/2014/main" id="{A19013FB-F4D9-90E5-2B89-A79F4AF9953A}"/>
                </a:ext>
              </a:extLst>
            </p:cNvPr>
            <p:cNvSpPr/>
            <p:nvPr/>
          </p:nvSpPr>
          <p:spPr>
            <a:xfrm>
              <a:off x="7022726" y="2086771"/>
              <a:ext cx="25691" cy="49053"/>
            </a:xfrm>
            <a:custGeom>
              <a:avLst/>
              <a:gdLst/>
              <a:ahLst/>
              <a:cxnLst/>
              <a:rect l="l" t="t" r="r" b="b"/>
              <a:pathLst>
                <a:path w="1379" h="2633" extrusionOk="0">
                  <a:moveTo>
                    <a:pt x="627" y="1"/>
                  </a:moveTo>
                  <a:cubicBezTo>
                    <a:pt x="527" y="1"/>
                    <a:pt x="427" y="26"/>
                    <a:pt x="326" y="76"/>
                  </a:cubicBezTo>
                  <a:cubicBezTo>
                    <a:pt x="276" y="126"/>
                    <a:pt x="226" y="201"/>
                    <a:pt x="226" y="276"/>
                  </a:cubicBezTo>
                  <a:cubicBezTo>
                    <a:pt x="201" y="402"/>
                    <a:pt x="251" y="452"/>
                    <a:pt x="251" y="452"/>
                  </a:cubicBezTo>
                  <a:cubicBezTo>
                    <a:pt x="276" y="452"/>
                    <a:pt x="251" y="377"/>
                    <a:pt x="301" y="301"/>
                  </a:cubicBezTo>
                  <a:cubicBezTo>
                    <a:pt x="343" y="197"/>
                    <a:pt x="437" y="145"/>
                    <a:pt x="540" y="145"/>
                  </a:cubicBezTo>
                  <a:cubicBezTo>
                    <a:pt x="560" y="145"/>
                    <a:pt x="581" y="147"/>
                    <a:pt x="602" y="151"/>
                  </a:cubicBezTo>
                  <a:cubicBezTo>
                    <a:pt x="803" y="226"/>
                    <a:pt x="953" y="377"/>
                    <a:pt x="1003" y="577"/>
                  </a:cubicBezTo>
                  <a:cubicBezTo>
                    <a:pt x="1103" y="803"/>
                    <a:pt x="1153" y="1053"/>
                    <a:pt x="1153" y="1329"/>
                  </a:cubicBezTo>
                  <a:cubicBezTo>
                    <a:pt x="1178" y="1780"/>
                    <a:pt x="953" y="2231"/>
                    <a:pt x="552" y="2482"/>
                  </a:cubicBezTo>
                  <a:cubicBezTo>
                    <a:pt x="489" y="2507"/>
                    <a:pt x="427" y="2520"/>
                    <a:pt x="364" y="2520"/>
                  </a:cubicBezTo>
                  <a:cubicBezTo>
                    <a:pt x="301" y="2520"/>
                    <a:pt x="239" y="2507"/>
                    <a:pt x="176" y="2482"/>
                  </a:cubicBezTo>
                  <a:cubicBezTo>
                    <a:pt x="76" y="2432"/>
                    <a:pt x="26" y="2407"/>
                    <a:pt x="26" y="2407"/>
                  </a:cubicBezTo>
                  <a:lnTo>
                    <a:pt x="26" y="2407"/>
                  </a:lnTo>
                  <a:cubicBezTo>
                    <a:pt x="1" y="2407"/>
                    <a:pt x="26" y="2482"/>
                    <a:pt x="126" y="2532"/>
                  </a:cubicBezTo>
                  <a:cubicBezTo>
                    <a:pt x="226" y="2599"/>
                    <a:pt x="337" y="2632"/>
                    <a:pt x="445" y="2632"/>
                  </a:cubicBezTo>
                  <a:cubicBezTo>
                    <a:pt x="499" y="2632"/>
                    <a:pt x="552" y="2624"/>
                    <a:pt x="602" y="2607"/>
                  </a:cubicBezTo>
                  <a:cubicBezTo>
                    <a:pt x="1028" y="2482"/>
                    <a:pt x="1354" y="1905"/>
                    <a:pt x="1354" y="1304"/>
                  </a:cubicBezTo>
                  <a:cubicBezTo>
                    <a:pt x="1379" y="1028"/>
                    <a:pt x="1304" y="728"/>
                    <a:pt x="1178" y="477"/>
                  </a:cubicBezTo>
                  <a:cubicBezTo>
                    <a:pt x="1078" y="226"/>
                    <a:pt x="878" y="51"/>
                    <a:pt x="627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3906;p55">
              <a:extLst>
                <a:ext uri="{FF2B5EF4-FFF2-40B4-BE49-F238E27FC236}">
                  <a16:creationId xmlns:a16="http://schemas.microsoft.com/office/drawing/2014/main" id="{853092F3-9BE5-A1FF-D38F-80E46CE4DC43}"/>
                </a:ext>
              </a:extLst>
            </p:cNvPr>
            <p:cNvSpPr/>
            <p:nvPr/>
          </p:nvSpPr>
          <p:spPr>
            <a:xfrm>
              <a:off x="6749108" y="2125521"/>
              <a:ext cx="241426" cy="126405"/>
            </a:xfrm>
            <a:custGeom>
              <a:avLst/>
              <a:gdLst/>
              <a:ahLst/>
              <a:cxnLst/>
              <a:rect l="l" t="t" r="r" b="b"/>
              <a:pathLst>
                <a:path w="12959" h="6785" extrusionOk="0">
                  <a:moveTo>
                    <a:pt x="12081" y="1"/>
                  </a:moveTo>
                  <a:cubicBezTo>
                    <a:pt x="12081" y="1"/>
                    <a:pt x="9003" y="2752"/>
                    <a:pt x="5821" y="2752"/>
                  </a:cubicBezTo>
                  <a:cubicBezTo>
                    <a:pt x="5594" y="2752"/>
                    <a:pt x="5366" y="2738"/>
                    <a:pt x="5139" y="2708"/>
                  </a:cubicBezTo>
                  <a:cubicBezTo>
                    <a:pt x="1730" y="2232"/>
                    <a:pt x="552" y="1"/>
                    <a:pt x="552" y="1"/>
                  </a:cubicBezTo>
                  <a:lnTo>
                    <a:pt x="552" y="1"/>
                  </a:lnTo>
                  <a:cubicBezTo>
                    <a:pt x="552" y="1"/>
                    <a:pt x="1" y="3259"/>
                    <a:pt x="1505" y="4863"/>
                  </a:cubicBezTo>
                  <a:cubicBezTo>
                    <a:pt x="2735" y="6167"/>
                    <a:pt x="3468" y="6785"/>
                    <a:pt x="5173" y="6785"/>
                  </a:cubicBezTo>
                  <a:cubicBezTo>
                    <a:pt x="5794" y="6785"/>
                    <a:pt x="6544" y="6703"/>
                    <a:pt x="7495" y="6542"/>
                  </a:cubicBezTo>
                  <a:cubicBezTo>
                    <a:pt x="11028" y="5916"/>
                    <a:pt x="12958" y="1906"/>
                    <a:pt x="12958" y="1906"/>
                  </a:cubicBezTo>
                  <a:lnTo>
                    <a:pt x="120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3907;p55">
              <a:extLst>
                <a:ext uri="{FF2B5EF4-FFF2-40B4-BE49-F238E27FC236}">
                  <a16:creationId xmlns:a16="http://schemas.microsoft.com/office/drawing/2014/main" id="{9B19DBBD-33A5-3771-CBA6-42728680FC28}"/>
                </a:ext>
              </a:extLst>
            </p:cNvPr>
            <p:cNvSpPr/>
            <p:nvPr/>
          </p:nvSpPr>
          <p:spPr>
            <a:xfrm>
              <a:off x="6973226" y="2076971"/>
              <a:ext cx="34577" cy="49984"/>
            </a:xfrm>
            <a:custGeom>
              <a:avLst/>
              <a:gdLst/>
              <a:ahLst/>
              <a:cxnLst/>
              <a:rect l="l" t="t" r="r" b="b"/>
              <a:pathLst>
                <a:path w="1856" h="2683" extrusionOk="0">
                  <a:moveTo>
                    <a:pt x="1856" y="0"/>
                  </a:moveTo>
                  <a:lnTo>
                    <a:pt x="1856" y="0"/>
                  </a:lnTo>
                  <a:cubicBezTo>
                    <a:pt x="1455" y="376"/>
                    <a:pt x="1129" y="802"/>
                    <a:pt x="828" y="1279"/>
                  </a:cubicBezTo>
                  <a:cubicBezTo>
                    <a:pt x="502" y="1705"/>
                    <a:pt x="226" y="2181"/>
                    <a:pt x="1" y="2682"/>
                  </a:cubicBezTo>
                  <a:cubicBezTo>
                    <a:pt x="402" y="2306"/>
                    <a:pt x="728" y="1880"/>
                    <a:pt x="1028" y="1404"/>
                  </a:cubicBezTo>
                  <a:cubicBezTo>
                    <a:pt x="1354" y="978"/>
                    <a:pt x="1630" y="502"/>
                    <a:pt x="18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3908;p55">
              <a:extLst>
                <a:ext uri="{FF2B5EF4-FFF2-40B4-BE49-F238E27FC236}">
                  <a16:creationId xmlns:a16="http://schemas.microsoft.com/office/drawing/2014/main" id="{8096F114-7D90-B511-C0A6-4D4DF1332082}"/>
                </a:ext>
              </a:extLst>
            </p:cNvPr>
            <p:cNvSpPr/>
            <p:nvPr/>
          </p:nvSpPr>
          <p:spPr>
            <a:xfrm>
              <a:off x="6990049" y="2153652"/>
              <a:ext cx="28020" cy="7676"/>
            </a:xfrm>
            <a:custGeom>
              <a:avLst/>
              <a:gdLst/>
              <a:ahLst/>
              <a:cxnLst/>
              <a:rect l="l" t="t" r="r" b="b"/>
              <a:pathLst>
                <a:path w="1504" h="412" extrusionOk="0">
                  <a:moveTo>
                    <a:pt x="1266" y="1"/>
                  </a:moveTo>
                  <a:cubicBezTo>
                    <a:pt x="1122" y="1"/>
                    <a:pt x="927" y="20"/>
                    <a:pt x="727" y="70"/>
                  </a:cubicBezTo>
                  <a:cubicBezTo>
                    <a:pt x="301" y="170"/>
                    <a:pt x="0" y="346"/>
                    <a:pt x="25" y="396"/>
                  </a:cubicBezTo>
                  <a:cubicBezTo>
                    <a:pt x="31" y="407"/>
                    <a:pt x="51" y="412"/>
                    <a:pt x="83" y="412"/>
                  </a:cubicBezTo>
                  <a:cubicBezTo>
                    <a:pt x="197" y="412"/>
                    <a:pt x="464" y="349"/>
                    <a:pt x="777" y="270"/>
                  </a:cubicBezTo>
                  <a:cubicBezTo>
                    <a:pt x="1153" y="170"/>
                    <a:pt x="1504" y="120"/>
                    <a:pt x="1504" y="45"/>
                  </a:cubicBezTo>
                  <a:cubicBezTo>
                    <a:pt x="1504" y="20"/>
                    <a:pt x="1410" y="1"/>
                    <a:pt x="1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3909;p55">
              <a:extLst>
                <a:ext uri="{FF2B5EF4-FFF2-40B4-BE49-F238E27FC236}">
                  <a16:creationId xmlns:a16="http://schemas.microsoft.com/office/drawing/2014/main" id="{BEE58C9E-7ABE-B61C-2C14-5A02A0B46FED}"/>
                </a:ext>
              </a:extLst>
            </p:cNvPr>
            <p:cNvSpPr/>
            <p:nvPr/>
          </p:nvSpPr>
          <p:spPr>
            <a:xfrm>
              <a:off x="6759391" y="2153988"/>
              <a:ext cx="199378" cy="55965"/>
            </a:xfrm>
            <a:custGeom>
              <a:avLst/>
              <a:gdLst/>
              <a:ahLst/>
              <a:cxnLst/>
              <a:rect l="l" t="t" r="r" b="b"/>
              <a:pathLst>
                <a:path w="10702" h="3004" extrusionOk="0">
                  <a:moveTo>
                    <a:pt x="10699" y="1"/>
                  </a:moveTo>
                  <a:cubicBezTo>
                    <a:pt x="10655" y="1"/>
                    <a:pt x="10179" y="518"/>
                    <a:pt x="9273" y="1155"/>
                  </a:cubicBezTo>
                  <a:cubicBezTo>
                    <a:pt x="8095" y="2057"/>
                    <a:pt x="6692" y="2608"/>
                    <a:pt x="5213" y="2784"/>
                  </a:cubicBezTo>
                  <a:cubicBezTo>
                    <a:pt x="5078" y="2793"/>
                    <a:pt x="4944" y="2797"/>
                    <a:pt x="4809" y="2797"/>
                  </a:cubicBezTo>
                  <a:cubicBezTo>
                    <a:pt x="3468" y="2797"/>
                    <a:pt x="2153" y="2344"/>
                    <a:pt x="1128" y="1455"/>
                  </a:cubicBezTo>
                  <a:cubicBezTo>
                    <a:pt x="677" y="1054"/>
                    <a:pt x="301" y="578"/>
                    <a:pt x="0" y="27"/>
                  </a:cubicBezTo>
                  <a:lnTo>
                    <a:pt x="0" y="27"/>
                  </a:lnTo>
                  <a:cubicBezTo>
                    <a:pt x="25" y="202"/>
                    <a:pt x="100" y="353"/>
                    <a:pt x="201" y="503"/>
                  </a:cubicBezTo>
                  <a:cubicBezTo>
                    <a:pt x="401" y="904"/>
                    <a:pt x="677" y="1280"/>
                    <a:pt x="1028" y="1581"/>
                  </a:cubicBezTo>
                  <a:cubicBezTo>
                    <a:pt x="2064" y="2505"/>
                    <a:pt x="3385" y="3003"/>
                    <a:pt x="4770" y="3003"/>
                  </a:cubicBezTo>
                  <a:cubicBezTo>
                    <a:pt x="4925" y="3003"/>
                    <a:pt x="5082" y="2997"/>
                    <a:pt x="5238" y="2984"/>
                  </a:cubicBezTo>
                  <a:cubicBezTo>
                    <a:pt x="6742" y="2834"/>
                    <a:pt x="8171" y="2232"/>
                    <a:pt x="9349" y="1280"/>
                  </a:cubicBezTo>
                  <a:cubicBezTo>
                    <a:pt x="9724" y="1004"/>
                    <a:pt x="10050" y="703"/>
                    <a:pt x="10376" y="378"/>
                  </a:cubicBezTo>
                  <a:cubicBezTo>
                    <a:pt x="10501" y="277"/>
                    <a:pt x="10602" y="152"/>
                    <a:pt x="10702" y="2"/>
                  </a:cubicBezTo>
                  <a:cubicBezTo>
                    <a:pt x="10701" y="1"/>
                    <a:pt x="10701" y="1"/>
                    <a:pt x="10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3910;p55">
              <a:extLst>
                <a:ext uri="{FF2B5EF4-FFF2-40B4-BE49-F238E27FC236}">
                  <a16:creationId xmlns:a16="http://schemas.microsoft.com/office/drawing/2014/main" id="{70EF56DC-CCD8-491B-E36E-4996892BAAAB}"/>
                </a:ext>
              </a:extLst>
            </p:cNvPr>
            <p:cNvSpPr/>
            <p:nvPr/>
          </p:nvSpPr>
          <p:spPr>
            <a:xfrm>
              <a:off x="6800936" y="2195533"/>
              <a:ext cx="124225" cy="25616"/>
            </a:xfrm>
            <a:custGeom>
              <a:avLst/>
              <a:gdLst/>
              <a:ahLst/>
              <a:cxnLst/>
              <a:rect l="l" t="t" r="r" b="b"/>
              <a:pathLst>
                <a:path w="6668" h="1375" extrusionOk="0">
                  <a:moveTo>
                    <a:pt x="6661" y="0"/>
                  </a:moveTo>
                  <a:cubicBezTo>
                    <a:pt x="6608" y="0"/>
                    <a:pt x="6287" y="216"/>
                    <a:pt x="5740" y="453"/>
                  </a:cubicBezTo>
                  <a:cubicBezTo>
                    <a:pt x="4738" y="929"/>
                    <a:pt x="3656" y="1163"/>
                    <a:pt x="2563" y="1163"/>
                  </a:cubicBezTo>
                  <a:cubicBezTo>
                    <a:pt x="2043" y="1163"/>
                    <a:pt x="1520" y="1110"/>
                    <a:pt x="1003" y="1005"/>
                  </a:cubicBezTo>
                  <a:cubicBezTo>
                    <a:pt x="454" y="867"/>
                    <a:pt x="72" y="751"/>
                    <a:pt x="10" y="751"/>
                  </a:cubicBezTo>
                  <a:cubicBezTo>
                    <a:pt x="4" y="751"/>
                    <a:pt x="1" y="752"/>
                    <a:pt x="1" y="754"/>
                  </a:cubicBezTo>
                  <a:cubicBezTo>
                    <a:pt x="301" y="930"/>
                    <a:pt x="627" y="1080"/>
                    <a:pt x="953" y="1155"/>
                  </a:cubicBezTo>
                  <a:cubicBezTo>
                    <a:pt x="1523" y="1302"/>
                    <a:pt x="2103" y="1375"/>
                    <a:pt x="2677" y="1375"/>
                  </a:cubicBezTo>
                  <a:cubicBezTo>
                    <a:pt x="3770" y="1375"/>
                    <a:pt x="4846" y="1113"/>
                    <a:pt x="5815" y="604"/>
                  </a:cubicBezTo>
                  <a:cubicBezTo>
                    <a:pt x="6141" y="453"/>
                    <a:pt x="6417" y="253"/>
                    <a:pt x="6667" y="2"/>
                  </a:cubicBezTo>
                  <a:cubicBezTo>
                    <a:pt x="6666" y="1"/>
                    <a:pt x="6664" y="0"/>
                    <a:pt x="6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3911;p55">
              <a:extLst>
                <a:ext uri="{FF2B5EF4-FFF2-40B4-BE49-F238E27FC236}">
                  <a16:creationId xmlns:a16="http://schemas.microsoft.com/office/drawing/2014/main" id="{6D36D588-505F-B71B-9419-64447E1DA912}"/>
                </a:ext>
              </a:extLst>
            </p:cNvPr>
            <p:cNvSpPr/>
            <p:nvPr/>
          </p:nvSpPr>
          <p:spPr>
            <a:xfrm>
              <a:off x="6290139" y="1458306"/>
              <a:ext cx="444978" cy="442388"/>
            </a:xfrm>
            <a:custGeom>
              <a:avLst/>
              <a:gdLst/>
              <a:ahLst/>
              <a:cxnLst/>
              <a:rect l="l" t="t" r="r" b="b"/>
              <a:pathLst>
                <a:path w="23885" h="23746" extrusionOk="0">
                  <a:moveTo>
                    <a:pt x="10677" y="0"/>
                  </a:moveTo>
                  <a:lnTo>
                    <a:pt x="10150" y="75"/>
                  </a:lnTo>
                  <a:lnTo>
                    <a:pt x="9524" y="201"/>
                  </a:lnTo>
                  <a:lnTo>
                    <a:pt x="8822" y="376"/>
                  </a:lnTo>
                  <a:cubicBezTo>
                    <a:pt x="7644" y="677"/>
                    <a:pt x="6516" y="1153"/>
                    <a:pt x="5489" y="1830"/>
                  </a:cubicBezTo>
                  <a:cubicBezTo>
                    <a:pt x="2406" y="3785"/>
                    <a:pt x="401" y="7068"/>
                    <a:pt x="50" y="10702"/>
                  </a:cubicBezTo>
                  <a:cubicBezTo>
                    <a:pt x="0" y="11253"/>
                    <a:pt x="0" y="11780"/>
                    <a:pt x="25" y="12331"/>
                  </a:cubicBezTo>
                  <a:cubicBezTo>
                    <a:pt x="25" y="12607"/>
                    <a:pt x="25" y="12882"/>
                    <a:pt x="75" y="13158"/>
                  </a:cubicBezTo>
                  <a:lnTo>
                    <a:pt x="201" y="14010"/>
                  </a:lnTo>
                  <a:cubicBezTo>
                    <a:pt x="426" y="15138"/>
                    <a:pt x="802" y="16266"/>
                    <a:pt x="1328" y="17294"/>
                  </a:cubicBezTo>
                  <a:cubicBezTo>
                    <a:pt x="1905" y="18371"/>
                    <a:pt x="2632" y="19374"/>
                    <a:pt x="3484" y="20251"/>
                  </a:cubicBezTo>
                  <a:cubicBezTo>
                    <a:pt x="4386" y="21153"/>
                    <a:pt x="5439" y="21905"/>
                    <a:pt x="6566" y="22481"/>
                  </a:cubicBezTo>
                  <a:cubicBezTo>
                    <a:pt x="7769" y="23083"/>
                    <a:pt x="9048" y="23484"/>
                    <a:pt x="10351" y="23634"/>
                  </a:cubicBezTo>
                  <a:cubicBezTo>
                    <a:pt x="10702" y="23685"/>
                    <a:pt x="11028" y="23710"/>
                    <a:pt x="11353" y="23735"/>
                  </a:cubicBezTo>
                  <a:cubicBezTo>
                    <a:pt x="11587" y="23735"/>
                    <a:pt x="11810" y="23746"/>
                    <a:pt x="12037" y="23746"/>
                  </a:cubicBezTo>
                  <a:cubicBezTo>
                    <a:pt x="12150" y="23746"/>
                    <a:pt x="12264" y="23743"/>
                    <a:pt x="12381" y="23735"/>
                  </a:cubicBezTo>
                  <a:cubicBezTo>
                    <a:pt x="13083" y="23685"/>
                    <a:pt x="13759" y="23609"/>
                    <a:pt x="14436" y="23459"/>
                  </a:cubicBezTo>
                  <a:cubicBezTo>
                    <a:pt x="15847" y="23162"/>
                    <a:pt x="17208" y="22596"/>
                    <a:pt x="18448" y="21786"/>
                  </a:cubicBezTo>
                  <a:lnTo>
                    <a:pt x="18448" y="21786"/>
                  </a:lnTo>
                  <a:lnTo>
                    <a:pt x="22506" y="23434"/>
                  </a:lnTo>
                  <a:lnTo>
                    <a:pt x="22757" y="23534"/>
                  </a:lnTo>
                  <a:lnTo>
                    <a:pt x="22682" y="23284"/>
                  </a:lnTo>
                  <a:lnTo>
                    <a:pt x="21504" y="18939"/>
                  </a:lnTo>
                  <a:lnTo>
                    <a:pt x="21504" y="18939"/>
                  </a:lnTo>
                  <a:cubicBezTo>
                    <a:pt x="22593" y="17443"/>
                    <a:pt x="23361" y="15726"/>
                    <a:pt x="23684" y="13910"/>
                  </a:cubicBezTo>
                  <a:cubicBezTo>
                    <a:pt x="23835" y="13058"/>
                    <a:pt x="23885" y="12181"/>
                    <a:pt x="23835" y="11329"/>
                  </a:cubicBezTo>
                  <a:cubicBezTo>
                    <a:pt x="23835" y="10902"/>
                    <a:pt x="23785" y="10476"/>
                    <a:pt x="23709" y="10075"/>
                  </a:cubicBezTo>
                  <a:cubicBezTo>
                    <a:pt x="23684" y="9850"/>
                    <a:pt x="23659" y="9649"/>
                    <a:pt x="23634" y="9449"/>
                  </a:cubicBezTo>
                  <a:cubicBezTo>
                    <a:pt x="23609" y="9273"/>
                    <a:pt x="23534" y="9073"/>
                    <a:pt x="23484" y="8872"/>
                  </a:cubicBezTo>
                  <a:cubicBezTo>
                    <a:pt x="22782" y="6141"/>
                    <a:pt x="21128" y="3760"/>
                    <a:pt x="18847" y="2156"/>
                  </a:cubicBezTo>
                  <a:cubicBezTo>
                    <a:pt x="17995" y="1554"/>
                    <a:pt x="17068" y="1053"/>
                    <a:pt x="16090" y="702"/>
                  </a:cubicBezTo>
                  <a:lnTo>
                    <a:pt x="15464" y="476"/>
                  </a:lnTo>
                  <a:lnTo>
                    <a:pt x="14887" y="326"/>
                  </a:lnTo>
                  <a:lnTo>
                    <a:pt x="14336" y="201"/>
                  </a:lnTo>
                  <a:cubicBezTo>
                    <a:pt x="14160" y="176"/>
                    <a:pt x="14010" y="151"/>
                    <a:pt x="13860" y="125"/>
                  </a:cubicBezTo>
                  <a:cubicBezTo>
                    <a:pt x="13534" y="75"/>
                    <a:pt x="13258" y="25"/>
                    <a:pt x="13008" y="25"/>
                  </a:cubicBezTo>
                  <a:lnTo>
                    <a:pt x="12406" y="0"/>
                  </a:lnTo>
                  <a:lnTo>
                    <a:pt x="12030" y="0"/>
                  </a:lnTo>
                  <a:lnTo>
                    <a:pt x="12406" y="25"/>
                  </a:lnTo>
                  <a:lnTo>
                    <a:pt x="13008" y="75"/>
                  </a:lnTo>
                  <a:cubicBezTo>
                    <a:pt x="13233" y="75"/>
                    <a:pt x="13509" y="151"/>
                    <a:pt x="13835" y="201"/>
                  </a:cubicBezTo>
                  <a:cubicBezTo>
                    <a:pt x="18421" y="1003"/>
                    <a:pt x="22105" y="4411"/>
                    <a:pt x="23233" y="8923"/>
                  </a:cubicBezTo>
                  <a:cubicBezTo>
                    <a:pt x="23283" y="9123"/>
                    <a:pt x="23359" y="9324"/>
                    <a:pt x="23384" y="9499"/>
                  </a:cubicBezTo>
                  <a:lnTo>
                    <a:pt x="23484" y="10100"/>
                  </a:lnTo>
                  <a:cubicBezTo>
                    <a:pt x="23534" y="10501"/>
                    <a:pt x="23584" y="10902"/>
                    <a:pt x="23584" y="11329"/>
                  </a:cubicBezTo>
                  <a:cubicBezTo>
                    <a:pt x="23634" y="12181"/>
                    <a:pt x="23584" y="13033"/>
                    <a:pt x="23409" y="13860"/>
                  </a:cubicBezTo>
                  <a:cubicBezTo>
                    <a:pt x="23083" y="15664"/>
                    <a:pt x="22331" y="17344"/>
                    <a:pt x="21228" y="18822"/>
                  </a:cubicBezTo>
                  <a:lnTo>
                    <a:pt x="21203" y="18847"/>
                  </a:lnTo>
                  <a:lnTo>
                    <a:pt x="21203" y="18923"/>
                  </a:lnTo>
                  <a:cubicBezTo>
                    <a:pt x="21558" y="20272"/>
                    <a:pt x="21958" y="21688"/>
                    <a:pt x="22339" y="23086"/>
                  </a:cubicBezTo>
                  <a:lnTo>
                    <a:pt x="22339" y="23086"/>
                  </a:lnTo>
                  <a:lnTo>
                    <a:pt x="18446" y="21529"/>
                  </a:lnTo>
                  <a:lnTo>
                    <a:pt x="18371" y="21504"/>
                  </a:lnTo>
                  <a:lnTo>
                    <a:pt x="18321" y="21529"/>
                  </a:lnTo>
                  <a:cubicBezTo>
                    <a:pt x="17118" y="22331"/>
                    <a:pt x="15765" y="22883"/>
                    <a:pt x="14361" y="23208"/>
                  </a:cubicBezTo>
                  <a:cubicBezTo>
                    <a:pt x="13709" y="23334"/>
                    <a:pt x="13033" y="23434"/>
                    <a:pt x="12356" y="23459"/>
                  </a:cubicBezTo>
                  <a:lnTo>
                    <a:pt x="11353" y="23459"/>
                  </a:lnTo>
                  <a:cubicBezTo>
                    <a:pt x="11028" y="23434"/>
                    <a:pt x="10702" y="23409"/>
                    <a:pt x="10376" y="23359"/>
                  </a:cubicBezTo>
                  <a:cubicBezTo>
                    <a:pt x="9098" y="23208"/>
                    <a:pt x="7845" y="22832"/>
                    <a:pt x="6692" y="22231"/>
                  </a:cubicBezTo>
                  <a:cubicBezTo>
                    <a:pt x="5564" y="21679"/>
                    <a:pt x="4536" y="20953"/>
                    <a:pt x="3634" y="20075"/>
                  </a:cubicBezTo>
                  <a:cubicBezTo>
                    <a:pt x="2807" y="19198"/>
                    <a:pt x="2105" y="18221"/>
                    <a:pt x="1529" y="17168"/>
                  </a:cubicBezTo>
                  <a:cubicBezTo>
                    <a:pt x="1003" y="16166"/>
                    <a:pt x="627" y="15063"/>
                    <a:pt x="426" y="13960"/>
                  </a:cubicBezTo>
                  <a:cubicBezTo>
                    <a:pt x="376" y="13684"/>
                    <a:pt x="326" y="13409"/>
                    <a:pt x="301" y="13133"/>
                  </a:cubicBezTo>
                  <a:cubicBezTo>
                    <a:pt x="251" y="12857"/>
                    <a:pt x="251" y="12582"/>
                    <a:pt x="226" y="12306"/>
                  </a:cubicBezTo>
                  <a:cubicBezTo>
                    <a:pt x="201" y="11780"/>
                    <a:pt x="226" y="11228"/>
                    <a:pt x="251" y="10702"/>
                  </a:cubicBezTo>
                  <a:cubicBezTo>
                    <a:pt x="576" y="7118"/>
                    <a:pt x="2531" y="3885"/>
                    <a:pt x="5539" y="1930"/>
                  </a:cubicBezTo>
                  <a:cubicBezTo>
                    <a:pt x="6566" y="1278"/>
                    <a:pt x="7669" y="777"/>
                    <a:pt x="8847" y="451"/>
                  </a:cubicBezTo>
                  <a:lnTo>
                    <a:pt x="9524" y="276"/>
                  </a:lnTo>
                  <a:lnTo>
                    <a:pt x="10150" y="201"/>
                  </a:lnTo>
                  <a:lnTo>
                    <a:pt x="10677" y="125"/>
                  </a:lnTo>
                  <a:cubicBezTo>
                    <a:pt x="10827" y="125"/>
                    <a:pt x="10978" y="100"/>
                    <a:pt x="11103" y="75"/>
                  </a:cubicBezTo>
                  <a:lnTo>
                    <a:pt x="11704" y="50"/>
                  </a:lnTo>
                  <a:lnTo>
                    <a:pt x="1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3912;p55">
              <a:extLst>
                <a:ext uri="{FF2B5EF4-FFF2-40B4-BE49-F238E27FC236}">
                  <a16:creationId xmlns:a16="http://schemas.microsoft.com/office/drawing/2014/main" id="{67C1B5C8-8931-6B3E-DAD3-8532F7A1E1C6}"/>
                </a:ext>
              </a:extLst>
            </p:cNvPr>
            <p:cNvSpPr/>
            <p:nvPr/>
          </p:nvSpPr>
          <p:spPr>
            <a:xfrm>
              <a:off x="6425076" y="1608520"/>
              <a:ext cx="173706" cy="141625"/>
            </a:xfrm>
            <a:custGeom>
              <a:avLst/>
              <a:gdLst/>
              <a:ahLst/>
              <a:cxnLst/>
              <a:rect l="l" t="t" r="r" b="b"/>
              <a:pathLst>
                <a:path w="9324" h="7602" extrusionOk="0">
                  <a:moveTo>
                    <a:pt x="2443" y="0"/>
                  </a:moveTo>
                  <a:cubicBezTo>
                    <a:pt x="1381" y="0"/>
                    <a:pt x="439" y="912"/>
                    <a:pt x="201" y="1937"/>
                  </a:cubicBezTo>
                  <a:cubicBezTo>
                    <a:pt x="0" y="3065"/>
                    <a:pt x="301" y="4218"/>
                    <a:pt x="1028" y="5095"/>
                  </a:cubicBezTo>
                  <a:cubicBezTo>
                    <a:pt x="1930" y="6348"/>
                    <a:pt x="3233" y="7251"/>
                    <a:pt x="4737" y="7601"/>
                  </a:cubicBezTo>
                  <a:cubicBezTo>
                    <a:pt x="5990" y="7326"/>
                    <a:pt x="7569" y="6022"/>
                    <a:pt x="8246" y="5120"/>
                  </a:cubicBezTo>
                  <a:cubicBezTo>
                    <a:pt x="8998" y="4243"/>
                    <a:pt x="9324" y="3090"/>
                    <a:pt x="9123" y="1937"/>
                  </a:cubicBezTo>
                  <a:cubicBezTo>
                    <a:pt x="8887" y="924"/>
                    <a:pt x="7965" y="21"/>
                    <a:pt x="6918" y="21"/>
                  </a:cubicBezTo>
                  <a:cubicBezTo>
                    <a:pt x="6851" y="21"/>
                    <a:pt x="6784" y="25"/>
                    <a:pt x="6717" y="32"/>
                  </a:cubicBezTo>
                  <a:cubicBezTo>
                    <a:pt x="6065" y="108"/>
                    <a:pt x="5439" y="459"/>
                    <a:pt x="5063" y="1010"/>
                  </a:cubicBezTo>
                  <a:cubicBezTo>
                    <a:pt x="4912" y="1185"/>
                    <a:pt x="4787" y="1386"/>
                    <a:pt x="4662" y="1586"/>
                  </a:cubicBezTo>
                  <a:cubicBezTo>
                    <a:pt x="4537" y="1386"/>
                    <a:pt x="4411" y="1185"/>
                    <a:pt x="4261" y="1010"/>
                  </a:cubicBezTo>
                  <a:cubicBezTo>
                    <a:pt x="3885" y="459"/>
                    <a:pt x="3283" y="108"/>
                    <a:pt x="2607" y="7"/>
                  </a:cubicBezTo>
                  <a:cubicBezTo>
                    <a:pt x="2552" y="3"/>
                    <a:pt x="2497" y="0"/>
                    <a:pt x="2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3913;p55">
              <a:extLst>
                <a:ext uri="{FF2B5EF4-FFF2-40B4-BE49-F238E27FC236}">
                  <a16:creationId xmlns:a16="http://schemas.microsoft.com/office/drawing/2014/main" id="{1FDA6B5A-20E8-5652-2616-49130D53FFEC}"/>
                </a:ext>
              </a:extLst>
            </p:cNvPr>
            <p:cNvSpPr/>
            <p:nvPr/>
          </p:nvSpPr>
          <p:spPr>
            <a:xfrm>
              <a:off x="6503042" y="1649729"/>
              <a:ext cx="49984" cy="66789"/>
            </a:xfrm>
            <a:custGeom>
              <a:avLst/>
              <a:gdLst/>
              <a:ahLst/>
              <a:cxnLst/>
              <a:rect l="l" t="t" r="r" b="b"/>
              <a:pathLst>
                <a:path w="2683" h="3585" extrusionOk="0">
                  <a:moveTo>
                    <a:pt x="1028" y="1"/>
                  </a:moveTo>
                  <a:lnTo>
                    <a:pt x="1003" y="51"/>
                  </a:lnTo>
                  <a:cubicBezTo>
                    <a:pt x="998" y="59"/>
                    <a:pt x="993" y="68"/>
                    <a:pt x="988" y="76"/>
                  </a:cubicBezTo>
                  <a:lnTo>
                    <a:pt x="953" y="76"/>
                  </a:lnTo>
                  <a:cubicBezTo>
                    <a:pt x="958" y="88"/>
                    <a:pt x="962" y="100"/>
                    <a:pt x="967" y="111"/>
                  </a:cubicBezTo>
                  <a:lnTo>
                    <a:pt x="967" y="111"/>
                  </a:lnTo>
                  <a:cubicBezTo>
                    <a:pt x="606" y="715"/>
                    <a:pt x="292" y="1271"/>
                    <a:pt x="1" y="1780"/>
                  </a:cubicBezTo>
                  <a:lnTo>
                    <a:pt x="26" y="1780"/>
                  </a:lnTo>
                  <a:lnTo>
                    <a:pt x="983" y="153"/>
                  </a:lnTo>
                  <a:lnTo>
                    <a:pt x="983" y="153"/>
                  </a:lnTo>
                  <a:cubicBezTo>
                    <a:pt x="1073" y="387"/>
                    <a:pt x="1164" y="655"/>
                    <a:pt x="1254" y="903"/>
                  </a:cubicBezTo>
                  <a:cubicBezTo>
                    <a:pt x="1580" y="1805"/>
                    <a:pt x="1880" y="2708"/>
                    <a:pt x="2156" y="3485"/>
                  </a:cubicBezTo>
                  <a:lnTo>
                    <a:pt x="2181" y="3585"/>
                  </a:lnTo>
                  <a:lnTo>
                    <a:pt x="2206" y="3485"/>
                  </a:lnTo>
                  <a:lnTo>
                    <a:pt x="2256" y="3485"/>
                  </a:lnTo>
                  <a:cubicBezTo>
                    <a:pt x="2247" y="3458"/>
                    <a:pt x="2238" y="3432"/>
                    <a:pt x="2228" y="3406"/>
                  </a:cubicBezTo>
                  <a:lnTo>
                    <a:pt x="2228" y="3406"/>
                  </a:lnTo>
                  <a:cubicBezTo>
                    <a:pt x="2396" y="2808"/>
                    <a:pt x="2562" y="2237"/>
                    <a:pt x="2682" y="1780"/>
                  </a:cubicBezTo>
                  <a:lnTo>
                    <a:pt x="2657" y="1780"/>
                  </a:lnTo>
                  <a:cubicBezTo>
                    <a:pt x="2540" y="2250"/>
                    <a:pt x="2379" y="2785"/>
                    <a:pt x="2214" y="3366"/>
                  </a:cubicBezTo>
                  <a:lnTo>
                    <a:pt x="2214" y="3366"/>
                  </a:lnTo>
                  <a:cubicBezTo>
                    <a:pt x="1950" y="2619"/>
                    <a:pt x="1663" y="1784"/>
                    <a:pt x="1354" y="903"/>
                  </a:cubicBezTo>
                  <a:lnTo>
                    <a:pt x="1053" y="76"/>
                  </a:lnTo>
                  <a:lnTo>
                    <a:pt x="10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3914;p55">
              <a:extLst>
                <a:ext uri="{FF2B5EF4-FFF2-40B4-BE49-F238E27FC236}">
                  <a16:creationId xmlns:a16="http://schemas.microsoft.com/office/drawing/2014/main" id="{D26CC954-D8FD-5B9F-A639-CE56ACD4BEAA}"/>
                </a:ext>
              </a:extLst>
            </p:cNvPr>
            <p:cNvSpPr/>
            <p:nvPr/>
          </p:nvSpPr>
          <p:spPr>
            <a:xfrm>
              <a:off x="6433012" y="2862170"/>
              <a:ext cx="54176" cy="79550"/>
            </a:xfrm>
            <a:custGeom>
              <a:avLst/>
              <a:gdLst/>
              <a:ahLst/>
              <a:cxnLst/>
              <a:rect l="l" t="t" r="r" b="b"/>
              <a:pathLst>
                <a:path w="2908" h="4270" extrusionOk="0">
                  <a:moveTo>
                    <a:pt x="564" y="0"/>
                  </a:moveTo>
                  <a:cubicBezTo>
                    <a:pt x="417" y="0"/>
                    <a:pt x="279" y="45"/>
                    <a:pt x="176" y="159"/>
                  </a:cubicBezTo>
                  <a:cubicBezTo>
                    <a:pt x="50" y="310"/>
                    <a:pt x="0" y="535"/>
                    <a:pt x="50" y="736"/>
                  </a:cubicBezTo>
                  <a:cubicBezTo>
                    <a:pt x="126" y="936"/>
                    <a:pt x="201" y="1112"/>
                    <a:pt x="326" y="1287"/>
                  </a:cubicBezTo>
                  <a:cubicBezTo>
                    <a:pt x="852" y="2189"/>
                    <a:pt x="1203" y="3192"/>
                    <a:pt x="1354" y="4220"/>
                  </a:cubicBezTo>
                  <a:lnTo>
                    <a:pt x="2908" y="4270"/>
                  </a:lnTo>
                  <a:cubicBezTo>
                    <a:pt x="2832" y="3518"/>
                    <a:pt x="2707" y="2766"/>
                    <a:pt x="2481" y="2039"/>
                  </a:cubicBezTo>
                  <a:cubicBezTo>
                    <a:pt x="2256" y="1312"/>
                    <a:pt x="1805" y="661"/>
                    <a:pt x="1178" y="209"/>
                  </a:cubicBezTo>
                  <a:cubicBezTo>
                    <a:pt x="1002" y="92"/>
                    <a:pt x="773" y="0"/>
                    <a:pt x="564" y="0"/>
                  </a:cubicBezTo>
                  <a:close/>
                </a:path>
              </a:pathLst>
            </a:custGeom>
            <a:solidFill>
              <a:srgbClr val="FF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42948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3" name="Google Shape;3533;p48"/>
          <p:cNvSpPr txBox="1">
            <a:spLocks noGrp="1"/>
          </p:cNvSpPr>
          <p:nvPr>
            <p:ph type="title"/>
          </p:nvPr>
        </p:nvSpPr>
        <p:spPr>
          <a:xfrm>
            <a:off x="2250425" y="2051125"/>
            <a:ext cx="4643100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ML</a:t>
            </a:r>
            <a:endParaRPr dirty="0"/>
          </a:p>
        </p:txBody>
      </p:sp>
      <p:sp>
        <p:nvSpPr>
          <p:cNvPr id="3534" name="Google Shape;3534;p48"/>
          <p:cNvSpPr txBox="1">
            <a:spLocks noGrp="1"/>
          </p:cNvSpPr>
          <p:nvPr>
            <p:ph type="subTitle" idx="1"/>
          </p:nvPr>
        </p:nvSpPr>
        <p:spPr>
          <a:xfrm>
            <a:off x="2205681" y="3178225"/>
            <a:ext cx="4880919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H</a:t>
            </a:r>
            <a:r>
              <a:rPr lang="en" dirty="0"/>
              <a:t>ow we drill: test and train the data into machine learning algorithms </a:t>
            </a:r>
            <a:endParaRPr dirty="0"/>
          </a:p>
        </p:txBody>
      </p:sp>
      <p:sp>
        <p:nvSpPr>
          <p:cNvPr id="3535" name="Google Shape;3535;p48"/>
          <p:cNvSpPr txBox="1">
            <a:spLocks noGrp="1"/>
          </p:cNvSpPr>
          <p:nvPr>
            <p:ph type="title" idx="2"/>
          </p:nvPr>
        </p:nvSpPr>
        <p:spPr>
          <a:xfrm>
            <a:off x="2643375" y="1061725"/>
            <a:ext cx="38574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3536" name="Google Shape;3536;p48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sp>
        <p:nvSpPr>
          <p:cNvPr id="3537" name="Google Shape;3537;p48">
            <a:hlinkClick r:id="rId5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538" name="Google Shape;3538;p48">
            <a:hlinkClick r:id="rId6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539" name="Google Shape;3539;p48">
            <a:hlinkClick r:id="rId7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540" name="Google Shape;3540;p48">
            <a:hlinkClick r:id="rId8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541" name="Google Shape;3541;p48">
            <a:hlinkClick r:id="rId9" action="ppaction://hlinksldjump"/>
          </p:cNvPr>
          <p:cNvSpPr txBox="1"/>
          <p:nvPr/>
        </p:nvSpPr>
        <p:spPr>
          <a:xfrm rot="5400000">
            <a:off x="8608572" y="264189"/>
            <a:ext cx="681674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542" name="Google Shape;3542;p48">
            <a:hlinkClick r:id="rId10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3543" name="Google Shape;3543;p48">
            <a:hlinkClick r:id="" action="ppaction://hlinkshowjump?jump=previousslide"/>
          </p:cNvPr>
          <p:cNvPicPr preferRelativeResize="0"/>
          <p:nvPr/>
        </p:nvPicPr>
        <p:blipFill rotWithShape="1">
          <a:blip r:embed="rId11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4" name="Google Shape;3544;p48">
            <a:hlinkClick r:id="" action="ppaction://hlinkshowjump?jump=nextslide"/>
          </p:cNvPr>
          <p:cNvPicPr preferRelativeResize="0"/>
          <p:nvPr/>
        </p:nvPicPr>
        <p:blipFill rotWithShape="1">
          <a:blip r:embed="rId11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9" name="Google Shape;3549;p49"/>
          <p:cNvSpPr/>
          <p:nvPr/>
        </p:nvSpPr>
        <p:spPr>
          <a:xfrm>
            <a:off x="712450" y="729250"/>
            <a:ext cx="27555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49"/>
          <p:cNvSpPr txBox="1">
            <a:spLocks noGrp="1"/>
          </p:cNvSpPr>
          <p:nvPr>
            <p:ph type="title"/>
          </p:nvPr>
        </p:nvSpPr>
        <p:spPr>
          <a:xfrm>
            <a:off x="811234" y="366837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Infographics</a:t>
            </a:r>
            <a:endParaRPr dirty="0"/>
          </a:p>
        </p:txBody>
      </p:sp>
      <p:pic>
        <p:nvPicPr>
          <p:cNvPr id="3551" name="Google Shape;3551;p49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52" name="Google Shape;3552;p49"/>
          <p:cNvGrpSpPr/>
          <p:nvPr/>
        </p:nvGrpSpPr>
        <p:grpSpPr>
          <a:xfrm>
            <a:off x="3631531" y="994306"/>
            <a:ext cx="1802704" cy="3282414"/>
            <a:chOff x="3669950" y="1319811"/>
            <a:chExt cx="1802704" cy="3282414"/>
          </a:xfrm>
        </p:grpSpPr>
        <p:sp>
          <p:nvSpPr>
            <p:cNvPr id="3553" name="Google Shape;3553;p49"/>
            <p:cNvSpPr/>
            <p:nvPr/>
          </p:nvSpPr>
          <p:spPr>
            <a:xfrm rot="10800000" flipH="1">
              <a:off x="3669950" y="4179225"/>
              <a:ext cx="1802400" cy="423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9"/>
            <p:cNvSpPr/>
            <p:nvPr/>
          </p:nvSpPr>
          <p:spPr>
            <a:xfrm>
              <a:off x="4113800" y="1776075"/>
              <a:ext cx="915300" cy="202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9"/>
            <p:cNvSpPr/>
            <p:nvPr/>
          </p:nvSpPr>
          <p:spPr>
            <a:xfrm>
              <a:off x="4113700" y="1754475"/>
              <a:ext cx="915214" cy="167997"/>
            </a:xfrm>
            <a:custGeom>
              <a:avLst/>
              <a:gdLst/>
              <a:ahLst/>
              <a:cxnLst/>
              <a:rect l="l" t="t" r="r" b="b"/>
              <a:pathLst>
                <a:path w="16743" h="2758" extrusionOk="0">
                  <a:moveTo>
                    <a:pt x="1" y="0"/>
                  </a:moveTo>
                  <a:lnTo>
                    <a:pt x="1" y="2081"/>
                  </a:lnTo>
                  <a:lnTo>
                    <a:pt x="16743" y="2757"/>
                  </a:lnTo>
                  <a:lnTo>
                    <a:pt x="16743" y="7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454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9"/>
            <p:cNvSpPr/>
            <p:nvPr/>
          </p:nvSpPr>
          <p:spPr>
            <a:xfrm>
              <a:off x="4006950" y="1320125"/>
              <a:ext cx="1130100" cy="454200"/>
            </a:xfrm>
            <a:prstGeom prst="roundRect">
              <a:avLst>
                <a:gd name="adj" fmla="val 1410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49"/>
            <p:cNvSpPr/>
            <p:nvPr/>
          </p:nvSpPr>
          <p:spPr>
            <a:xfrm>
              <a:off x="4142506" y="1319811"/>
              <a:ext cx="24707" cy="452168"/>
            </a:xfrm>
            <a:custGeom>
              <a:avLst/>
              <a:gdLst/>
              <a:ahLst/>
              <a:cxnLst/>
              <a:rect l="l" t="t" r="r" b="b"/>
              <a:pathLst>
                <a:path w="452" h="8272" extrusionOk="0">
                  <a:moveTo>
                    <a:pt x="251" y="0"/>
                  </a:moveTo>
                  <a:cubicBezTo>
                    <a:pt x="126" y="0"/>
                    <a:pt x="0" y="1855"/>
                    <a:pt x="0" y="4136"/>
                  </a:cubicBezTo>
                  <a:cubicBezTo>
                    <a:pt x="0" y="6441"/>
                    <a:pt x="75" y="8271"/>
                    <a:pt x="201" y="8271"/>
                  </a:cubicBezTo>
                  <a:cubicBezTo>
                    <a:pt x="202" y="8271"/>
                    <a:pt x="202" y="8271"/>
                    <a:pt x="203" y="8271"/>
                  </a:cubicBezTo>
                  <a:cubicBezTo>
                    <a:pt x="327" y="8271"/>
                    <a:pt x="426" y="6426"/>
                    <a:pt x="451" y="4161"/>
                  </a:cubicBezTo>
                  <a:cubicBezTo>
                    <a:pt x="451" y="1855"/>
                    <a:pt x="351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49"/>
            <p:cNvSpPr/>
            <p:nvPr/>
          </p:nvSpPr>
          <p:spPr>
            <a:xfrm>
              <a:off x="4263035" y="1321178"/>
              <a:ext cx="24707" cy="452114"/>
            </a:xfrm>
            <a:custGeom>
              <a:avLst/>
              <a:gdLst/>
              <a:ahLst/>
              <a:cxnLst/>
              <a:rect l="l" t="t" r="r" b="b"/>
              <a:pathLst>
                <a:path w="452" h="8271" extrusionOk="0">
                  <a:moveTo>
                    <a:pt x="251" y="0"/>
                  </a:moveTo>
                  <a:cubicBezTo>
                    <a:pt x="126" y="0"/>
                    <a:pt x="1" y="1855"/>
                    <a:pt x="1" y="4136"/>
                  </a:cubicBezTo>
                  <a:cubicBezTo>
                    <a:pt x="1" y="6416"/>
                    <a:pt x="76" y="8271"/>
                    <a:pt x="201" y="8271"/>
                  </a:cubicBezTo>
                  <a:cubicBezTo>
                    <a:pt x="327" y="8271"/>
                    <a:pt x="427" y="6416"/>
                    <a:pt x="452" y="4136"/>
                  </a:cubicBezTo>
                  <a:cubicBezTo>
                    <a:pt x="452" y="1855"/>
                    <a:pt x="35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49"/>
            <p:cNvSpPr/>
            <p:nvPr/>
          </p:nvSpPr>
          <p:spPr>
            <a:xfrm>
              <a:off x="4383618" y="1321178"/>
              <a:ext cx="24707" cy="452114"/>
            </a:xfrm>
            <a:custGeom>
              <a:avLst/>
              <a:gdLst/>
              <a:ahLst/>
              <a:cxnLst/>
              <a:rect l="l" t="t" r="r" b="b"/>
              <a:pathLst>
                <a:path w="452" h="8271" extrusionOk="0">
                  <a:moveTo>
                    <a:pt x="251" y="0"/>
                  </a:moveTo>
                  <a:cubicBezTo>
                    <a:pt x="126" y="0"/>
                    <a:pt x="0" y="1855"/>
                    <a:pt x="0" y="4136"/>
                  </a:cubicBezTo>
                  <a:cubicBezTo>
                    <a:pt x="0" y="6416"/>
                    <a:pt x="75" y="8271"/>
                    <a:pt x="201" y="8271"/>
                  </a:cubicBezTo>
                  <a:cubicBezTo>
                    <a:pt x="326" y="8271"/>
                    <a:pt x="426" y="6416"/>
                    <a:pt x="451" y="4136"/>
                  </a:cubicBezTo>
                  <a:cubicBezTo>
                    <a:pt x="451" y="1855"/>
                    <a:pt x="351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49"/>
            <p:cNvSpPr/>
            <p:nvPr/>
          </p:nvSpPr>
          <p:spPr>
            <a:xfrm>
              <a:off x="4504147" y="1322544"/>
              <a:ext cx="24707" cy="452114"/>
            </a:xfrm>
            <a:custGeom>
              <a:avLst/>
              <a:gdLst/>
              <a:ahLst/>
              <a:cxnLst/>
              <a:rect l="l" t="t" r="r" b="b"/>
              <a:pathLst>
                <a:path w="452" h="8271" extrusionOk="0">
                  <a:moveTo>
                    <a:pt x="251" y="0"/>
                  </a:moveTo>
                  <a:cubicBezTo>
                    <a:pt x="126" y="0"/>
                    <a:pt x="1" y="1855"/>
                    <a:pt x="1" y="4136"/>
                  </a:cubicBezTo>
                  <a:cubicBezTo>
                    <a:pt x="1" y="6416"/>
                    <a:pt x="76" y="8271"/>
                    <a:pt x="201" y="8271"/>
                  </a:cubicBezTo>
                  <a:cubicBezTo>
                    <a:pt x="327" y="8271"/>
                    <a:pt x="427" y="6416"/>
                    <a:pt x="452" y="4136"/>
                  </a:cubicBezTo>
                  <a:cubicBezTo>
                    <a:pt x="452" y="1855"/>
                    <a:pt x="352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49"/>
            <p:cNvSpPr/>
            <p:nvPr/>
          </p:nvSpPr>
          <p:spPr>
            <a:xfrm>
              <a:off x="4624731" y="1322544"/>
              <a:ext cx="24707" cy="452114"/>
            </a:xfrm>
            <a:custGeom>
              <a:avLst/>
              <a:gdLst/>
              <a:ahLst/>
              <a:cxnLst/>
              <a:rect l="l" t="t" r="r" b="b"/>
              <a:pathLst>
                <a:path w="452" h="8271" extrusionOk="0">
                  <a:moveTo>
                    <a:pt x="251" y="0"/>
                  </a:moveTo>
                  <a:cubicBezTo>
                    <a:pt x="126" y="0"/>
                    <a:pt x="0" y="1855"/>
                    <a:pt x="0" y="4136"/>
                  </a:cubicBezTo>
                  <a:cubicBezTo>
                    <a:pt x="0" y="6416"/>
                    <a:pt x="76" y="8271"/>
                    <a:pt x="201" y="8271"/>
                  </a:cubicBezTo>
                  <a:cubicBezTo>
                    <a:pt x="326" y="8271"/>
                    <a:pt x="426" y="6416"/>
                    <a:pt x="451" y="4136"/>
                  </a:cubicBezTo>
                  <a:cubicBezTo>
                    <a:pt x="451" y="1855"/>
                    <a:pt x="351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49"/>
            <p:cNvSpPr/>
            <p:nvPr/>
          </p:nvSpPr>
          <p:spPr>
            <a:xfrm>
              <a:off x="4745260" y="1322544"/>
              <a:ext cx="24707" cy="452168"/>
            </a:xfrm>
            <a:custGeom>
              <a:avLst/>
              <a:gdLst/>
              <a:ahLst/>
              <a:cxnLst/>
              <a:rect l="l" t="t" r="r" b="b"/>
              <a:pathLst>
                <a:path w="452" h="8272" extrusionOk="0">
                  <a:moveTo>
                    <a:pt x="251" y="0"/>
                  </a:moveTo>
                  <a:cubicBezTo>
                    <a:pt x="126" y="0"/>
                    <a:pt x="1" y="1855"/>
                    <a:pt x="1" y="4136"/>
                  </a:cubicBezTo>
                  <a:cubicBezTo>
                    <a:pt x="1" y="6441"/>
                    <a:pt x="76" y="8271"/>
                    <a:pt x="201" y="8271"/>
                  </a:cubicBezTo>
                  <a:cubicBezTo>
                    <a:pt x="202" y="8271"/>
                    <a:pt x="203" y="8271"/>
                    <a:pt x="204" y="8271"/>
                  </a:cubicBezTo>
                  <a:cubicBezTo>
                    <a:pt x="328" y="8271"/>
                    <a:pt x="427" y="6426"/>
                    <a:pt x="452" y="4161"/>
                  </a:cubicBezTo>
                  <a:cubicBezTo>
                    <a:pt x="452" y="1855"/>
                    <a:pt x="352" y="25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49"/>
            <p:cNvSpPr/>
            <p:nvPr/>
          </p:nvSpPr>
          <p:spPr>
            <a:xfrm>
              <a:off x="4865843" y="1323911"/>
              <a:ext cx="24707" cy="452168"/>
            </a:xfrm>
            <a:custGeom>
              <a:avLst/>
              <a:gdLst/>
              <a:ahLst/>
              <a:cxnLst/>
              <a:rect l="l" t="t" r="r" b="b"/>
              <a:pathLst>
                <a:path w="452" h="8272" extrusionOk="0">
                  <a:moveTo>
                    <a:pt x="251" y="0"/>
                  </a:moveTo>
                  <a:cubicBezTo>
                    <a:pt x="126" y="0"/>
                    <a:pt x="0" y="1855"/>
                    <a:pt x="0" y="4136"/>
                  </a:cubicBezTo>
                  <a:cubicBezTo>
                    <a:pt x="0" y="6416"/>
                    <a:pt x="76" y="8271"/>
                    <a:pt x="201" y="8271"/>
                  </a:cubicBezTo>
                  <a:cubicBezTo>
                    <a:pt x="326" y="8271"/>
                    <a:pt x="426" y="6416"/>
                    <a:pt x="452" y="4136"/>
                  </a:cubicBezTo>
                  <a:cubicBezTo>
                    <a:pt x="452" y="1855"/>
                    <a:pt x="351" y="0"/>
                    <a:pt x="2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49"/>
            <p:cNvSpPr/>
            <p:nvPr/>
          </p:nvSpPr>
          <p:spPr>
            <a:xfrm>
              <a:off x="4986372" y="1323911"/>
              <a:ext cx="24762" cy="452168"/>
            </a:xfrm>
            <a:custGeom>
              <a:avLst/>
              <a:gdLst/>
              <a:ahLst/>
              <a:cxnLst/>
              <a:rect l="l" t="t" r="r" b="b"/>
              <a:pathLst>
                <a:path w="453" h="8272" extrusionOk="0">
                  <a:moveTo>
                    <a:pt x="252" y="0"/>
                  </a:moveTo>
                  <a:cubicBezTo>
                    <a:pt x="126" y="0"/>
                    <a:pt x="1" y="1855"/>
                    <a:pt x="1" y="4136"/>
                  </a:cubicBezTo>
                  <a:cubicBezTo>
                    <a:pt x="1" y="6416"/>
                    <a:pt x="76" y="8271"/>
                    <a:pt x="201" y="8271"/>
                  </a:cubicBezTo>
                  <a:cubicBezTo>
                    <a:pt x="327" y="8271"/>
                    <a:pt x="427" y="6416"/>
                    <a:pt x="452" y="4136"/>
                  </a:cubicBezTo>
                  <a:cubicBezTo>
                    <a:pt x="452" y="1855"/>
                    <a:pt x="352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49"/>
            <p:cNvSpPr/>
            <p:nvPr/>
          </p:nvSpPr>
          <p:spPr>
            <a:xfrm>
              <a:off x="3669954" y="1978279"/>
              <a:ext cx="1802700" cy="1140000"/>
            </a:xfrm>
            <a:prstGeom prst="round2SameRect">
              <a:avLst>
                <a:gd name="adj1" fmla="val 39261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49"/>
            <p:cNvSpPr/>
            <p:nvPr/>
          </p:nvSpPr>
          <p:spPr>
            <a:xfrm>
              <a:off x="3669954" y="3118461"/>
              <a:ext cx="1802700" cy="10662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49"/>
            <p:cNvSpPr/>
            <p:nvPr/>
          </p:nvSpPr>
          <p:spPr>
            <a:xfrm>
              <a:off x="3920575" y="2514264"/>
              <a:ext cx="1315234" cy="872741"/>
            </a:xfrm>
            <a:custGeom>
              <a:avLst/>
              <a:gdLst/>
              <a:ahLst/>
              <a:cxnLst/>
              <a:rect l="l" t="t" r="r" b="b"/>
              <a:pathLst>
                <a:path w="24061" h="15966" extrusionOk="0">
                  <a:moveTo>
                    <a:pt x="702" y="1"/>
                  </a:moveTo>
                  <a:cubicBezTo>
                    <a:pt x="351" y="1"/>
                    <a:pt x="75" y="276"/>
                    <a:pt x="75" y="627"/>
                  </a:cubicBezTo>
                  <a:lnTo>
                    <a:pt x="0" y="15239"/>
                  </a:lnTo>
                  <a:cubicBezTo>
                    <a:pt x="0" y="15590"/>
                    <a:pt x="276" y="15865"/>
                    <a:pt x="627" y="15865"/>
                  </a:cubicBezTo>
                  <a:lnTo>
                    <a:pt x="23359" y="15966"/>
                  </a:lnTo>
                  <a:cubicBezTo>
                    <a:pt x="23710" y="15966"/>
                    <a:pt x="23985" y="15690"/>
                    <a:pt x="23985" y="15339"/>
                  </a:cubicBezTo>
                  <a:lnTo>
                    <a:pt x="24060" y="728"/>
                  </a:lnTo>
                  <a:cubicBezTo>
                    <a:pt x="24060" y="377"/>
                    <a:pt x="23785" y="101"/>
                    <a:pt x="23434" y="101"/>
                  </a:cubicBezTo>
                  <a:lnTo>
                    <a:pt x="7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AU" dirty="0"/>
                <a:t>Machine learning</a:t>
              </a:r>
              <a:endParaRPr dirty="0"/>
            </a:p>
          </p:txBody>
        </p:sp>
        <p:sp>
          <p:nvSpPr>
            <p:cNvPr id="3568" name="Google Shape;3568;p49"/>
            <p:cNvSpPr/>
            <p:nvPr/>
          </p:nvSpPr>
          <p:spPr>
            <a:xfrm>
              <a:off x="3984757" y="2572192"/>
              <a:ext cx="1172784" cy="776918"/>
            </a:xfrm>
            <a:custGeom>
              <a:avLst/>
              <a:gdLst/>
              <a:ahLst/>
              <a:cxnLst/>
              <a:rect l="l" t="t" r="r" b="b"/>
              <a:pathLst>
                <a:path w="21455" h="14213" extrusionOk="0">
                  <a:moveTo>
                    <a:pt x="280" y="1"/>
                  </a:moveTo>
                  <a:cubicBezTo>
                    <a:pt x="279" y="1"/>
                    <a:pt x="278" y="1"/>
                    <a:pt x="277" y="2"/>
                  </a:cubicBezTo>
                  <a:cubicBezTo>
                    <a:pt x="278" y="2"/>
                    <a:pt x="279" y="2"/>
                    <a:pt x="280" y="2"/>
                  </a:cubicBezTo>
                  <a:lnTo>
                    <a:pt x="280" y="2"/>
                  </a:lnTo>
                  <a:cubicBezTo>
                    <a:pt x="281" y="1"/>
                    <a:pt x="280" y="1"/>
                    <a:pt x="280" y="1"/>
                  </a:cubicBezTo>
                  <a:close/>
                  <a:moveTo>
                    <a:pt x="51" y="227"/>
                  </a:moveTo>
                  <a:cubicBezTo>
                    <a:pt x="14" y="264"/>
                    <a:pt x="0" y="279"/>
                    <a:pt x="2" y="279"/>
                  </a:cubicBezTo>
                  <a:cubicBezTo>
                    <a:pt x="3" y="279"/>
                    <a:pt x="23" y="261"/>
                    <a:pt x="51" y="234"/>
                  </a:cubicBezTo>
                  <a:lnTo>
                    <a:pt x="51" y="234"/>
                  </a:lnTo>
                  <a:lnTo>
                    <a:pt x="51" y="227"/>
                  </a:lnTo>
                  <a:close/>
                  <a:moveTo>
                    <a:pt x="280" y="2"/>
                  </a:moveTo>
                  <a:cubicBezTo>
                    <a:pt x="278" y="15"/>
                    <a:pt x="131" y="159"/>
                    <a:pt x="51" y="234"/>
                  </a:cubicBezTo>
                  <a:lnTo>
                    <a:pt x="51" y="234"/>
                  </a:lnTo>
                  <a:lnTo>
                    <a:pt x="51" y="252"/>
                  </a:lnTo>
                  <a:lnTo>
                    <a:pt x="51" y="277"/>
                  </a:lnTo>
                  <a:lnTo>
                    <a:pt x="51" y="353"/>
                  </a:lnTo>
                  <a:lnTo>
                    <a:pt x="51" y="453"/>
                  </a:lnTo>
                  <a:lnTo>
                    <a:pt x="51" y="678"/>
                  </a:lnTo>
                  <a:lnTo>
                    <a:pt x="51" y="1155"/>
                  </a:lnTo>
                  <a:lnTo>
                    <a:pt x="51" y="2057"/>
                  </a:lnTo>
                  <a:cubicBezTo>
                    <a:pt x="51" y="2658"/>
                    <a:pt x="26" y="3260"/>
                    <a:pt x="26" y="3861"/>
                  </a:cubicBezTo>
                  <a:cubicBezTo>
                    <a:pt x="26" y="5039"/>
                    <a:pt x="26" y="6217"/>
                    <a:pt x="26" y="7370"/>
                  </a:cubicBezTo>
                  <a:cubicBezTo>
                    <a:pt x="26" y="9676"/>
                    <a:pt x="1" y="11881"/>
                    <a:pt x="1" y="14012"/>
                  </a:cubicBezTo>
                  <a:lnTo>
                    <a:pt x="1" y="14212"/>
                  </a:lnTo>
                  <a:lnTo>
                    <a:pt x="202" y="14212"/>
                  </a:lnTo>
                  <a:cubicBezTo>
                    <a:pt x="6392" y="14187"/>
                    <a:pt x="11655" y="14187"/>
                    <a:pt x="15415" y="14162"/>
                  </a:cubicBezTo>
                  <a:cubicBezTo>
                    <a:pt x="17244" y="14162"/>
                    <a:pt x="18673" y="14137"/>
                    <a:pt x="19725" y="14137"/>
                  </a:cubicBezTo>
                  <a:cubicBezTo>
                    <a:pt x="20202" y="14137"/>
                    <a:pt x="20552" y="14112"/>
                    <a:pt x="20853" y="14112"/>
                  </a:cubicBezTo>
                  <a:cubicBezTo>
                    <a:pt x="21104" y="14112"/>
                    <a:pt x="21229" y="14112"/>
                    <a:pt x="21229" y="14087"/>
                  </a:cubicBezTo>
                  <a:cubicBezTo>
                    <a:pt x="21229" y="14087"/>
                    <a:pt x="21079" y="14087"/>
                    <a:pt x="20803" y="14062"/>
                  </a:cubicBezTo>
                  <a:cubicBezTo>
                    <a:pt x="20502" y="14062"/>
                    <a:pt x="20126" y="14062"/>
                    <a:pt x="19650" y="14037"/>
                  </a:cubicBezTo>
                  <a:cubicBezTo>
                    <a:pt x="18598" y="14012"/>
                    <a:pt x="17119" y="13987"/>
                    <a:pt x="15289" y="13962"/>
                  </a:cubicBezTo>
                  <a:cubicBezTo>
                    <a:pt x="11596" y="13937"/>
                    <a:pt x="6457" y="13863"/>
                    <a:pt x="404" y="13813"/>
                  </a:cubicBezTo>
                  <a:lnTo>
                    <a:pt x="404" y="13813"/>
                  </a:lnTo>
                  <a:cubicBezTo>
                    <a:pt x="427" y="11766"/>
                    <a:pt x="428" y="9603"/>
                    <a:pt x="452" y="7370"/>
                  </a:cubicBezTo>
                  <a:cubicBezTo>
                    <a:pt x="452" y="6217"/>
                    <a:pt x="477" y="5039"/>
                    <a:pt x="477" y="3861"/>
                  </a:cubicBezTo>
                  <a:cubicBezTo>
                    <a:pt x="477" y="3260"/>
                    <a:pt x="477" y="2658"/>
                    <a:pt x="477" y="2057"/>
                  </a:cubicBezTo>
                  <a:lnTo>
                    <a:pt x="477" y="1155"/>
                  </a:lnTo>
                  <a:lnTo>
                    <a:pt x="477" y="678"/>
                  </a:lnTo>
                  <a:lnTo>
                    <a:pt x="477" y="453"/>
                  </a:lnTo>
                  <a:lnTo>
                    <a:pt x="477" y="453"/>
                  </a:lnTo>
                  <a:cubicBezTo>
                    <a:pt x="8240" y="478"/>
                    <a:pt x="15393" y="478"/>
                    <a:pt x="21105" y="502"/>
                  </a:cubicBezTo>
                  <a:lnTo>
                    <a:pt x="21105" y="502"/>
                  </a:lnTo>
                  <a:cubicBezTo>
                    <a:pt x="21130" y="4583"/>
                    <a:pt x="21154" y="7930"/>
                    <a:pt x="21154" y="10302"/>
                  </a:cubicBezTo>
                  <a:cubicBezTo>
                    <a:pt x="21179" y="11480"/>
                    <a:pt x="21179" y="12408"/>
                    <a:pt x="21204" y="13084"/>
                  </a:cubicBezTo>
                  <a:cubicBezTo>
                    <a:pt x="21204" y="13385"/>
                    <a:pt x="21204" y="13636"/>
                    <a:pt x="21204" y="13836"/>
                  </a:cubicBezTo>
                  <a:cubicBezTo>
                    <a:pt x="21204" y="14012"/>
                    <a:pt x="21229" y="14087"/>
                    <a:pt x="21229" y="14087"/>
                  </a:cubicBezTo>
                  <a:cubicBezTo>
                    <a:pt x="21229" y="14090"/>
                    <a:pt x="21229" y="14092"/>
                    <a:pt x="21229" y="14092"/>
                  </a:cubicBezTo>
                  <a:cubicBezTo>
                    <a:pt x="21230" y="14092"/>
                    <a:pt x="21232" y="14015"/>
                    <a:pt x="21254" y="13861"/>
                  </a:cubicBezTo>
                  <a:cubicBezTo>
                    <a:pt x="21254" y="13686"/>
                    <a:pt x="21254" y="13435"/>
                    <a:pt x="21279" y="13160"/>
                  </a:cubicBezTo>
                  <a:cubicBezTo>
                    <a:pt x="21279" y="12483"/>
                    <a:pt x="21304" y="11581"/>
                    <a:pt x="21329" y="10428"/>
                  </a:cubicBezTo>
                  <a:cubicBezTo>
                    <a:pt x="21354" y="7972"/>
                    <a:pt x="21405" y="4513"/>
                    <a:pt x="21455" y="328"/>
                  </a:cubicBezTo>
                  <a:lnTo>
                    <a:pt x="21455" y="152"/>
                  </a:lnTo>
                  <a:lnTo>
                    <a:pt x="21279" y="152"/>
                  </a:lnTo>
                  <a:cubicBezTo>
                    <a:pt x="15516" y="127"/>
                    <a:pt x="8199" y="77"/>
                    <a:pt x="280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49"/>
            <p:cNvSpPr/>
            <p:nvPr/>
          </p:nvSpPr>
          <p:spPr>
            <a:xfrm flipV="1">
              <a:off x="4180667" y="2927774"/>
              <a:ext cx="780963" cy="45719"/>
            </a:xfrm>
            <a:custGeom>
              <a:avLst/>
              <a:gdLst/>
              <a:ahLst/>
              <a:cxnLst/>
              <a:rect l="l" t="t" r="r" b="b"/>
              <a:pathLst>
                <a:path w="14287" h="456" extrusionOk="0">
                  <a:moveTo>
                    <a:pt x="5938" y="0"/>
                  </a:moveTo>
                  <a:cubicBezTo>
                    <a:pt x="2574" y="0"/>
                    <a:pt x="0" y="92"/>
                    <a:pt x="0" y="205"/>
                  </a:cubicBezTo>
                  <a:cubicBezTo>
                    <a:pt x="0" y="305"/>
                    <a:pt x="3208" y="430"/>
                    <a:pt x="7143" y="455"/>
                  </a:cubicBezTo>
                  <a:cubicBezTo>
                    <a:pt x="11103" y="455"/>
                    <a:pt x="14286" y="380"/>
                    <a:pt x="14286" y="255"/>
                  </a:cubicBezTo>
                  <a:cubicBezTo>
                    <a:pt x="14286" y="129"/>
                    <a:pt x="11103" y="29"/>
                    <a:pt x="7143" y="4"/>
                  </a:cubicBezTo>
                  <a:cubicBezTo>
                    <a:pt x="6733" y="1"/>
                    <a:pt x="6330" y="0"/>
                    <a:pt x="5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49"/>
            <p:cNvSpPr/>
            <p:nvPr/>
          </p:nvSpPr>
          <p:spPr>
            <a:xfrm>
              <a:off x="4187711" y="3220950"/>
              <a:ext cx="780963" cy="24926"/>
            </a:xfrm>
            <a:custGeom>
              <a:avLst/>
              <a:gdLst/>
              <a:ahLst/>
              <a:cxnLst/>
              <a:rect l="l" t="t" r="r" b="b"/>
              <a:pathLst>
                <a:path w="14287" h="456" extrusionOk="0">
                  <a:moveTo>
                    <a:pt x="5938" y="0"/>
                  </a:moveTo>
                  <a:cubicBezTo>
                    <a:pt x="2574" y="0"/>
                    <a:pt x="0" y="92"/>
                    <a:pt x="0" y="204"/>
                  </a:cubicBezTo>
                  <a:cubicBezTo>
                    <a:pt x="0" y="305"/>
                    <a:pt x="3208" y="430"/>
                    <a:pt x="7143" y="455"/>
                  </a:cubicBezTo>
                  <a:cubicBezTo>
                    <a:pt x="11078" y="455"/>
                    <a:pt x="14286" y="380"/>
                    <a:pt x="14286" y="255"/>
                  </a:cubicBezTo>
                  <a:cubicBezTo>
                    <a:pt x="14286" y="129"/>
                    <a:pt x="11078" y="29"/>
                    <a:pt x="7143" y="4"/>
                  </a:cubicBezTo>
                  <a:cubicBezTo>
                    <a:pt x="6733" y="1"/>
                    <a:pt x="6330" y="0"/>
                    <a:pt x="5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49"/>
            <p:cNvSpPr/>
            <p:nvPr/>
          </p:nvSpPr>
          <p:spPr>
            <a:xfrm>
              <a:off x="4123320" y="1971494"/>
              <a:ext cx="852188" cy="24926"/>
            </a:xfrm>
            <a:custGeom>
              <a:avLst/>
              <a:gdLst/>
              <a:ahLst/>
              <a:cxnLst/>
              <a:rect l="l" t="t" r="r" b="b"/>
              <a:pathLst>
                <a:path w="15590" h="456" extrusionOk="0">
                  <a:moveTo>
                    <a:pt x="6467" y="1"/>
                  </a:moveTo>
                  <a:cubicBezTo>
                    <a:pt x="2807" y="1"/>
                    <a:pt x="0" y="90"/>
                    <a:pt x="0" y="180"/>
                  </a:cubicBezTo>
                  <a:cubicBezTo>
                    <a:pt x="0" y="305"/>
                    <a:pt x="3509" y="431"/>
                    <a:pt x="7795" y="456"/>
                  </a:cubicBezTo>
                  <a:cubicBezTo>
                    <a:pt x="12106" y="456"/>
                    <a:pt x="15589" y="381"/>
                    <a:pt x="15589" y="255"/>
                  </a:cubicBezTo>
                  <a:cubicBezTo>
                    <a:pt x="15589" y="130"/>
                    <a:pt x="12106" y="30"/>
                    <a:pt x="7795" y="5"/>
                  </a:cubicBezTo>
                  <a:cubicBezTo>
                    <a:pt x="7342" y="2"/>
                    <a:pt x="6899" y="1"/>
                    <a:pt x="6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49"/>
            <p:cNvSpPr/>
            <p:nvPr/>
          </p:nvSpPr>
          <p:spPr>
            <a:xfrm>
              <a:off x="3734238" y="2105962"/>
              <a:ext cx="285010" cy="1937239"/>
            </a:xfrm>
            <a:custGeom>
              <a:avLst/>
              <a:gdLst/>
              <a:ahLst/>
              <a:cxnLst/>
              <a:rect l="l" t="t" r="r" b="b"/>
              <a:pathLst>
                <a:path w="5214" h="35440" extrusionOk="0">
                  <a:moveTo>
                    <a:pt x="5214" y="1"/>
                  </a:moveTo>
                  <a:cubicBezTo>
                    <a:pt x="5189" y="1"/>
                    <a:pt x="5063" y="1"/>
                    <a:pt x="4813" y="51"/>
                  </a:cubicBezTo>
                  <a:cubicBezTo>
                    <a:pt x="4587" y="126"/>
                    <a:pt x="4211" y="226"/>
                    <a:pt x="3785" y="477"/>
                  </a:cubicBezTo>
                  <a:cubicBezTo>
                    <a:pt x="2958" y="928"/>
                    <a:pt x="1855" y="1906"/>
                    <a:pt x="1128" y="3485"/>
                  </a:cubicBezTo>
                  <a:cubicBezTo>
                    <a:pt x="376" y="5063"/>
                    <a:pt x="151" y="7144"/>
                    <a:pt x="126" y="9374"/>
                  </a:cubicBezTo>
                  <a:cubicBezTo>
                    <a:pt x="101" y="11630"/>
                    <a:pt x="76" y="14111"/>
                    <a:pt x="51" y="16693"/>
                  </a:cubicBezTo>
                  <a:cubicBezTo>
                    <a:pt x="26" y="21856"/>
                    <a:pt x="1" y="26542"/>
                    <a:pt x="26" y="29926"/>
                  </a:cubicBezTo>
                  <a:cubicBezTo>
                    <a:pt x="51" y="31580"/>
                    <a:pt x="51" y="32933"/>
                    <a:pt x="76" y="33961"/>
                  </a:cubicBezTo>
                  <a:cubicBezTo>
                    <a:pt x="76" y="34913"/>
                    <a:pt x="101" y="35440"/>
                    <a:pt x="151" y="35440"/>
                  </a:cubicBezTo>
                  <a:cubicBezTo>
                    <a:pt x="176" y="35440"/>
                    <a:pt x="201" y="34913"/>
                    <a:pt x="226" y="33961"/>
                  </a:cubicBezTo>
                  <a:cubicBezTo>
                    <a:pt x="251" y="32933"/>
                    <a:pt x="301" y="31580"/>
                    <a:pt x="326" y="29951"/>
                  </a:cubicBezTo>
                  <a:cubicBezTo>
                    <a:pt x="402" y="26542"/>
                    <a:pt x="452" y="21856"/>
                    <a:pt x="502" y="16693"/>
                  </a:cubicBezTo>
                  <a:cubicBezTo>
                    <a:pt x="527" y="14111"/>
                    <a:pt x="527" y="11630"/>
                    <a:pt x="552" y="9399"/>
                  </a:cubicBezTo>
                  <a:cubicBezTo>
                    <a:pt x="527" y="7169"/>
                    <a:pt x="727" y="5139"/>
                    <a:pt x="1404" y="3610"/>
                  </a:cubicBezTo>
                  <a:cubicBezTo>
                    <a:pt x="2081" y="2081"/>
                    <a:pt x="3083" y="1104"/>
                    <a:pt x="3885" y="627"/>
                  </a:cubicBezTo>
                  <a:cubicBezTo>
                    <a:pt x="4687" y="126"/>
                    <a:pt x="5214" y="51"/>
                    <a:pt x="52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49"/>
            <p:cNvSpPr/>
            <p:nvPr/>
          </p:nvSpPr>
          <p:spPr>
            <a:xfrm>
              <a:off x="3778077" y="4317524"/>
              <a:ext cx="1627631" cy="176943"/>
            </a:xfrm>
            <a:custGeom>
              <a:avLst/>
              <a:gdLst/>
              <a:ahLst/>
              <a:cxnLst/>
              <a:rect l="l" t="t" r="r" b="b"/>
              <a:pathLst>
                <a:path w="29776" h="3237" extrusionOk="0">
                  <a:moveTo>
                    <a:pt x="14913" y="1"/>
                  </a:moveTo>
                  <a:cubicBezTo>
                    <a:pt x="12783" y="1"/>
                    <a:pt x="10778" y="176"/>
                    <a:pt x="8948" y="427"/>
                  </a:cubicBezTo>
                  <a:cubicBezTo>
                    <a:pt x="7143" y="727"/>
                    <a:pt x="5514" y="1103"/>
                    <a:pt x="4186" y="1504"/>
                  </a:cubicBezTo>
                  <a:cubicBezTo>
                    <a:pt x="3534" y="1680"/>
                    <a:pt x="2933" y="1905"/>
                    <a:pt x="2432" y="2081"/>
                  </a:cubicBezTo>
                  <a:cubicBezTo>
                    <a:pt x="1905" y="2256"/>
                    <a:pt x="1454" y="2432"/>
                    <a:pt x="1103" y="2607"/>
                  </a:cubicBezTo>
                  <a:cubicBezTo>
                    <a:pt x="402" y="2908"/>
                    <a:pt x="1" y="3083"/>
                    <a:pt x="26" y="3108"/>
                  </a:cubicBezTo>
                  <a:cubicBezTo>
                    <a:pt x="26" y="3110"/>
                    <a:pt x="28" y="3112"/>
                    <a:pt x="34" y="3112"/>
                  </a:cubicBezTo>
                  <a:cubicBezTo>
                    <a:pt x="95" y="3112"/>
                    <a:pt x="488" y="2987"/>
                    <a:pt x="1153" y="2758"/>
                  </a:cubicBezTo>
                  <a:cubicBezTo>
                    <a:pt x="1529" y="2632"/>
                    <a:pt x="1980" y="2482"/>
                    <a:pt x="2507" y="2331"/>
                  </a:cubicBezTo>
                  <a:cubicBezTo>
                    <a:pt x="3033" y="2156"/>
                    <a:pt x="3610" y="1956"/>
                    <a:pt x="4286" y="1805"/>
                  </a:cubicBezTo>
                  <a:cubicBezTo>
                    <a:pt x="5615" y="1429"/>
                    <a:pt x="7219" y="1103"/>
                    <a:pt x="8998" y="828"/>
                  </a:cubicBezTo>
                  <a:cubicBezTo>
                    <a:pt x="10803" y="602"/>
                    <a:pt x="12808" y="427"/>
                    <a:pt x="14888" y="427"/>
                  </a:cubicBezTo>
                  <a:cubicBezTo>
                    <a:pt x="16993" y="452"/>
                    <a:pt x="18998" y="627"/>
                    <a:pt x="20778" y="903"/>
                  </a:cubicBezTo>
                  <a:cubicBezTo>
                    <a:pt x="22582" y="1179"/>
                    <a:pt x="24186" y="1529"/>
                    <a:pt x="25514" y="1905"/>
                  </a:cubicBezTo>
                  <a:cubicBezTo>
                    <a:pt x="26166" y="2056"/>
                    <a:pt x="26768" y="2281"/>
                    <a:pt x="27294" y="2432"/>
                  </a:cubicBezTo>
                  <a:cubicBezTo>
                    <a:pt x="27795" y="2582"/>
                    <a:pt x="28246" y="2758"/>
                    <a:pt x="28622" y="2883"/>
                  </a:cubicBezTo>
                  <a:cubicBezTo>
                    <a:pt x="29288" y="3112"/>
                    <a:pt x="29680" y="3237"/>
                    <a:pt x="29742" y="3237"/>
                  </a:cubicBezTo>
                  <a:cubicBezTo>
                    <a:pt x="29747" y="3237"/>
                    <a:pt x="29750" y="3236"/>
                    <a:pt x="29750" y="3234"/>
                  </a:cubicBezTo>
                  <a:cubicBezTo>
                    <a:pt x="29775" y="3209"/>
                    <a:pt x="29374" y="3033"/>
                    <a:pt x="28672" y="2707"/>
                  </a:cubicBezTo>
                  <a:cubicBezTo>
                    <a:pt x="28321" y="2557"/>
                    <a:pt x="27870" y="2382"/>
                    <a:pt x="27369" y="2206"/>
                  </a:cubicBezTo>
                  <a:cubicBezTo>
                    <a:pt x="26843" y="2006"/>
                    <a:pt x="26266" y="1780"/>
                    <a:pt x="25590" y="1605"/>
                  </a:cubicBezTo>
                  <a:cubicBezTo>
                    <a:pt x="24261" y="1179"/>
                    <a:pt x="22657" y="803"/>
                    <a:pt x="20853" y="502"/>
                  </a:cubicBezTo>
                  <a:cubicBezTo>
                    <a:pt x="19023" y="201"/>
                    <a:pt x="17018" y="1"/>
                    <a:pt x="14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5" name="Google Shape;3575;p49"/>
          <p:cNvSpPr txBox="1"/>
          <p:nvPr/>
        </p:nvSpPr>
        <p:spPr>
          <a:xfrm>
            <a:off x="1134835" y="1783093"/>
            <a:ext cx="1660800" cy="6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Decision tree</a:t>
            </a:r>
            <a:endParaRPr sz="1600" dirty="0">
              <a:solidFill>
                <a:srgbClr val="313D4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576" name="Google Shape;3576;p49"/>
          <p:cNvSpPr txBox="1"/>
          <p:nvPr/>
        </p:nvSpPr>
        <p:spPr>
          <a:xfrm>
            <a:off x="720000" y="1696938"/>
            <a:ext cx="1660800" cy="3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E86B77"/>
                </a:solidFill>
                <a:latin typeface="Changa One"/>
                <a:ea typeface="Changa One"/>
                <a:cs typeface="Changa One"/>
                <a:sym typeface="Changa One"/>
              </a:rPr>
              <a:t>87.71%</a:t>
            </a:r>
            <a:endParaRPr sz="2600" dirty="0">
              <a:solidFill>
                <a:srgbClr val="E86B77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3577" name="Google Shape;3577;p49"/>
          <p:cNvSpPr txBox="1"/>
          <p:nvPr/>
        </p:nvSpPr>
        <p:spPr>
          <a:xfrm>
            <a:off x="720000" y="3217173"/>
            <a:ext cx="1660800" cy="3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chemeClr val="accent5"/>
                </a:solidFill>
                <a:latin typeface="Changa One"/>
                <a:ea typeface="Changa One"/>
                <a:cs typeface="Changa One"/>
                <a:sym typeface="Changa One"/>
              </a:rPr>
              <a:t>82.36%</a:t>
            </a:r>
            <a:endParaRPr sz="2600" dirty="0">
              <a:solidFill>
                <a:schemeClr val="accent5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3578" name="Google Shape;3578;p49"/>
          <p:cNvSpPr txBox="1"/>
          <p:nvPr/>
        </p:nvSpPr>
        <p:spPr>
          <a:xfrm>
            <a:off x="1148658" y="3302506"/>
            <a:ext cx="1660800" cy="6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Random forest</a:t>
            </a:r>
            <a:endParaRPr sz="1600" dirty="0">
              <a:solidFill>
                <a:srgbClr val="313D4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581" name="Google Shape;3581;p49"/>
          <p:cNvSpPr txBox="1"/>
          <p:nvPr/>
        </p:nvSpPr>
        <p:spPr>
          <a:xfrm>
            <a:off x="6906755" y="2756400"/>
            <a:ext cx="1660800" cy="3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rPr>
              <a:t>94.86%</a:t>
            </a:r>
            <a:endParaRPr sz="2600" dirty="0">
              <a:solidFill>
                <a:schemeClr val="accent3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3582" name="Google Shape;3582;p49"/>
          <p:cNvSpPr txBox="1"/>
          <p:nvPr/>
        </p:nvSpPr>
        <p:spPr>
          <a:xfrm>
            <a:off x="7095035" y="2891751"/>
            <a:ext cx="1660800" cy="6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XGbooster</a:t>
            </a:r>
            <a:endParaRPr sz="1600" dirty="0">
              <a:solidFill>
                <a:srgbClr val="313D4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3583" name="Google Shape;3583;p49"/>
          <p:cNvCxnSpPr>
            <a:stCxn id="3576" idx="3"/>
            <a:endCxn id="3556" idx="1"/>
          </p:cNvCxnSpPr>
          <p:nvPr/>
        </p:nvCxnSpPr>
        <p:spPr>
          <a:xfrm flipV="1">
            <a:off x="2380800" y="1221720"/>
            <a:ext cx="1587731" cy="62776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584" name="Google Shape;3584;p49"/>
          <p:cNvCxnSpPr>
            <a:stCxn id="3581" idx="1"/>
            <a:endCxn id="3565" idx="0"/>
          </p:cNvCxnSpPr>
          <p:nvPr/>
        </p:nvCxnSpPr>
        <p:spPr>
          <a:xfrm rot="10800000">
            <a:off x="5434235" y="2222774"/>
            <a:ext cx="1472520" cy="686176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3585" name="Google Shape;3585;p49"/>
          <p:cNvCxnSpPr>
            <a:stCxn id="3577" idx="3"/>
            <a:endCxn id="3566" idx="1"/>
          </p:cNvCxnSpPr>
          <p:nvPr/>
        </p:nvCxnSpPr>
        <p:spPr>
          <a:xfrm flipV="1">
            <a:off x="2380800" y="3326056"/>
            <a:ext cx="1250735" cy="43667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587" name="Google Shape;3587;p49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8" name="Google Shape;3588;p49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589" name="Google Shape;3589;p49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590" name="Google Shape;3590;p49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591" name="Google Shape;3591;p49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592" name="Google Shape;3592;p49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593" name="Google Shape;3593;p49">
            <a:hlinkClick r:id="rId10" action="ppaction://hlinksldjump"/>
          </p:cNvPr>
          <p:cNvSpPr txBox="1"/>
          <p:nvPr/>
        </p:nvSpPr>
        <p:spPr>
          <a:xfrm rot="5400000">
            <a:off x="8624018" y="274571"/>
            <a:ext cx="650782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594" name="Google Shape;3594;p49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2" name="Google Shape;3612;p50"/>
          <p:cNvSpPr/>
          <p:nvPr/>
        </p:nvSpPr>
        <p:spPr>
          <a:xfrm>
            <a:off x="712450" y="729250"/>
            <a:ext cx="27555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3" name="Google Shape;3613;p50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H</a:t>
            </a:r>
            <a:r>
              <a:rPr lang="en" dirty="0"/>
              <a:t>ow we “train” the dataset into ML</a:t>
            </a:r>
            <a:endParaRPr dirty="0"/>
          </a:p>
        </p:txBody>
      </p:sp>
      <p:pic>
        <p:nvPicPr>
          <p:cNvPr id="3614" name="Google Shape;3614;p50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5" name="Google Shape;3615;p50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6" name="Google Shape;3616;p50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617" name="Google Shape;3617;p50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18" name="Google Shape;3618;p50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19" name="Google Shape;3619;p50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20" name="Google Shape;3620;p50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21" name="Google Shape;3621;p50">
            <a:hlinkClick r:id="rId10" action="ppaction://hlinksldjump"/>
          </p:cNvPr>
          <p:cNvSpPr txBox="1"/>
          <p:nvPr/>
        </p:nvSpPr>
        <p:spPr>
          <a:xfrm rot="5400000">
            <a:off x="8611661" y="264189"/>
            <a:ext cx="675496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22" name="Google Shape;3622;p50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F713C3D-FEA9-699F-C34C-56D35E7B1BBA}"/>
              </a:ext>
            </a:extLst>
          </p:cNvPr>
          <p:cNvSpPr txBox="1"/>
          <p:nvPr/>
        </p:nvSpPr>
        <p:spPr>
          <a:xfrm>
            <a:off x="1581665" y="1123438"/>
            <a:ext cx="5733535" cy="95410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Using XGBOOSTER model  - pick any random state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Test 30% Train 70%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AU" sz="1400" dirty="0">
              <a:solidFill>
                <a:srgbClr val="313D4D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AU" sz="1400" dirty="0">
              <a:solidFill>
                <a:srgbClr val="313D4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8E68D1D-374B-EC6C-FE7F-05700090559B}"/>
              </a:ext>
            </a:extLst>
          </p:cNvPr>
          <p:cNvSpPr txBox="1"/>
          <p:nvPr/>
        </p:nvSpPr>
        <p:spPr>
          <a:xfrm>
            <a:off x="2030627" y="4238954"/>
            <a:ext cx="5733535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Result: 95% accuracy !</a:t>
            </a:r>
            <a:endParaRPr lang="en-AU" sz="1400" dirty="0">
              <a:solidFill>
                <a:srgbClr val="313D4D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And from there, we test our data.. And ready for….</a:t>
            </a:r>
          </a:p>
        </p:txBody>
      </p:sp>
      <p:grpSp>
        <p:nvGrpSpPr>
          <p:cNvPr id="34" name="Google Shape;5457;p68">
            <a:extLst>
              <a:ext uri="{FF2B5EF4-FFF2-40B4-BE49-F238E27FC236}">
                <a16:creationId xmlns:a16="http://schemas.microsoft.com/office/drawing/2014/main" id="{3EF8CBEF-462C-4B46-DA52-99A445C1F6C8}"/>
              </a:ext>
            </a:extLst>
          </p:cNvPr>
          <p:cNvGrpSpPr/>
          <p:nvPr/>
        </p:nvGrpSpPr>
        <p:grpSpPr>
          <a:xfrm>
            <a:off x="5925866" y="2571750"/>
            <a:ext cx="1411558" cy="1611624"/>
            <a:chOff x="7102045" y="3090813"/>
            <a:chExt cx="1324909" cy="1512694"/>
          </a:xfrm>
        </p:grpSpPr>
        <p:sp>
          <p:nvSpPr>
            <p:cNvPr id="35" name="Google Shape;5458;p68">
              <a:extLst>
                <a:ext uri="{FF2B5EF4-FFF2-40B4-BE49-F238E27FC236}">
                  <a16:creationId xmlns:a16="http://schemas.microsoft.com/office/drawing/2014/main" id="{27AA19CC-4BA5-9B04-98CF-2282C87A95E2}"/>
                </a:ext>
              </a:extLst>
            </p:cNvPr>
            <p:cNvSpPr/>
            <p:nvPr/>
          </p:nvSpPr>
          <p:spPr>
            <a:xfrm>
              <a:off x="7232218" y="3511344"/>
              <a:ext cx="1194736" cy="1088608"/>
            </a:xfrm>
            <a:custGeom>
              <a:avLst/>
              <a:gdLst/>
              <a:ahLst/>
              <a:cxnLst/>
              <a:rect l="l" t="t" r="r" b="b"/>
              <a:pathLst>
                <a:path w="64528" h="58796" extrusionOk="0">
                  <a:moveTo>
                    <a:pt x="32264" y="1"/>
                  </a:moveTo>
                  <a:cubicBezTo>
                    <a:pt x="24743" y="1"/>
                    <a:pt x="17222" y="2871"/>
                    <a:pt x="11481" y="8612"/>
                  </a:cubicBezTo>
                  <a:cubicBezTo>
                    <a:pt x="0" y="20093"/>
                    <a:pt x="0" y="38695"/>
                    <a:pt x="11481" y="50177"/>
                  </a:cubicBezTo>
                  <a:cubicBezTo>
                    <a:pt x="17219" y="55926"/>
                    <a:pt x="24735" y="58796"/>
                    <a:pt x="32252" y="58796"/>
                  </a:cubicBezTo>
                  <a:cubicBezTo>
                    <a:pt x="39777" y="58796"/>
                    <a:pt x="47303" y="55920"/>
                    <a:pt x="53046" y="50177"/>
                  </a:cubicBezTo>
                  <a:cubicBezTo>
                    <a:pt x="64527" y="38695"/>
                    <a:pt x="64527" y="20093"/>
                    <a:pt x="53046" y="8612"/>
                  </a:cubicBezTo>
                  <a:cubicBezTo>
                    <a:pt x="47306" y="2871"/>
                    <a:pt x="39785" y="1"/>
                    <a:pt x="322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459;p68">
              <a:extLst>
                <a:ext uri="{FF2B5EF4-FFF2-40B4-BE49-F238E27FC236}">
                  <a16:creationId xmlns:a16="http://schemas.microsoft.com/office/drawing/2014/main" id="{8387D370-9EBF-952E-6AD4-03F3C6434EF6}"/>
                </a:ext>
              </a:extLst>
            </p:cNvPr>
            <p:cNvSpPr/>
            <p:nvPr/>
          </p:nvSpPr>
          <p:spPr>
            <a:xfrm>
              <a:off x="7281651" y="3507659"/>
              <a:ext cx="1095847" cy="1095847"/>
            </a:xfrm>
            <a:custGeom>
              <a:avLst/>
              <a:gdLst/>
              <a:ahLst/>
              <a:cxnLst/>
              <a:rect l="l" t="t" r="r" b="b"/>
              <a:pathLst>
                <a:path w="59187" h="59187" extrusionOk="0">
                  <a:moveTo>
                    <a:pt x="29605" y="388"/>
                  </a:moveTo>
                  <a:cubicBezTo>
                    <a:pt x="45720" y="411"/>
                    <a:pt x="58799" y="13467"/>
                    <a:pt x="58799" y="29605"/>
                  </a:cubicBezTo>
                  <a:cubicBezTo>
                    <a:pt x="58799" y="45742"/>
                    <a:pt x="45720" y="58821"/>
                    <a:pt x="29582" y="58821"/>
                  </a:cubicBezTo>
                  <a:cubicBezTo>
                    <a:pt x="13445" y="58821"/>
                    <a:pt x="389" y="45719"/>
                    <a:pt x="389" y="29605"/>
                  </a:cubicBezTo>
                  <a:cubicBezTo>
                    <a:pt x="389" y="13467"/>
                    <a:pt x="13468" y="388"/>
                    <a:pt x="29605" y="388"/>
                  </a:cubicBezTo>
                  <a:close/>
                  <a:moveTo>
                    <a:pt x="29582" y="0"/>
                  </a:moveTo>
                  <a:cubicBezTo>
                    <a:pt x="13239" y="0"/>
                    <a:pt x="1" y="13262"/>
                    <a:pt x="1" y="29605"/>
                  </a:cubicBezTo>
                  <a:cubicBezTo>
                    <a:pt x="1" y="45947"/>
                    <a:pt x="13262" y="59186"/>
                    <a:pt x="29605" y="59186"/>
                  </a:cubicBezTo>
                  <a:cubicBezTo>
                    <a:pt x="45925" y="59163"/>
                    <a:pt x="59164" y="45925"/>
                    <a:pt x="59187" y="29605"/>
                  </a:cubicBezTo>
                  <a:cubicBezTo>
                    <a:pt x="59187" y="13239"/>
                    <a:pt x="45925" y="0"/>
                    <a:pt x="29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460;p68">
              <a:extLst>
                <a:ext uri="{FF2B5EF4-FFF2-40B4-BE49-F238E27FC236}">
                  <a16:creationId xmlns:a16="http://schemas.microsoft.com/office/drawing/2014/main" id="{4B6614AC-FEC4-C7AA-2303-C529650FA3D2}"/>
                </a:ext>
              </a:extLst>
            </p:cNvPr>
            <p:cNvSpPr/>
            <p:nvPr/>
          </p:nvSpPr>
          <p:spPr>
            <a:xfrm>
              <a:off x="7681001" y="3744733"/>
              <a:ext cx="357969" cy="320347"/>
            </a:xfrm>
            <a:custGeom>
              <a:avLst/>
              <a:gdLst/>
              <a:ahLst/>
              <a:cxnLst/>
              <a:rect l="l" t="t" r="r" b="b"/>
              <a:pathLst>
                <a:path w="19334" h="17302" extrusionOk="0">
                  <a:moveTo>
                    <a:pt x="14221" y="0"/>
                  </a:moveTo>
                  <a:lnTo>
                    <a:pt x="3767" y="890"/>
                  </a:lnTo>
                  <a:lnTo>
                    <a:pt x="1" y="2214"/>
                  </a:lnTo>
                  <a:cubicBezTo>
                    <a:pt x="1" y="2214"/>
                    <a:pt x="9313" y="17302"/>
                    <a:pt x="9656" y="17302"/>
                  </a:cubicBezTo>
                  <a:cubicBezTo>
                    <a:pt x="10021" y="17302"/>
                    <a:pt x="19334" y="2831"/>
                    <a:pt x="19334" y="2831"/>
                  </a:cubicBezTo>
                  <a:lnTo>
                    <a:pt x="14221" y="0"/>
                  </a:ln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461;p68">
              <a:extLst>
                <a:ext uri="{FF2B5EF4-FFF2-40B4-BE49-F238E27FC236}">
                  <a16:creationId xmlns:a16="http://schemas.microsoft.com/office/drawing/2014/main" id="{393F6DF7-9A7F-CB8A-8484-5AEB81DDD319}"/>
                </a:ext>
              </a:extLst>
            </p:cNvPr>
            <p:cNvSpPr/>
            <p:nvPr/>
          </p:nvSpPr>
          <p:spPr>
            <a:xfrm>
              <a:off x="7364057" y="3777688"/>
              <a:ext cx="812697" cy="818770"/>
            </a:xfrm>
            <a:custGeom>
              <a:avLst/>
              <a:gdLst/>
              <a:ahLst/>
              <a:cxnLst/>
              <a:rect l="l" t="t" r="r" b="b"/>
              <a:pathLst>
                <a:path w="43894" h="44222" extrusionOk="0">
                  <a:moveTo>
                    <a:pt x="34535" y="1"/>
                  </a:moveTo>
                  <a:lnTo>
                    <a:pt x="25496" y="13924"/>
                  </a:lnTo>
                  <a:lnTo>
                    <a:pt x="17302" y="389"/>
                  </a:lnTo>
                  <a:lnTo>
                    <a:pt x="8880" y="4178"/>
                  </a:lnTo>
                  <a:cubicBezTo>
                    <a:pt x="8309" y="4429"/>
                    <a:pt x="7875" y="4885"/>
                    <a:pt x="7624" y="5433"/>
                  </a:cubicBezTo>
                  <a:lnTo>
                    <a:pt x="1" y="26067"/>
                  </a:lnTo>
                  <a:lnTo>
                    <a:pt x="10318" y="29399"/>
                  </a:lnTo>
                  <a:lnTo>
                    <a:pt x="11505" y="24606"/>
                  </a:lnTo>
                  <a:lnTo>
                    <a:pt x="12851" y="32869"/>
                  </a:lnTo>
                  <a:lnTo>
                    <a:pt x="12098" y="41109"/>
                  </a:lnTo>
                  <a:cubicBezTo>
                    <a:pt x="16224" y="43183"/>
                    <a:pt x="20716" y="44222"/>
                    <a:pt x="25211" y="44222"/>
                  </a:cubicBezTo>
                  <a:cubicBezTo>
                    <a:pt x="29618" y="44222"/>
                    <a:pt x="34028" y="43223"/>
                    <a:pt x="38096" y="41223"/>
                  </a:cubicBezTo>
                  <a:lnTo>
                    <a:pt x="36658" y="32161"/>
                  </a:lnTo>
                  <a:lnTo>
                    <a:pt x="37480" y="27231"/>
                  </a:lnTo>
                  <a:lnTo>
                    <a:pt x="40561" y="18215"/>
                  </a:lnTo>
                  <a:lnTo>
                    <a:pt x="43894" y="5159"/>
                  </a:lnTo>
                  <a:lnTo>
                    <a:pt x="345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462;p68">
              <a:extLst>
                <a:ext uri="{FF2B5EF4-FFF2-40B4-BE49-F238E27FC236}">
                  <a16:creationId xmlns:a16="http://schemas.microsoft.com/office/drawing/2014/main" id="{2C07D279-CD2B-875D-60FE-8D55ED5EADA7}"/>
                </a:ext>
              </a:extLst>
            </p:cNvPr>
            <p:cNvSpPr/>
            <p:nvPr/>
          </p:nvSpPr>
          <p:spPr>
            <a:xfrm>
              <a:off x="7920186" y="4078155"/>
              <a:ext cx="128920" cy="21570"/>
            </a:xfrm>
            <a:custGeom>
              <a:avLst/>
              <a:gdLst/>
              <a:ahLst/>
              <a:cxnLst/>
              <a:rect l="l" t="t" r="r" b="b"/>
              <a:pathLst>
                <a:path w="6963" h="1165" extrusionOk="0">
                  <a:moveTo>
                    <a:pt x="1" y="0"/>
                  </a:moveTo>
                  <a:lnTo>
                    <a:pt x="1" y="1164"/>
                  </a:lnTo>
                  <a:lnTo>
                    <a:pt x="6962" y="1164"/>
                  </a:lnTo>
                  <a:lnTo>
                    <a:pt x="6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463;p68">
              <a:extLst>
                <a:ext uri="{FF2B5EF4-FFF2-40B4-BE49-F238E27FC236}">
                  <a16:creationId xmlns:a16="http://schemas.microsoft.com/office/drawing/2014/main" id="{18718B75-6DD5-F035-E0F0-4A685631C5D0}"/>
                </a:ext>
              </a:extLst>
            </p:cNvPr>
            <p:cNvSpPr/>
            <p:nvPr/>
          </p:nvSpPr>
          <p:spPr>
            <a:xfrm>
              <a:off x="8054987" y="4270498"/>
              <a:ext cx="215552" cy="82355"/>
            </a:xfrm>
            <a:custGeom>
              <a:avLst/>
              <a:gdLst/>
              <a:ahLst/>
              <a:cxnLst/>
              <a:rect l="l" t="t" r="r" b="b"/>
              <a:pathLst>
                <a:path w="11642" h="4448" extrusionOk="0">
                  <a:moveTo>
                    <a:pt x="5036" y="1"/>
                  </a:moveTo>
                  <a:cubicBezTo>
                    <a:pt x="4422" y="1"/>
                    <a:pt x="3806" y="60"/>
                    <a:pt x="3197" y="179"/>
                  </a:cubicBezTo>
                  <a:cubicBezTo>
                    <a:pt x="2489" y="316"/>
                    <a:pt x="1804" y="567"/>
                    <a:pt x="1188" y="955"/>
                  </a:cubicBezTo>
                  <a:cubicBezTo>
                    <a:pt x="594" y="1366"/>
                    <a:pt x="206" y="1572"/>
                    <a:pt x="1" y="2256"/>
                  </a:cubicBezTo>
                  <a:lnTo>
                    <a:pt x="161" y="3694"/>
                  </a:lnTo>
                  <a:cubicBezTo>
                    <a:pt x="1705" y="4247"/>
                    <a:pt x="3339" y="4447"/>
                    <a:pt x="4986" y="4447"/>
                  </a:cubicBezTo>
                  <a:cubicBezTo>
                    <a:pt x="6335" y="4447"/>
                    <a:pt x="7692" y="4313"/>
                    <a:pt x="9017" y="4128"/>
                  </a:cubicBezTo>
                  <a:cubicBezTo>
                    <a:pt x="9725" y="4060"/>
                    <a:pt x="10409" y="3831"/>
                    <a:pt x="11003" y="3443"/>
                  </a:cubicBezTo>
                  <a:cubicBezTo>
                    <a:pt x="11185" y="3284"/>
                    <a:pt x="11642" y="2918"/>
                    <a:pt x="11619" y="2827"/>
                  </a:cubicBezTo>
                  <a:cubicBezTo>
                    <a:pt x="11596" y="2553"/>
                    <a:pt x="11117" y="2188"/>
                    <a:pt x="10843" y="1983"/>
                  </a:cubicBezTo>
                  <a:cubicBezTo>
                    <a:pt x="9169" y="679"/>
                    <a:pt x="7114" y="1"/>
                    <a:pt x="5036" y="1"/>
                  </a:cubicBez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464;p68">
              <a:extLst>
                <a:ext uri="{FF2B5EF4-FFF2-40B4-BE49-F238E27FC236}">
                  <a16:creationId xmlns:a16="http://schemas.microsoft.com/office/drawing/2014/main" id="{1997437F-24F6-EF8F-BCCB-8E61FD29AEC7}"/>
                </a:ext>
              </a:extLst>
            </p:cNvPr>
            <p:cNvSpPr/>
            <p:nvPr/>
          </p:nvSpPr>
          <p:spPr>
            <a:xfrm>
              <a:off x="8054987" y="4270498"/>
              <a:ext cx="215552" cy="82355"/>
            </a:xfrm>
            <a:custGeom>
              <a:avLst/>
              <a:gdLst/>
              <a:ahLst/>
              <a:cxnLst/>
              <a:rect l="l" t="t" r="r" b="b"/>
              <a:pathLst>
                <a:path w="11642" h="4448" extrusionOk="0">
                  <a:moveTo>
                    <a:pt x="5036" y="1"/>
                  </a:moveTo>
                  <a:cubicBezTo>
                    <a:pt x="4422" y="1"/>
                    <a:pt x="3806" y="60"/>
                    <a:pt x="3197" y="179"/>
                  </a:cubicBezTo>
                  <a:cubicBezTo>
                    <a:pt x="2489" y="316"/>
                    <a:pt x="1804" y="567"/>
                    <a:pt x="1188" y="955"/>
                  </a:cubicBezTo>
                  <a:cubicBezTo>
                    <a:pt x="594" y="1366"/>
                    <a:pt x="206" y="1572"/>
                    <a:pt x="1" y="2256"/>
                  </a:cubicBezTo>
                  <a:lnTo>
                    <a:pt x="161" y="3694"/>
                  </a:lnTo>
                  <a:cubicBezTo>
                    <a:pt x="1705" y="4247"/>
                    <a:pt x="3339" y="4447"/>
                    <a:pt x="4986" y="4447"/>
                  </a:cubicBezTo>
                  <a:cubicBezTo>
                    <a:pt x="6335" y="4447"/>
                    <a:pt x="7692" y="4313"/>
                    <a:pt x="9017" y="4128"/>
                  </a:cubicBezTo>
                  <a:cubicBezTo>
                    <a:pt x="9725" y="4060"/>
                    <a:pt x="10409" y="3831"/>
                    <a:pt x="11003" y="3443"/>
                  </a:cubicBezTo>
                  <a:cubicBezTo>
                    <a:pt x="11185" y="3284"/>
                    <a:pt x="11642" y="2918"/>
                    <a:pt x="11619" y="2827"/>
                  </a:cubicBezTo>
                  <a:cubicBezTo>
                    <a:pt x="11596" y="2553"/>
                    <a:pt x="11117" y="2188"/>
                    <a:pt x="10843" y="1983"/>
                  </a:cubicBezTo>
                  <a:cubicBezTo>
                    <a:pt x="9169" y="679"/>
                    <a:pt x="7114" y="1"/>
                    <a:pt x="5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465;p68">
              <a:extLst>
                <a:ext uri="{FF2B5EF4-FFF2-40B4-BE49-F238E27FC236}">
                  <a16:creationId xmlns:a16="http://schemas.microsoft.com/office/drawing/2014/main" id="{2C6F814F-918E-556C-82ED-C064FE048757}"/>
                </a:ext>
              </a:extLst>
            </p:cNvPr>
            <p:cNvSpPr/>
            <p:nvPr/>
          </p:nvSpPr>
          <p:spPr>
            <a:xfrm>
              <a:off x="8049507" y="3871500"/>
              <a:ext cx="220625" cy="467430"/>
            </a:xfrm>
            <a:custGeom>
              <a:avLst/>
              <a:gdLst/>
              <a:ahLst/>
              <a:cxnLst/>
              <a:rect l="l" t="t" r="r" b="b"/>
              <a:pathLst>
                <a:path w="11916" h="25246" extrusionOk="0">
                  <a:moveTo>
                    <a:pt x="6848" y="1"/>
                  </a:moveTo>
                  <a:lnTo>
                    <a:pt x="0" y="21023"/>
                  </a:lnTo>
                  <a:lnTo>
                    <a:pt x="480" y="25245"/>
                  </a:lnTo>
                  <a:cubicBezTo>
                    <a:pt x="480" y="25245"/>
                    <a:pt x="1629" y="23509"/>
                    <a:pt x="5888" y="23509"/>
                  </a:cubicBezTo>
                  <a:cubicBezTo>
                    <a:pt x="7448" y="23509"/>
                    <a:pt x="9425" y="23742"/>
                    <a:pt x="11915" y="24378"/>
                  </a:cubicBezTo>
                  <a:cubicBezTo>
                    <a:pt x="11915" y="24378"/>
                    <a:pt x="8971" y="6734"/>
                    <a:pt x="8788" y="5159"/>
                  </a:cubicBezTo>
                  <a:cubicBezTo>
                    <a:pt x="8331" y="1256"/>
                    <a:pt x="6848" y="1"/>
                    <a:pt x="6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466;p68">
              <a:extLst>
                <a:ext uri="{FF2B5EF4-FFF2-40B4-BE49-F238E27FC236}">
                  <a16:creationId xmlns:a16="http://schemas.microsoft.com/office/drawing/2014/main" id="{887B6CC3-B7AF-3CA2-CB6F-E3497FB1F305}"/>
                </a:ext>
              </a:extLst>
            </p:cNvPr>
            <p:cNvSpPr/>
            <p:nvPr/>
          </p:nvSpPr>
          <p:spPr>
            <a:xfrm>
              <a:off x="8091757" y="4060400"/>
              <a:ext cx="108628" cy="183002"/>
            </a:xfrm>
            <a:custGeom>
              <a:avLst/>
              <a:gdLst/>
              <a:ahLst/>
              <a:cxnLst/>
              <a:rect l="l" t="t" r="r" b="b"/>
              <a:pathLst>
                <a:path w="5867" h="9884" extrusionOk="0">
                  <a:moveTo>
                    <a:pt x="5867" y="1"/>
                  </a:moveTo>
                  <a:lnTo>
                    <a:pt x="5867" y="1"/>
                  </a:lnTo>
                  <a:cubicBezTo>
                    <a:pt x="5798" y="138"/>
                    <a:pt x="5730" y="297"/>
                    <a:pt x="5684" y="434"/>
                  </a:cubicBezTo>
                  <a:cubicBezTo>
                    <a:pt x="5593" y="708"/>
                    <a:pt x="5433" y="1096"/>
                    <a:pt x="5228" y="1576"/>
                  </a:cubicBezTo>
                  <a:cubicBezTo>
                    <a:pt x="4680" y="2831"/>
                    <a:pt x="4087" y="4041"/>
                    <a:pt x="3402" y="5228"/>
                  </a:cubicBezTo>
                  <a:cubicBezTo>
                    <a:pt x="2694" y="6392"/>
                    <a:pt x="1918" y="7510"/>
                    <a:pt x="1074" y="8583"/>
                  </a:cubicBezTo>
                  <a:cubicBezTo>
                    <a:pt x="754" y="8994"/>
                    <a:pt x="480" y="9313"/>
                    <a:pt x="298" y="9519"/>
                  </a:cubicBezTo>
                  <a:cubicBezTo>
                    <a:pt x="183" y="9633"/>
                    <a:pt x="92" y="9747"/>
                    <a:pt x="1" y="9884"/>
                  </a:cubicBezTo>
                  <a:cubicBezTo>
                    <a:pt x="115" y="9793"/>
                    <a:pt x="229" y="9679"/>
                    <a:pt x="320" y="9564"/>
                  </a:cubicBezTo>
                  <a:cubicBezTo>
                    <a:pt x="526" y="9359"/>
                    <a:pt x="800" y="9039"/>
                    <a:pt x="1142" y="8629"/>
                  </a:cubicBezTo>
                  <a:cubicBezTo>
                    <a:pt x="2032" y="7579"/>
                    <a:pt x="2808" y="6460"/>
                    <a:pt x="3516" y="5296"/>
                  </a:cubicBezTo>
                  <a:cubicBezTo>
                    <a:pt x="4201" y="4109"/>
                    <a:pt x="4794" y="2877"/>
                    <a:pt x="5296" y="1621"/>
                  </a:cubicBezTo>
                  <a:cubicBezTo>
                    <a:pt x="5502" y="1119"/>
                    <a:pt x="5639" y="731"/>
                    <a:pt x="5730" y="457"/>
                  </a:cubicBezTo>
                  <a:cubicBezTo>
                    <a:pt x="5776" y="297"/>
                    <a:pt x="5821" y="160"/>
                    <a:pt x="58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467;p68">
              <a:extLst>
                <a:ext uri="{FF2B5EF4-FFF2-40B4-BE49-F238E27FC236}">
                  <a16:creationId xmlns:a16="http://schemas.microsoft.com/office/drawing/2014/main" id="{8E9D6C03-42EB-16F8-4C92-3FC9F5533319}"/>
                </a:ext>
              </a:extLst>
            </p:cNvPr>
            <p:cNvSpPr/>
            <p:nvPr/>
          </p:nvSpPr>
          <p:spPr>
            <a:xfrm>
              <a:off x="7527186" y="3961941"/>
              <a:ext cx="73542" cy="415440"/>
            </a:xfrm>
            <a:custGeom>
              <a:avLst/>
              <a:gdLst/>
              <a:ahLst/>
              <a:cxnLst/>
              <a:rect l="l" t="t" r="r" b="b"/>
              <a:pathLst>
                <a:path w="3972" h="22438" extrusionOk="0">
                  <a:moveTo>
                    <a:pt x="0" y="0"/>
                  </a:moveTo>
                  <a:cubicBezTo>
                    <a:pt x="0" y="0"/>
                    <a:pt x="0" y="23"/>
                    <a:pt x="0" y="69"/>
                  </a:cubicBezTo>
                  <a:cubicBezTo>
                    <a:pt x="23" y="46"/>
                    <a:pt x="23" y="23"/>
                    <a:pt x="0" y="0"/>
                  </a:cubicBezTo>
                  <a:close/>
                  <a:moveTo>
                    <a:pt x="0" y="69"/>
                  </a:moveTo>
                  <a:lnTo>
                    <a:pt x="20" y="138"/>
                  </a:lnTo>
                  <a:lnTo>
                    <a:pt x="20" y="138"/>
                  </a:lnTo>
                  <a:cubicBezTo>
                    <a:pt x="17" y="113"/>
                    <a:pt x="11" y="91"/>
                    <a:pt x="0" y="69"/>
                  </a:cubicBezTo>
                  <a:close/>
                  <a:moveTo>
                    <a:pt x="20" y="138"/>
                  </a:moveTo>
                  <a:cubicBezTo>
                    <a:pt x="23" y="164"/>
                    <a:pt x="23" y="193"/>
                    <a:pt x="23" y="229"/>
                  </a:cubicBezTo>
                  <a:cubicBezTo>
                    <a:pt x="46" y="388"/>
                    <a:pt x="91" y="617"/>
                    <a:pt x="137" y="891"/>
                  </a:cubicBezTo>
                  <a:cubicBezTo>
                    <a:pt x="228" y="1484"/>
                    <a:pt x="388" y="2306"/>
                    <a:pt x="548" y="3310"/>
                  </a:cubicBezTo>
                  <a:cubicBezTo>
                    <a:pt x="936" y="5341"/>
                    <a:pt x="1438" y="8149"/>
                    <a:pt x="2009" y="11253"/>
                  </a:cubicBezTo>
                  <a:cubicBezTo>
                    <a:pt x="2579" y="14357"/>
                    <a:pt x="3082" y="17165"/>
                    <a:pt x="3447" y="19196"/>
                  </a:cubicBezTo>
                  <a:cubicBezTo>
                    <a:pt x="3607" y="20224"/>
                    <a:pt x="3744" y="21045"/>
                    <a:pt x="3835" y="21616"/>
                  </a:cubicBezTo>
                  <a:cubicBezTo>
                    <a:pt x="3880" y="21890"/>
                    <a:pt x="3926" y="22118"/>
                    <a:pt x="3949" y="22278"/>
                  </a:cubicBezTo>
                  <a:lnTo>
                    <a:pt x="3972" y="22438"/>
                  </a:lnTo>
                  <a:lnTo>
                    <a:pt x="3972" y="22278"/>
                  </a:lnTo>
                  <a:cubicBezTo>
                    <a:pt x="3949" y="22118"/>
                    <a:pt x="3926" y="21890"/>
                    <a:pt x="3880" y="21616"/>
                  </a:cubicBezTo>
                  <a:cubicBezTo>
                    <a:pt x="3789" y="21045"/>
                    <a:pt x="3675" y="20201"/>
                    <a:pt x="3515" y="19196"/>
                  </a:cubicBezTo>
                  <a:cubicBezTo>
                    <a:pt x="3173" y="17142"/>
                    <a:pt x="2694" y="14335"/>
                    <a:pt x="2123" y="11230"/>
                  </a:cubicBezTo>
                  <a:cubicBezTo>
                    <a:pt x="1552" y="8126"/>
                    <a:pt x="1004" y="5319"/>
                    <a:pt x="639" y="3287"/>
                  </a:cubicBezTo>
                  <a:cubicBezTo>
                    <a:pt x="434" y="2283"/>
                    <a:pt x="274" y="1461"/>
                    <a:pt x="160" y="891"/>
                  </a:cubicBezTo>
                  <a:cubicBezTo>
                    <a:pt x="114" y="617"/>
                    <a:pt x="69" y="388"/>
                    <a:pt x="46" y="229"/>
                  </a:cubicBezTo>
                  <a:lnTo>
                    <a:pt x="20" y="13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468;p68">
              <a:extLst>
                <a:ext uri="{FF2B5EF4-FFF2-40B4-BE49-F238E27FC236}">
                  <a16:creationId xmlns:a16="http://schemas.microsoft.com/office/drawing/2014/main" id="{E52619D2-AF6F-1728-A618-49CEC062C7FF}"/>
                </a:ext>
              </a:extLst>
            </p:cNvPr>
            <p:cNvSpPr/>
            <p:nvPr/>
          </p:nvSpPr>
          <p:spPr>
            <a:xfrm>
              <a:off x="8046119" y="3984751"/>
              <a:ext cx="78207" cy="357969"/>
            </a:xfrm>
            <a:custGeom>
              <a:avLst/>
              <a:gdLst/>
              <a:ahLst/>
              <a:cxnLst/>
              <a:rect l="l" t="t" r="r" b="b"/>
              <a:pathLst>
                <a:path w="4224" h="19334" extrusionOk="0">
                  <a:moveTo>
                    <a:pt x="4223" y="1"/>
                  </a:moveTo>
                  <a:lnTo>
                    <a:pt x="4223" y="1"/>
                  </a:lnTo>
                  <a:cubicBezTo>
                    <a:pt x="4178" y="69"/>
                    <a:pt x="4155" y="138"/>
                    <a:pt x="4155" y="206"/>
                  </a:cubicBezTo>
                  <a:cubicBezTo>
                    <a:pt x="4109" y="343"/>
                    <a:pt x="4064" y="526"/>
                    <a:pt x="3995" y="754"/>
                  </a:cubicBezTo>
                  <a:cubicBezTo>
                    <a:pt x="3858" y="1279"/>
                    <a:pt x="3698" y="1964"/>
                    <a:pt x="3470" y="2831"/>
                  </a:cubicBezTo>
                  <a:cubicBezTo>
                    <a:pt x="3036" y="4566"/>
                    <a:pt x="2466" y="6963"/>
                    <a:pt x="1872" y="9633"/>
                  </a:cubicBezTo>
                  <a:cubicBezTo>
                    <a:pt x="1256" y="12281"/>
                    <a:pt x="754" y="14723"/>
                    <a:pt x="434" y="16481"/>
                  </a:cubicBezTo>
                  <a:cubicBezTo>
                    <a:pt x="275" y="17371"/>
                    <a:pt x="160" y="18079"/>
                    <a:pt x="92" y="18558"/>
                  </a:cubicBezTo>
                  <a:cubicBezTo>
                    <a:pt x="69" y="18809"/>
                    <a:pt x="23" y="18992"/>
                    <a:pt x="23" y="19128"/>
                  </a:cubicBezTo>
                  <a:cubicBezTo>
                    <a:pt x="1" y="19197"/>
                    <a:pt x="1" y="19265"/>
                    <a:pt x="23" y="19334"/>
                  </a:cubicBezTo>
                  <a:cubicBezTo>
                    <a:pt x="46" y="19265"/>
                    <a:pt x="46" y="19220"/>
                    <a:pt x="69" y="19151"/>
                  </a:cubicBezTo>
                  <a:cubicBezTo>
                    <a:pt x="92" y="19014"/>
                    <a:pt x="115" y="18809"/>
                    <a:pt x="160" y="18581"/>
                  </a:cubicBezTo>
                  <a:cubicBezTo>
                    <a:pt x="229" y="18079"/>
                    <a:pt x="366" y="17371"/>
                    <a:pt x="548" y="16504"/>
                  </a:cubicBezTo>
                  <a:cubicBezTo>
                    <a:pt x="891" y="14723"/>
                    <a:pt x="1416" y="12304"/>
                    <a:pt x="2009" y="9656"/>
                  </a:cubicBezTo>
                  <a:cubicBezTo>
                    <a:pt x="2603" y="6985"/>
                    <a:pt x="3173" y="4566"/>
                    <a:pt x="3584" y="2831"/>
                  </a:cubicBezTo>
                  <a:cubicBezTo>
                    <a:pt x="3790" y="1964"/>
                    <a:pt x="3949" y="1279"/>
                    <a:pt x="4064" y="777"/>
                  </a:cubicBezTo>
                  <a:cubicBezTo>
                    <a:pt x="4109" y="549"/>
                    <a:pt x="4155" y="343"/>
                    <a:pt x="4178" y="206"/>
                  </a:cubicBezTo>
                  <a:cubicBezTo>
                    <a:pt x="4201" y="138"/>
                    <a:pt x="4223" y="69"/>
                    <a:pt x="4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469;p68">
              <a:extLst>
                <a:ext uri="{FF2B5EF4-FFF2-40B4-BE49-F238E27FC236}">
                  <a16:creationId xmlns:a16="http://schemas.microsoft.com/office/drawing/2014/main" id="{4D7AC5C9-966D-CB0E-D124-13B61367E945}"/>
                </a:ext>
              </a:extLst>
            </p:cNvPr>
            <p:cNvSpPr/>
            <p:nvPr/>
          </p:nvSpPr>
          <p:spPr>
            <a:xfrm>
              <a:off x="7644232" y="3783613"/>
              <a:ext cx="214718" cy="324994"/>
            </a:xfrm>
            <a:custGeom>
              <a:avLst/>
              <a:gdLst/>
              <a:ahLst/>
              <a:cxnLst/>
              <a:rect l="l" t="t" r="r" b="b"/>
              <a:pathLst>
                <a:path w="11597" h="17553" extrusionOk="0">
                  <a:moveTo>
                    <a:pt x="2169" y="0"/>
                  </a:moveTo>
                  <a:cubicBezTo>
                    <a:pt x="2169" y="23"/>
                    <a:pt x="2192" y="46"/>
                    <a:pt x="2215" y="69"/>
                  </a:cubicBezTo>
                  <a:cubicBezTo>
                    <a:pt x="2192" y="46"/>
                    <a:pt x="2192" y="23"/>
                    <a:pt x="2169" y="0"/>
                  </a:cubicBezTo>
                  <a:close/>
                  <a:moveTo>
                    <a:pt x="1" y="959"/>
                  </a:moveTo>
                  <a:cubicBezTo>
                    <a:pt x="1" y="1004"/>
                    <a:pt x="24" y="1027"/>
                    <a:pt x="46" y="1050"/>
                  </a:cubicBezTo>
                  <a:cubicBezTo>
                    <a:pt x="46" y="1027"/>
                    <a:pt x="24" y="982"/>
                    <a:pt x="1" y="959"/>
                  </a:cubicBezTo>
                  <a:close/>
                  <a:moveTo>
                    <a:pt x="2215" y="69"/>
                  </a:moveTo>
                  <a:lnTo>
                    <a:pt x="2329" y="297"/>
                  </a:lnTo>
                  <a:lnTo>
                    <a:pt x="2877" y="1187"/>
                  </a:lnTo>
                  <a:lnTo>
                    <a:pt x="4840" y="4497"/>
                  </a:lnTo>
                  <a:lnTo>
                    <a:pt x="11437" y="15439"/>
                  </a:lnTo>
                  <a:lnTo>
                    <a:pt x="11437" y="15439"/>
                  </a:lnTo>
                  <a:lnTo>
                    <a:pt x="10409" y="16914"/>
                  </a:lnTo>
                  <a:lnTo>
                    <a:pt x="10128" y="17307"/>
                  </a:lnTo>
                  <a:lnTo>
                    <a:pt x="2991" y="5752"/>
                  </a:lnTo>
                  <a:lnTo>
                    <a:pt x="822" y="2237"/>
                  </a:lnTo>
                  <a:cubicBezTo>
                    <a:pt x="549" y="1826"/>
                    <a:pt x="343" y="1507"/>
                    <a:pt x="206" y="1301"/>
                  </a:cubicBezTo>
                  <a:lnTo>
                    <a:pt x="46" y="1050"/>
                  </a:lnTo>
                  <a:lnTo>
                    <a:pt x="183" y="1301"/>
                  </a:lnTo>
                  <a:lnTo>
                    <a:pt x="777" y="2260"/>
                  </a:lnTo>
                  <a:lnTo>
                    <a:pt x="2900" y="5798"/>
                  </a:lnTo>
                  <a:lnTo>
                    <a:pt x="10067" y="17461"/>
                  </a:lnTo>
                  <a:lnTo>
                    <a:pt x="10112" y="17553"/>
                  </a:lnTo>
                  <a:lnTo>
                    <a:pt x="10181" y="17461"/>
                  </a:lnTo>
                  <a:lnTo>
                    <a:pt x="10523" y="16982"/>
                  </a:lnTo>
                  <a:lnTo>
                    <a:pt x="11573" y="15476"/>
                  </a:lnTo>
                  <a:lnTo>
                    <a:pt x="11596" y="15453"/>
                  </a:lnTo>
                  <a:lnTo>
                    <a:pt x="11573" y="15407"/>
                  </a:lnTo>
                  <a:lnTo>
                    <a:pt x="4908" y="4428"/>
                  </a:lnTo>
                  <a:cubicBezTo>
                    <a:pt x="4041" y="3082"/>
                    <a:pt x="3379" y="1940"/>
                    <a:pt x="2900" y="1164"/>
                  </a:cubicBezTo>
                  <a:lnTo>
                    <a:pt x="2352" y="297"/>
                  </a:lnTo>
                  <a:cubicBezTo>
                    <a:pt x="2306" y="206"/>
                    <a:pt x="2260" y="114"/>
                    <a:pt x="2215" y="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470;p68">
              <a:extLst>
                <a:ext uri="{FF2B5EF4-FFF2-40B4-BE49-F238E27FC236}">
                  <a16:creationId xmlns:a16="http://schemas.microsoft.com/office/drawing/2014/main" id="{0CB8848A-3D30-935F-A75F-EACDE574DCE9}"/>
                </a:ext>
              </a:extLst>
            </p:cNvPr>
            <p:cNvSpPr/>
            <p:nvPr/>
          </p:nvSpPr>
          <p:spPr>
            <a:xfrm>
              <a:off x="7834410" y="3776004"/>
              <a:ext cx="207516" cy="295833"/>
            </a:xfrm>
            <a:custGeom>
              <a:avLst/>
              <a:gdLst/>
              <a:ahLst/>
              <a:cxnLst/>
              <a:rect l="l" t="t" r="r" b="b"/>
              <a:pathLst>
                <a:path w="11208" h="15978" extrusionOk="0">
                  <a:moveTo>
                    <a:pt x="9107" y="0"/>
                  </a:moveTo>
                  <a:lnTo>
                    <a:pt x="9062" y="69"/>
                  </a:lnTo>
                  <a:cubicBezTo>
                    <a:pt x="9039" y="114"/>
                    <a:pt x="8993" y="183"/>
                    <a:pt x="8925" y="251"/>
                  </a:cubicBezTo>
                  <a:lnTo>
                    <a:pt x="8400" y="1050"/>
                  </a:lnTo>
                  <a:lnTo>
                    <a:pt x="6460" y="3995"/>
                  </a:lnTo>
                  <a:cubicBezTo>
                    <a:pt x="4839" y="6505"/>
                    <a:pt x="2579" y="9975"/>
                    <a:pt x="23" y="13878"/>
                  </a:cubicBezTo>
                  <a:lnTo>
                    <a:pt x="0" y="13924"/>
                  </a:lnTo>
                  <a:lnTo>
                    <a:pt x="23" y="13969"/>
                  </a:lnTo>
                  <a:lnTo>
                    <a:pt x="913" y="15407"/>
                  </a:lnTo>
                  <a:lnTo>
                    <a:pt x="1210" y="15887"/>
                  </a:lnTo>
                  <a:lnTo>
                    <a:pt x="1256" y="15978"/>
                  </a:lnTo>
                  <a:lnTo>
                    <a:pt x="1324" y="15887"/>
                  </a:lnTo>
                  <a:cubicBezTo>
                    <a:pt x="2694" y="13832"/>
                    <a:pt x="3949" y="11869"/>
                    <a:pt x="5090" y="10066"/>
                  </a:cubicBezTo>
                  <a:cubicBezTo>
                    <a:pt x="6254" y="8286"/>
                    <a:pt x="7304" y="6688"/>
                    <a:pt x="8194" y="5364"/>
                  </a:cubicBezTo>
                  <a:cubicBezTo>
                    <a:pt x="9107" y="4040"/>
                    <a:pt x="9861" y="2990"/>
                    <a:pt x="10409" y="2260"/>
                  </a:cubicBezTo>
                  <a:lnTo>
                    <a:pt x="11002" y="1438"/>
                  </a:lnTo>
                  <a:cubicBezTo>
                    <a:pt x="11070" y="1347"/>
                    <a:pt x="11116" y="1278"/>
                    <a:pt x="11162" y="1233"/>
                  </a:cubicBezTo>
                  <a:lnTo>
                    <a:pt x="11207" y="1142"/>
                  </a:lnTo>
                  <a:lnTo>
                    <a:pt x="11207" y="1142"/>
                  </a:lnTo>
                  <a:cubicBezTo>
                    <a:pt x="11207" y="1142"/>
                    <a:pt x="11185" y="1164"/>
                    <a:pt x="11139" y="1210"/>
                  </a:cubicBezTo>
                  <a:lnTo>
                    <a:pt x="10979" y="1415"/>
                  </a:lnTo>
                  <a:lnTo>
                    <a:pt x="10363" y="2237"/>
                  </a:lnTo>
                  <a:cubicBezTo>
                    <a:pt x="9815" y="2945"/>
                    <a:pt x="9039" y="3995"/>
                    <a:pt x="8126" y="5319"/>
                  </a:cubicBezTo>
                  <a:cubicBezTo>
                    <a:pt x="7213" y="6620"/>
                    <a:pt x="6163" y="8217"/>
                    <a:pt x="4999" y="9998"/>
                  </a:cubicBezTo>
                  <a:cubicBezTo>
                    <a:pt x="3852" y="11751"/>
                    <a:pt x="2595" y="13704"/>
                    <a:pt x="1249" y="15726"/>
                  </a:cubicBezTo>
                  <a:lnTo>
                    <a:pt x="1249" y="15726"/>
                  </a:lnTo>
                  <a:lnTo>
                    <a:pt x="1027" y="15339"/>
                  </a:lnTo>
                  <a:lnTo>
                    <a:pt x="159" y="13913"/>
                  </a:lnTo>
                  <a:lnTo>
                    <a:pt x="159" y="13913"/>
                  </a:lnTo>
                  <a:lnTo>
                    <a:pt x="6528" y="4063"/>
                  </a:lnTo>
                  <a:lnTo>
                    <a:pt x="8446" y="1096"/>
                  </a:lnTo>
                  <a:lnTo>
                    <a:pt x="8948" y="297"/>
                  </a:lnTo>
                  <a:lnTo>
                    <a:pt x="9062" y="92"/>
                  </a:lnTo>
                  <a:cubicBezTo>
                    <a:pt x="9107" y="46"/>
                    <a:pt x="9107" y="0"/>
                    <a:pt x="9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471;p68">
              <a:extLst>
                <a:ext uri="{FF2B5EF4-FFF2-40B4-BE49-F238E27FC236}">
                  <a16:creationId xmlns:a16="http://schemas.microsoft.com/office/drawing/2014/main" id="{A6071300-2AE7-367C-B5D6-02F23F669A79}"/>
                </a:ext>
              </a:extLst>
            </p:cNvPr>
            <p:cNvSpPr/>
            <p:nvPr/>
          </p:nvSpPr>
          <p:spPr>
            <a:xfrm>
              <a:off x="7611277" y="4230063"/>
              <a:ext cx="65099" cy="82299"/>
            </a:xfrm>
            <a:custGeom>
              <a:avLst/>
              <a:gdLst/>
              <a:ahLst/>
              <a:cxnLst/>
              <a:rect l="l" t="t" r="r" b="b"/>
              <a:pathLst>
                <a:path w="3516" h="4445" extrusionOk="0">
                  <a:moveTo>
                    <a:pt x="2412" y="1"/>
                  </a:moveTo>
                  <a:cubicBezTo>
                    <a:pt x="1613" y="1"/>
                    <a:pt x="852" y="418"/>
                    <a:pt x="434" y="1154"/>
                  </a:cubicBezTo>
                  <a:cubicBezTo>
                    <a:pt x="0" y="1998"/>
                    <a:pt x="137" y="3003"/>
                    <a:pt x="731" y="3710"/>
                  </a:cubicBezTo>
                  <a:cubicBezTo>
                    <a:pt x="1114" y="4121"/>
                    <a:pt x="1831" y="4444"/>
                    <a:pt x="2483" y="4444"/>
                  </a:cubicBezTo>
                  <a:cubicBezTo>
                    <a:pt x="2882" y="4444"/>
                    <a:pt x="3256" y="4324"/>
                    <a:pt x="3515" y="4030"/>
                  </a:cubicBezTo>
                  <a:lnTo>
                    <a:pt x="3287" y="172"/>
                  </a:lnTo>
                  <a:cubicBezTo>
                    <a:pt x="3000" y="56"/>
                    <a:pt x="2704" y="1"/>
                    <a:pt x="24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472;p68">
              <a:extLst>
                <a:ext uri="{FF2B5EF4-FFF2-40B4-BE49-F238E27FC236}">
                  <a16:creationId xmlns:a16="http://schemas.microsoft.com/office/drawing/2014/main" id="{1BF96EE2-CCA9-18B7-1C86-6984D4A2721A}"/>
                </a:ext>
              </a:extLst>
            </p:cNvPr>
            <p:cNvSpPr/>
            <p:nvPr/>
          </p:nvSpPr>
          <p:spPr>
            <a:xfrm>
              <a:off x="7613388" y="4229452"/>
              <a:ext cx="64247" cy="84243"/>
            </a:xfrm>
            <a:custGeom>
              <a:avLst/>
              <a:gdLst/>
              <a:ahLst/>
              <a:cxnLst/>
              <a:rect l="l" t="t" r="r" b="b"/>
              <a:pathLst>
                <a:path w="3470" h="4550" extrusionOk="0">
                  <a:moveTo>
                    <a:pt x="3173" y="205"/>
                  </a:moveTo>
                  <a:cubicBezTo>
                    <a:pt x="3173" y="319"/>
                    <a:pt x="3196" y="411"/>
                    <a:pt x="3196" y="502"/>
                  </a:cubicBezTo>
                  <a:cubicBezTo>
                    <a:pt x="3200" y="534"/>
                    <a:pt x="3203" y="569"/>
                    <a:pt x="3207" y="605"/>
                  </a:cubicBezTo>
                  <a:lnTo>
                    <a:pt x="3207" y="605"/>
                  </a:lnTo>
                  <a:lnTo>
                    <a:pt x="3196" y="479"/>
                  </a:lnTo>
                  <a:cubicBezTo>
                    <a:pt x="3196" y="388"/>
                    <a:pt x="3196" y="296"/>
                    <a:pt x="3173" y="205"/>
                  </a:cubicBezTo>
                  <a:close/>
                  <a:moveTo>
                    <a:pt x="3207" y="605"/>
                  </a:moveTo>
                  <a:lnTo>
                    <a:pt x="3223" y="793"/>
                  </a:lnTo>
                  <a:lnTo>
                    <a:pt x="3223" y="793"/>
                  </a:lnTo>
                  <a:cubicBezTo>
                    <a:pt x="3218" y="726"/>
                    <a:pt x="3213" y="663"/>
                    <a:pt x="3207" y="605"/>
                  </a:cubicBezTo>
                  <a:close/>
                  <a:moveTo>
                    <a:pt x="2245" y="1"/>
                  </a:moveTo>
                  <a:cubicBezTo>
                    <a:pt x="1931" y="1"/>
                    <a:pt x="1617" y="66"/>
                    <a:pt x="1324" y="205"/>
                  </a:cubicBezTo>
                  <a:cubicBezTo>
                    <a:pt x="1028" y="342"/>
                    <a:pt x="754" y="548"/>
                    <a:pt x="548" y="776"/>
                  </a:cubicBezTo>
                  <a:cubicBezTo>
                    <a:pt x="297" y="1073"/>
                    <a:pt x="137" y="1415"/>
                    <a:pt x="69" y="1803"/>
                  </a:cubicBezTo>
                  <a:cubicBezTo>
                    <a:pt x="1" y="2214"/>
                    <a:pt x="23" y="2625"/>
                    <a:pt x="160" y="3036"/>
                  </a:cubicBezTo>
                  <a:cubicBezTo>
                    <a:pt x="297" y="3469"/>
                    <a:pt x="571" y="3834"/>
                    <a:pt x="936" y="4085"/>
                  </a:cubicBezTo>
                  <a:cubicBezTo>
                    <a:pt x="1347" y="4337"/>
                    <a:pt x="1781" y="4496"/>
                    <a:pt x="2260" y="4542"/>
                  </a:cubicBezTo>
                  <a:cubicBezTo>
                    <a:pt x="2311" y="4547"/>
                    <a:pt x="2362" y="4550"/>
                    <a:pt x="2412" y="4550"/>
                  </a:cubicBezTo>
                  <a:cubicBezTo>
                    <a:pt x="2812" y="4550"/>
                    <a:pt x="3186" y="4390"/>
                    <a:pt x="3470" y="4085"/>
                  </a:cubicBezTo>
                  <a:lnTo>
                    <a:pt x="3470" y="4063"/>
                  </a:lnTo>
                  <a:cubicBezTo>
                    <a:pt x="3379" y="2921"/>
                    <a:pt x="3310" y="1963"/>
                    <a:pt x="3265" y="1278"/>
                  </a:cubicBezTo>
                  <a:lnTo>
                    <a:pt x="3223" y="793"/>
                  </a:lnTo>
                  <a:lnTo>
                    <a:pt x="3223" y="793"/>
                  </a:lnTo>
                  <a:cubicBezTo>
                    <a:pt x="3234" y="943"/>
                    <a:pt x="3242" y="1114"/>
                    <a:pt x="3242" y="1301"/>
                  </a:cubicBezTo>
                  <a:cubicBezTo>
                    <a:pt x="3264" y="1999"/>
                    <a:pt x="3309" y="2920"/>
                    <a:pt x="3376" y="4020"/>
                  </a:cubicBezTo>
                  <a:lnTo>
                    <a:pt x="3376" y="4020"/>
                  </a:lnTo>
                  <a:cubicBezTo>
                    <a:pt x="3117" y="4277"/>
                    <a:pt x="2789" y="4414"/>
                    <a:pt x="2437" y="4414"/>
                  </a:cubicBezTo>
                  <a:cubicBezTo>
                    <a:pt x="2386" y="4414"/>
                    <a:pt x="2335" y="4411"/>
                    <a:pt x="2283" y="4405"/>
                  </a:cubicBezTo>
                  <a:cubicBezTo>
                    <a:pt x="1827" y="4359"/>
                    <a:pt x="1416" y="4222"/>
                    <a:pt x="1028" y="3971"/>
                  </a:cubicBezTo>
                  <a:cubicBezTo>
                    <a:pt x="685" y="3743"/>
                    <a:pt x="411" y="3401"/>
                    <a:pt x="274" y="2990"/>
                  </a:cubicBezTo>
                  <a:cubicBezTo>
                    <a:pt x="160" y="2602"/>
                    <a:pt x="115" y="2214"/>
                    <a:pt x="183" y="1803"/>
                  </a:cubicBezTo>
                  <a:cubicBezTo>
                    <a:pt x="297" y="1141"/>
                    <a:pt x="754" y="570"/>
                    <a:pt x="1370" y="296"/>
                  </a:cubicBezTo>
                  <a:cubicBezTo>
                    <a:pt x="1678" y="142"/>
                    <a:pt x="2012" y="65"/>
                    <a:pt x="2352" y="65"/>
                  </a:cubicBezTo>
                  <a:cubicBezTo>
                    <a:pt x="2466" y="65"/>
                    <a:pt x="2580" y="74"/>
                    <a:pt x="2694" y="91"/>
                  </a:cubicBezTo>
                  <a:cubicBezTo>
                    <a:pt x="3013" y="160"/>
                    <a:pt x="3173" y="205"/>
                    <a:pt x="3173" y="205"/>
                  </a:cubicBezTo>
                  <a:cubicBezTo>
                    <a:pt x="3036" y="137"/>
                    <a:pt x="2877" y="68"/>
                    <a:pt x="2694" y="45"/>
                  </a:cubicBezTo>
                  <a:cubicBezTo>
                    <a:pt x="2546" y="16"/>
                    <a:pt x="2395" y="1"/>
                    <a:pt x="2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473;p68">
              <a:extLst>
                <a:ext uri="{FF2B5EF4-FFF2-40B4-BE49-F238E27FC236}">
                  <a16:creationId xmlns:a16="http://schemas.microsoft.com/office/drawing/2014/main" id="{55511355-BED8-F108-1E91-FD5D395C67E9}"/>
                </a:ext>
              </a:extLst>
            </p:cNvPr>
            <p:cNvSpPr/>
            <p:nvPr/>
          </p:nvSpPr>
          <p:spPr>
            <a:xfrm>
              <a:off x="7645935" y="3727404"/>
              <a:ext cx="103554" cy="502923"/>
            </a:xfrm>
            <a:custGeom>
              <a:avLst/>
              <a:gdLst/>
              <a:ahLst/>
              <a:cxnLst/>
              <a:rect l="l" t="t" r="r" b="b"/>
              <a:pathLst>
                <a:path w="5593" h="27163" extrusionOk="0">
                  <a:moveTo>
                    <a:pt x="5592" y="0"/>
                  </a:moveTo>
                  <a:cubicBezTo>
                    <a:pt x="5592" y="0"/>
                    <a:pt x="5432" y="138"/>
                    <a:pt x="3972" y="2146"/>
                  </a:cubicBezTo>
                  <a:cubicBezTo>
                    <a:pt x="2442" y="4269"/>
                    <a:pt x="1484" y="7761"/>
                    <a:pt x="1096" y="9929"/>
                  </a:cubicBezTo>
                  <a:cubicBezTo>
                    <a:pt x="730" y="12075"/>
                    <a:pt x="0" y="27162"/>
                    <a:pt x="0" y="27162"/>
                  </a:cubicBezTo>
                  <a:lnTo>
                    <a:pt x="1187" y="27162"/>
                  </a:lnTo>
                  <a:cubicBezTo>
                    <a:pt x="1187" y="27162"/>
                    <a:pt x="1735" y="13969"/>
                    <a:pt x="2557" y="9701"/>
                  </a:cubicBezTo>
                  <a:cubicBezTo>
                    <a:pt x="3104" y="6962"/>
                    <a:pt x="4109" y="4314"/>
                    <a:pt x="5478" y="1872"/>
                  </a:cubicBezTo>
                  <a:lnTo>
                    <a:pt x="5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474;p68">
              <a:extLst>
                <a:ext uri="{FF2B5EF4-FFF2-40B4-BE49-F238E27FC236}">
                  <a16:creationId xmlns:a16="http://schemas.microsoft.com/office/drawing/2014/main" id="{15CC2FEA-413E-5DAC-80FF-428E2250093B}"/>
                </a:ext>
              </a:extLst>
            </p:cNvPr>
            <p:cNvSpPr/>
            <p:nvPr/>
          </p:nvSpPr>
          <p:spPr>
            <a:xfrm>
              <a:off x="7998371" y="4017299"/>
              <a:ext cx="70172" cy="266264"/>
            </a:xfrm>
            <a:custGeom>
              <a:avLst/>
              <a:gdLst/>
              <a:ahLst/>
              <a:cxnLst/>
              <a:rect l="l" t="t" r="r" b="b"/>
              <a:pathLst>
                <a:path w="3790" h="14381" extrusionOk="0">
                  <a:moveTo>
                    <a:pt x="1804" y="0"/>
                  </a:moveTo>
                  <a:lnTo>
                    <a:pt x="1804" y="0"/>
                  </a:lnTo>
                  <a:cubicBezTo>
                    <a:pt x="1644" y="2991"/>
                    <a:pt x="1461" y="6369"/>
                    <a:pt x="2534" y="9427"/>
                  </a:cubicBezTo>
                  <a:cubicBezTo>
                    <a:pt x="2580" y="9587"/>
                    <a:pt x="2648" y="9747"/>
                    <a:pt x="2717" y="9929"/>
                  </a:cubicBezTo>
                  <a:cubicBezTo>
                    <a:pt x="2876" y="10295"/>
                    <a:pt x="2990" y="10683"/>
                    <a:pt x="3105" y="11071"/>
                  </a:cubicBezTo>
                  <a:cubicBezTo>
                    <a:pt x="3242" y="11596"/>
                    <a:pt x="3242" y="12144"/>
                    <a:pt x="3082" y="12668"/>
                  </a:cubicBezTo>
                  <a:cubicBezTo>
                    <a:pt x="2854" y="13216"/>
                    <a:pt x="2420" y="13604"/>
                    <a:pt x="1849" y="13787"/>
                  </a:cubicBezTo>
                  <a:cubicBezTo>
                    <a:pt x="1644" y="13838"/>
                    <a:pt x="1432" y="13864"/>
                    <a:pt x="1220" y="13864"/>
                  </a:cubicBezTo>
                  <a:cubicBezTo>
                    <a:pt x="866" y="13864"/>
                    <a:pt x="511" y="13793"/>
                    <a:pt x="183" y="13650"/>
                  </a:cubicBezTo>
                  <a:lnTo>
                    <a:pt x="0" y="14106"/>
                  </a:lnTo>
                  <a:cubicBezTo>
                    <a:pt x="388" y="14289"/>
                    <a:pt x="822" y="14380"/>
                    <a:pt x="1256" y="14380"/>
                  </a:cubicBezTo>
                  <a:cubicBezTo>
                    <a:pt x="1507" y="14380"/>
                    <a:pt x="1758" y="14335"/>
                    <a:pt x="2009" y="14266"/>
                  </a:cubicBezTo>
                  <a:cubicBezTo>
                    <a:pt x="2717" y="14061"/>
                    <a:pt x="3287" y="13536"/>
                    <a:pt x="3561" y="12851"/>
                  </a:cubicBezTo>
                  <a:cubicBezTo>
                    <a:pt x="3767" y="12235"/>
                    <a:pt x="3789" y="11573"/>
                    <a:pt x="3607" y="10934"/>
                  </a:cubicBezTo>
                  <a:cubicBezTo>
                    <a:pt x="3493" y="10546"/>
                    <a:pt x="3356" y="10135"/>
                    <a:pt x="3196" y="9747"/>
                  </a:cubicBezTo>
                  <a:cubicBezTo>
                    <a:pt x="3127" y="9587"/>
                    <a:pt x="3082" y="9404"/>
                    <a:pt x="3013" y="9245"/>
                  </a:cubicBezTo>
                  <a:cubicBezTo>
                    <a:pt x="1963" y="6323"/>
                    <a:pt x="2146" y="2968"/>
                    <a:pt x="2306" y="23"/>
                  </a:cubicBezTo>
                  <a:lnTo>
                    <a:pt x="18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475;p68">
              <a:extLst>
                <a:ext uri="{FF2B5EF4-FFF2-40B4-BE49-F238E27FC236}">
                  <a16:creationId xmlns:a16="http://schemas.microsoft.com/office/drawing/2014/main" id="{B1AC77C5-DD19-D435-0969-61DCDDA730F3}"/>
                </a:ext>
              </a:extLst>
            </p:cNvPr>
            <p:cNvSpPr/>
            <p:nvPr/>
          </p:nvSpPr>
          <p:spPr>
            <a:xfrm>
              <a:off x="7929480" y="4026167"/>
              <a:ext cx="143713" cy="261617"/>
            </a:xfrm>
            <a:custGeom>
              <a:avLst/>
              <a:gdLst/>
              <a:ahLst/>
              <a:cxnLst/>
              <a:rect l="l" t="t" r="r" b="b"/>
              <a:pathLst>
                <a:path w="7762" h="14130" extrusionOk="0">
                  <a:moveTo>
                    <a:pt x="480" y="1"/>
                  </a:moveTo>
                  <a:lnTo>
                    <a:pt x="1" y="206"/>
                  </a:lnTo>
                  <a:cubicBezTo>
                    <a:pt x="24" y="252"/>
                    <a:pt x="1142" y="2877"/>
                    <a:pt x="1416" y="4863"/>
                  </a:cubicBezTo>
                  <a:cubicBezTo>
                    <a:pt x="1485" y="5410"/>
                    <a:pt x="1530" y="6186"/>
                    <a:pt x="1553" y="7008"/>
                  </a:cubicBezTo>
                  <a:cubicBezTo>
                    <a:pt x="1690" y="9291"/>
                    <a:pt x="1804" y="11870"/>
                    <a:pt x="2671" y="12920"/>
                  </a:cubicBezTo>
                  <a:cubicBezTo>
                    <a:pt x="3174" y="13650"/>
                    <a:pt x="4018" y="14107"/>
                    <a:pt x="4931" y="14130"/>
                  </a:cubicBezTo>
                  <a:cubicBezTo>
                    <a:pt x="5753" y="14130"/>
                    <a:pt x="6711" y="13742"/>
                    <a:pt x="7761" y="12966"/>
                  </a:cubicBezTo>
                  <a:lnTo>
                    <a:pt x="7465" y="12555"/>
                  </a:lnTo>
                  <a:cubicBezTo>
                    <a:pt x="6483" y="13259"/>
                    <a:pt x="5653" y="13613"/>
                    <a:pt x="4927" y="13613"/>
                  </a:cubicBezTo>
                  <a:cubicBezTo>
                    <a:pt x="4220" y="13613"/>
                    <a:pt x="3612" y="13277"/>
                    <a:pt x="3059" y="12600"/>
                  </a:cubicBezTo>
                  <a:cubicBezTo>
                    <a:pt x="2329" y="11665"/>
                    <a:pt x="2192" y="9062"/>
                    <a:pt x="2078" y="6985"/>
                  </a:cubicBezTo>
                  <a:cubicBezTo>
                    <a:pt x="2032" y="6141"/>
                    <a:pt x="1987" y="5365"/>
                    <a:pt x="1918" y="4794"/>
                  </a:cubicBezTo>
                  <a:cubicBezTo>
                    <a:pt x="1644" y="2740"/>
                    <a:pt x="526" y="115"/>
                    <a:pt x="4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476;p68">
              <a:extLst>
                <a:ext uri="{FF2B5EF4-FFF2-40B4-BE49-F238E27FC236}">
                  <a16:creationId xmlns:a16="http://schemas.microsoft.com/office/drawing/2014/main" id="{CE9E662C-D4C7-8E82-5DFB-533132ACEE00}"/>
                </a:ext>
              </a:extLst>
            </p:cNvPr>
            <p:cNvSpPr/>
            <p:nvPr/>
          </p:nvSpPr>
          <p:spPr>
            <a:xfrm>
              <a:off x="8054154" y="4245023"/>
              <a:ext cx="33401" cy="28587"/>
            </a:xfrm>
            <a:custGeom>
              <a:avLst/>
              <a:gdLst/>
              <a:ahLst/>
              <a:cxnLst/>
              <a:rect l="l" t="t" r="r" b="b"/>
              <a:pathLst>
                <a:path w="1804" h="1544" extrusionOk="0">
                  <a:moveTo>
                    <a:pt x="1109" y="1"/>
                  </a:moveTo>
                  <a:cubicBezTo>
                    <a:pt x="1090" y="1"/>
                    <a:pt x="1070" y="2"/>
                    <a:pt x="1050" y="3"/>
                  </a:cubicBezTo>
                  <a:cubicBezTo>
                    <a:pt x="776" y="49"/>
                    <a:pt x="525" y="209"/>
                    <a:pt x="366" y="437"/>
                  </a:cubicBezTo>
                  <a:cubicBezTo>
                    <a:pt x="229" y="665"/>
                    <a:pt x="92" y="916"/>
                    <a:pt x="0" y="1167"/>
                  </a:cubicBezTo>
                  <a:lnTo>
                    <a:pt x="160" y="1510"/>
                  </a:lnTo>
                  <a:cubicBezTo>
                    <a:pt x="286" y="1533"/>
                    <a:pt x="417" y="1544"/>
                    <a:pt x="548" y="1544"/>
                  </a:cubicBezTo>
                  <a:cubicBezTo>
                    <a:pt x="679" y="1544"/>
                    <a:pt x="811" y="1533"/>
                    <a:pt x="936" y="1510"/>
                  </a:cubicBezTo>
                  <a:cubicBezTo>
                    <a:pt x="1187" y="1464"/>
                    <a:pt x="1415" y="1327"/>
                    <a:pt x="1575" y="1122"/>
                  </a:cubicBezTo>
                  <a:cubicBezTo>
                    <a:pt x="1758" y="916"/>
                    <a:pt x="1804" y="620"/>
                    <a:pt x="1689" y="368"/>
                  </a:cubicBezTo>
                  <a:cubicBezTo>
                    <a:pt x="1584" y="136"/>
                    <a:pt x="1360" y="1"/>
                    <a:pt x="1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77;p68">
              <a:extLst>
                <a:ext uri="{FF2B5EF4-FFF2-40B4-BE49-F238E27FC236}">
                  <a16:creationId xmlns:a16="http://schemas.microsoft.com/office/drawing/2014/main" id="{45ECF129-0DFA-64FA-B9CE-F93519FCB85A}"/>
                </a:ext>
              </a:extLst>
            </p:cNvPr>
            <p:cNvSpPr/>
            <p:nvPr/>
          </p:nvSpPr>
          <p:spPr>
            <a:xfrm>
              <a:off x="7908781" y="3723183"/>
              <a:ext cx="134400" cy="312311"/>
            </a:xfrm>
            <a:custGeom>
              <a:avLst/>
              <a:gdLst/>
              <a:ahLst/>
              <a:cxnLst/>
              <a:rect l="l" t="t" r="r" b="b"/>
              <a:pathLst>
                <a:path w="7259" h="16868" extrusionOk="0">
                  <a:moveTo>
                    <a:pt x="1781" y="0"/>
                  </a:moveTo>
                  <a:lnTo>
                    <a:pt x="1735" y="1529"/>
                  </a:lnTo>
                  <a:cubicBezTo>
                    <a:pt x="2283" y="1849"/>
                    <a:pt x="2648" y="2442"/>
                    <a:pt x="2625" y="3104"/>
                  </a:cubicBezTo>
                  <a:cubicBezTo>
                    <a:pt x="2580" y="4177"/>
                    <a:pt x="1758" y="6482"/>
                    <a:pt x="959" y="8468"/>
                  </a:cubicBezTo>
                  <a:cubicBezTo>
                    <a:pt x="297" y="10089"/>
                    <a:pt x="0" y="11846"/>
                    <a:pt x="92" y="13604"/>
                  </a:cubicBezTo>
                  <a:cubicBezTo>
                    <a:pt x="160" y="15841"/>
                    <a:pt x="1050" y="16868"/>
                    <a:pt x="1050" y="16868"/>
                  </a:cubicBezTo>
                  <a:lnTo>
                    <a:pt x="2100" y="16411"/>
                  </a:lnTo>
                  <a:cubicBezTo>
                    <a:pt x="2100" y="16411"/>
                    <a:pt x="1461" y="15635"/>
                    <a:pt x="1187" y="13467"/>
                  </a:cubicBezTo>
                  <a:cubicBezTo>
                    <a:pt x="982" y="11801"/>
                    <a:pt x="1484" y="10500"/>
                    <a:pt x="1895" y="9313"/>
                  </a:cubicBezTo>
                  <a:cubicBezTo>
                    <a:pt x="2100" y="8719"/>
                    <a:pt x="2420" y="7875"/>
                    <a:pt x="2717" y="6985"/>
                  </a:cubicBezTo>
                  <a:cubicBezTo>
                    <a:pt x="4725" y="9564"/>
                    <a:pt x="5935" y="12668"/>
                    <a:pt x="6186" y="15932"/>
                  </a:cubicBezTo>
                  <a:lnTo>
                    <a:pt x="7259" y="15932"/>
                  </a:lnTo>
                  <a:cubicBezTo>
                    <a:pt x="7031" y="12212"/>
                    <a:pt x="5570" y="8651"/>
                    <a:pt x="3105" y="5843"/>
                  </a:cubicBezTo>
                  <a:cubicBezTo>
                    <a:pt x="3356" y="4976"/>
                    <a:pt x="3561" y="4109"/>
                    <a:pt x="3675" y="3218"/>
                  </a:cubicBezTo>
                  <a:cubicBezTo>
                    <a:pt x="3926" y="1210"/>
                    <a:pt x="1781" y="0"/>
                    <a:pt x="17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478;p68">
              <a:extLst>
                <a:ext uri="{FF2B5EF4-FFF2-40B4-BE49-F238E27FC236}">
                  <a16:creationId xmlns:a16="http://schemas.microsoft.com/office/drawing/2014/main" id="{92DCE881-6295-BD43-74CD-2608179054BD}"/>
                </a:ext>
              </a:extLst>
            </p:cNvPr>
            <p:cNvSpPr/>
            <p:nvPr/>
          </p:nvSpPr>
          <p:spPr>
            <a:xfrm>
              <a:off x="7363206" y="4254373"/>
              <a:ext cx="372355" cy="215218"/>
            </a:xfrm>
            <a:custGeom>
              <a:avLst/>
              <a:gdLst/>
              <a:ahLst/>
              <a:cxnLst/>
              <a:rect l="l" t="t" r="r" b="b"/>
              <a:pathLst>
                <a:path w="20111" h="11624" extrusionOk="0">
                  <a:moveTo>
                    <a:pt x="18147" y="0"/>
                  </a:moveTo>
                  <a:lnTo>
                    <a:pt x="8081" y="2876"/>
                  </a:lnTo>
                  <a:lnTo>
                    <a:pt x="1713" y="822"/>
                  </a:lnTo>
                  <a:lnTo>
                    <a:pt x="435" y="5730"/>
                  </a:lnTo>
                  <a:cubicBezTo>
                    <a:pt x="1" y="7305"/>
                    <a:pt x="435" y="8994"/>
                    <a:pt x="1576" y="10181"/>
                  </a:cubicBezTo>
                  <a:cubicBezTo>
                    <a:pt x="1644" y="10249"/>
                    <a:pt x="1713" y="10317"/>
                    <a:pt x="1781" y="10386"/>
                  </a:cubicBezTo>
                  <a:cubicBezTo>
                    <a:pt x="2684" y="11198"/>
                    <a:pt x="3834" y="11624"/>
                    <a:pt x="5003" y="11624"/>
                  </a:cubicBezTo>
                  <a:cubicBezTo>
                    <a:pt x="5609" y="11624"/>
                    <a:pt x="6219" y="11510"/>
                    <a:pt x="6803" y="11276"/>
                  </a:cubicBezTo>
                  <a:lnTo>
                    <a:pt x="20110" y="6003"/>
                  </a:lnTo>
                  <a:lnTo>
                    <a:pt x="18147" y="0"/>
                  </a:ln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479;p68">
              <a:extLst>
                <a:ext uri="{FF2B5EF4-FFF2-40B4-BE49-F238E27FC236}">
                  <a16:creationId xmlns:a16="http://schemas.microsoft.com/office/drawing/2014/main" id="{9CD81CCA-033A-665E-D979-4FF5F03ED15D}"/>
                </a:ext>
              </a:extLst>
            </p:cNvPr>
            <p:cNvSpPr/>
            <p:nvPr/>
          </p:nvSpPr>
          <p:spPr>
            <a:xfrm>
              <a:off x="7596910" y="4093781"/>
              <a:ext cx="428548" cy="279817"/>
            </a:xfrm>
            <a:custGeom>
              <a:avLst/>
              <a:gdLst/>
              <a:ahLst/>
              <a:cxnLst/>
              <a:rect l="l" t="t" r="r" b="b"/>
              <a:pathLst>
                <a:path w="23146" h="15113" extrusionOk="0">
                  <a:moveTo>
                    <a:pt x="21611" y="0"/>
                  </a:moveTo>
                  <a:cubicBezTo>
                    <a:pt x="21597" y="0"/>
                    <a:pt x="21584" y="0"/>
                    <a:pt x="21570" y="1"/>
                  </a:cubicBezTo>
                  <a:lnTo>
                    <a:pt x="1142" y="1"/>
                  </a:lnTo>
                  <a:cubicBezTo>
                    <a:pt x="1129" y="0"/>
                    <a:pt x="1116" y="0"/>
                    <a:pt x="1103" y="0"/>
                  </a:cubicBezTo>
                  <a:cubicBezTo>
                    <a:pt x="503" y="0"/>
                    <a:pt x="0" y="516"/>
                    <a:pt x="0" y="1119"/>
                  </a:cubicBezTo>
                  <a:cubicBezTo>
                    <a:pt x="0" y="1188"/>
                    <a:pt x="0" y="1279"/>
                    <a:pt x="23" y="1348"/>
                  </a:cubicBezTo>
                  <a:lnTo>
                    <a:pt x="2420" y="14175"/>
                  </a:lnTo>
                  <a:cubicBezTo>
                    <a:pt x="2531" y="14730"/>
                    <a:pt x="3008" y="15112"/>
                    <a:pt x="3559" y="15112"/>
                  </a:cubicBezTo>
                  <a:cubicBezTo>
                    <a:pt x="3575" y="15112"/>
                    <a:pt x="3591" y="15112"/>
                    <a:pt x="3607" y="15111"/>
                  </a:cubicBezTo>
                  <a:lnTo>
                    <a:pt x="22027" y="14426"/>
                  </a:lnTo>
                  <a:cubicBezTo>
                    <a:pt x="22643" y="14404"/>
                    <a:pt x="23145" y="13879"/>
                    <a:pt x="23122" y="13239"/>
                  </a:cubicBezTo>
                  <a:lnTo>
                    <a:pt x="22712" y="1096"/>
                  </a:lnTo>
                  <a:cubicBezTo>
                    <a:pt x="22689" y="494"/>
                    <a:pt x="22208" y="0"/>
                    <a:pt x="21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480;p68">
              <a:extLst>
                <a:ext uri="{FF2B5EF4-FFF2-40B4-BE49-F238E27FC236}">
                  <a16:creationId xmlns:a16="http://schemas.microsoft.com/office/drawing/2014/main" id="{3476126A-68B3-AC3F-97EA-BE4B90BA9DB4}"/>
                </a:ext>
              </a:extLst>
            </p:cNvPr>
            <p:cNvSpPr/>
            <p:nvPr/>
          </p:nvSpPr>
          <p:spPr>
            <a:xfrm>
              <a:off x="7647194" y="4215493"/>
              <a:ext cx="322476" cy="186946"/>
            </a:xfrm>
            <a:custGeom>
              <a:avLst/>
              <a:gdLst/>
              <a:ahLst/>
              <a:cxnLst/>
              <a:rect l="l" t="t" r="r" b="b"/>
              <a:pathLst>
                <a:path w="17417" h="10097" extrusionOk="0">
                  <a:moveTo>
                    <a:pt x="17416" y="1"/>
                  </a:moveTo>
                  <a:cubicBezTo>
                    <a:pt x="16732" y="1"/>
                    <a:pt x="16092" y="434"/>
                    <a:pt x="15841" y="1096"/>
                  </a:cubicBezTo>
                  <a:cubicBezTo>
                    <a:pt x="15567" y="1781"/>
                    <a:pt x="15179" y="2603"/>
                    <a:pt x="14746" y="2831"/>
                  </a:cubicBezTo>
                  <a:cubicBezTo>
                    <a:pt x="14175" y="3141"/>
                    <a:pt x="13301" y="3404"/>
                    <a:pt x="12590" y="3404"/>
                  </a:cubicBezTo>
                  <a:cubicBezTo>
                    <a:pt x="12306" y="3404"/>
                    <a:pt x="12049" y="3362"/>
                    <a:pt x="11847" y="3265"/>
                  </a:cubicBezTo>
                  <a:cubicBezTo>
                    <a:pt x="11153" y="2918"/>
                    <a:pt x="8501" y="551"/>
                    <a:pt x="7788" y="551"/>
                  </a:cubicBezTo>
                  <a:cubicBezTo>
                    <a:pt x="7751" y="551"/>
                    <a:pt x="7719" y="557"/>
                    <a:pt x="7693" y="571"/>
                  </a:cubicBezTo>
                  <a:cubicBezTo>
                    <a:pt x="7191" y="868"/>
                    <a:pt x="6757" y="1530"/>
                    <a:pt x="7259" y="2100"/>
                  </a:cubicBezTo>
                  <a:cubicBezTo>
                    <a:pt x="7761" y="2671"/>
                    <a:pt x="10455" y="4429"/>
                    <a:pt x="9952" y="4999"/>
                  </a:cubicBezTo>
                  <a:cubicBezTo>
                    <a:pt x="9900" y="5061"/>
                    <a:pt x="9791" y="5089"/>
                    <a:pt x="9637" y="5089"/>
                  </a:cubicBezTo>
                  <a:cubicBezTo>
                    <a:pt x="8378" y="5089"/>
                    <a:pt x="4113" y="3250"/>
                    <a:pt x="3037" y="3250"/>
                  </a:cubicBezTo>
                  <a:cubicBezTo>
                    <a:pt x="2983" y="3250"/>
                    <a:pt x="2937" y="3255"/>
                    <a:pt x="2899" y="3265"/>
                  </a:cubicBezTo>
                  <a:cubicBezTo>
                    <a:pt x="2032" y="3493"/>
                    <a:pt x="1530" y="4018"/>
                    <a:pt x="2032" y="4360"/>
                  </a:cubicBezTo>
                  <a:cubicBezTo>
                    <a:pt x="2534" y="4703"/>
                    <a:pt x="6392" y="6163"/>
                    <a:pt x="6597" y="6688"/>
                  </a:cubicBezTo>
                  <a:cubicBezTo>
                    <a:pt x="6597" y="6688"/>
                    <a:pt x="1970" y="5468"/>
                    <a:pt x="821" y="5468"/>
                  </a:cubicBezTo>
                  <a:cubicBezTo>
                    <a:pt x="683" y="5468"/>
                    <a:pt x="596" y="5485"/>
                    <a:pt x="571" y="5524"/>
                  </a:cubicBezTo>
                  <a:cubicBezTo>
                    <a:pt x="366" y="5867"/>
                    <a:pt x="1" y="6460"/>
                    <a:pt x="571" y="6688"/>
                  </a:cubicBezTo>
                  <a:cubicBezTo>
                    <a:pt x="1165" y="6894"/>
                    <a:pt x="6163" y="8195"/>
                    <a:pt x="6597" y="8423"/>
                  </a:cubicBezTo>
                  <a:cubicBezTo>
                    <a:pt x="7327" y="8720"/>
                    <a:pt x="8081" y="8925"/>
                    <a:pt x="8834" y="9062"/>
                  </a:cubicBezTo>
                  <a:cubicBezTo>
                    <a:pt x="9633" y="9268"/>
                    <a:pt x="10409" y="9519"/>
                    <a:pt x="11185" y="9815"/>
                  </a:cubicBezTo>
                  <a:cubicBezTo>
                    <a:pt x="11721" y="10005"/>
                    <a:pt x="12282" y="10097"/>
                    <a:pt x="12844" y="10097"/>
                  </a:cubicBezTo>
                  <a:cubicBezTo>
                    <a:pt x="13502" y="10097"/>
                    <a:pt x="14163" y="9970"/>
                    <a:pt x="14791" y="9724"/>
                  </a:cubicBezTo>
                  <a:lnTo>
                    <a:pt x="15385" y="9473"/>
                  </a:lnTo>
                  <a:cubicBezTo>
                    <a:pt x="16298" y="9108"/>
                    <a:pt x="16868" y="8195"/>
                    <a:pt x="16800" y="7190"/>
                  </a:cubicBezTo>
                  <a:lnTo>
                    <a:pt x="16686" y="5227"/>
                  </a:lnTo>
                  <a:lnTo>
                    <a:pt x="17325" y="3584"/>
                  </a:lnTo>
                  <a:lnTo>
                    <a:pt x="17416" y="1"/>
                  </a:ln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481;p68">
              <a:extLst>
                <a:ext uri="{FF2B5EF4-FFF2-40B4-BE49-F238E27FC236}">
                  <a16:creationId xmlns:a16="http://schemas.microsoft.com/office/drawing/2014/main" id="{936ED063-DBF2-E72D-D789-B4C81343B64C}"/>
                </a:ext>
              </a:extLst>
            </p:cNvPr>
            <p:cNvSpPr/>
            <p:nvPr/>
          </p:nvSpPr>
          <p:spPr>
            <a:xfrm>
              <a:off x="7883842" y="4304546"/>
              <a:ext cx="371059" cy="276096"/>
            </a:xfrm>
            <a:custGeom>
              <a:avLst/>
              <a:gdLst/>
              <a:ahLst/>
              <a:cxnLst/>
              <a:rect l="l" t="t" r="r" b="b"/>
              <a:pathLst>
                <a:path w="20041" h="14912" extrusionOk="0">
                  <a:moveTo>
                    <a:pt x="14936" y="1"/>
                  </a:moveTo>
                  <a:cubicBezTo>
                    <a:pt x="13193" y="1"/>
                    <a:pt x="11388" y="352"/>
                    <a:pt x="9907" y="1331"/>
                  </a:cubicBezTo>
                  <a:lnTo>
                    <a:pt x="10888" y="5279"/>
                  </a:lnTo>
                  <a:lnTo>
                    <a:pt x="3813" y="1855"/>
                  </a:lnTo>
                  <a:lnTo>
                    <a:pt x="1" y="5279"/>
                  </a:lnTo>
                  <a:cubicBezTo>
                    <a:pt x="1" y="5279"/>
                    <a:pt x="10592" y="14866"/>
                    <a:pt x="14152" y="14912"/>
                  </a:cubicBezTo>
                  <a:cubicBezTo>
                    <a:pt x="14163" y="14912"/>
                    <a:pt x="14174" y="14912"/>
                    <a:pt x="14185" y="14912"/>
                  </a:cubicBezTo>
                  <a:cubicBezTo>
                    <a:pt x="17931" y="14912"/>
                    <a:pt x="20040" y="11024"/>
                    <a:pt x="19630" y="8612"/>
                  </a:cubicBezTo>
                  <a:cubicBezTo>
                    <a:pt x="19425" y="7311"/>
                    <a:pt x="18877" y="554"/>
                    <a:pt x="18877" y="554"/>
                  </a:cubicBezTo>
                  <a:cubicBezTo>
                    <a:pt x="17747" y="236"/>
                    <a:pt x="16362" y="1"/>
                    <a:pt x="14936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482;p68">
              <a:extLst>
                <a:ext uri="{FF2B5EF4-FFF2-40B4-BE49-F238E27FC236}">
                  <a16:creationId xmlns:a16="http://schemas.microsoft.com/office/drawing/2014/main" id="{28667FA9-F60C-B469-726E-73F998D5C029}"/>
                </a:ext>
              </a:extLst>
            </p:cNvPr>
            <p:cNvSpPr/>
            <p:nvPr/>
          </p:nvSpPr>
          <p:spPr>
            <a:xfrm>
              <a:off x="8057117" y="4303805"/>
              <a:ext cx="213015" cy="35567"/>
            </a:xfrm>
            <a:custGeom>
              <a:avLst/>
              <a:gdLst/>
              <a:ahLst/>
              <a:cxnLst/>
              <a:rect l="l" t="t" r="r" b="b"/>
              <a:pathLst>
                <a:path w="11505" h="1921" extrusionOk="0">
                  <a:moveTo>
                    <a:pt x="5569" y="1"/>
                  </a:moveTo>
                  <a:cubicBezTo>
                    <a:pt x="4793" y="24"/>
                    <a:pt x="4017" y="115"/>
                    <a:pt x="3241" y="275"/>
                  </a:cubicBezTo>
                  <a:cubicBezTo>
                    <a:pt x="2602" y="389"/>
                    <a:pt x="1986" y="594"/>
                    <a:pt x="1392" y="846"/>
                  </a:cubicBezTo>
                  <a:cubicBezTo>
                    <a:pt x="1004" y="1028"/>
                    <a:pt x="639" y="1279"/>
                    <a:pt x="320" y="1576"/>
                  </a:cubicBezTo>
                  <a:cubicBezTo>
                    <a:pt x="228" y="1644"/>
                    <a:pt x="160" y="1736"/>
                    <a:pt x="69" y="1827"/>
                  </a:cubicBezTo>
                  <a:cubicBezTo>
                    <a:pt x="46" y="1850"/>
                    <a:pt x="23" y="1895"/>
                    <a:pt x="0" y="1918"/>
                  </a:cubicBezTo>
                  <a:cubicBezTo>
                    <a:pt x="0" y="1920"/>
                    <a:pt x="1" y="1921"/>
                    <a:pt x="2" y="1921"/>
                  </a:cubicBezTo>
                  <a:cubicBezTo>
                    <a:pt x="17" y="1921"/>
                    <a:pt x="131" y="1789"/>
                    <a:pt x="342" y="1599"/>
                  </a:cubicBezTo>
                  <a:cubicBezTo>
                    <a:pt x="685" y="1325"/>
                    <a:pt x="1050" y="1097"/>
                    <a:pt x="1438" y="937"/>
                  </a:cubicBezTo>
                  <a:cubicBezTo>
                    <a:pt x="2032" y="686"/>
                    <a:pt x="2648" y="503"/>
                    <a:pt x="3264" y="389"/>
                  </a:cubicBezTo>
                  <a:cubicBezTo>
                    <a:pt x="4017" y="252"/>
                    <a:pt x="4793" y="161"/>
                    <a:pt x="5569" y="138"/>
                  </a:cubicBezTo>
                  <a:cubicBezTo>
                    <a:pt x="5650" y="137"/>
                    <a:pt x="5731" y="136"/>
                    <a:pt x="5811" y="136"/>
                  </a:cubicBezTo>
                  <a:cubicBezTo>
                    <a:pt x="7166" y="136"/>
                    <a:pt x="8499" y="316"/>
                    <a:pt x="9792" y="617"/>
                  </a:cubicBezTo>
                  <a:cubicBezTo>
                    <a:pt x="10317" y="754"/>
                    <a:pt x="10751" y="846"/>
                    <a:pt x="11048" y="914"/>
                  </a:cubicBezTo>
                  <a:lnTo>
                    <a:pt x="11390" y="1005"/>
                  </a:lnTo>
                  <a:cubicBezTo>
                    <a:pt x="11458" y="1028"/>
                    <a:pt x="11504" y="1028"/>
                    <a:pt x="11504" y="1028"/>
                  </a:cubicBezTo>
                  <a:cubicBezTo>
                    <a:pt x="11481" y="1005"/>
                    <a:pt x="11436" y="982"/>
                    <a:pt x="11390" y="982"/>
                  </a:cubicBezTo>
                  <a:lnTo>
                    <a:pt x="11070" y="868"/>
                  </a:lnTo>
                  <a:cubicBezTo>
                    <a:pt x="10774" y="777"/>
                    <a:pt x="10340" y="663"/>
                    <a:pt x="9815" y="526"/>
                  </a:cubicBezTo>
                  <a:cubicBezTo>
                    <a:pt x="8423" y="161"/>
                    <a:pt x="7007" y="1"/>
                    <a:pt x="5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483;p68">
              <a:extLst>
                <a:ext uri="{FF2B5EF4-FFF2-40B4-BE49-F238E27FC236}">
                  <a16:creationId xmlns:a16="http://schemas.microsoft.com/office/drawing/2014/main" id="{3E3A81DA-173E-A2F3-3D0D-AF1BF347A215}"/>
                </a:ext>
              </a:extLst>
            </p:cNvPr>
            <p:cNvSpPr/>
            <p:nvPr/>
          </p:nvSpPr>
          <p:spPr>
            <a:xfrm>
              <a:off x="7651842" y="3295950"/>
              <a:ext cx="312330" cy="568448"/>
            </a:xfrm>
            <a:custGeom>
              <a:avLst/>
              <a:gdLst/>
              <a:ahLst/>
              <a:cxnLst/>
              <a:rect l="l" t="t" r="r" b="b"/>
              <a:pathLst>
                <a:path w="16869" h="30702" extrusionOk="0">
                  <a:moveTo>
                    <a:pt x="5298" y="1"/>
                  </a:moveTo>
                  <a:cubicBezTo>
                    <a:pt x="2453" y="1"/>
                    <a:pt x="562" y="3578"/>
                    <a:pt x="366" y="6528"/>
                  </a:cubicBezTo>
                  <a:cubicBezTo>
                    <a:pt x="138" y="9929"/>
                    <a:pt x="1" y="14106"/>
                    <a:pt x="411" y="16662"/>
                  </a:cubicBezTo>
                  <a:cubicBezTo>
                    <a:pt x="1198" y="21696"/>
                    <a:pt x="5015" y="22438"/>
                    <a:pt x="5134" y="22438"/>
                  </a:cubicBezTo>
                  <a:cubicBezTo>
                    <a:pt x="5135" y="22438"/>
                    <a:pt x="5136" y="22437"/>
                    <a:pt x="5136" y="22437"/>
                  </a:cubicBezTo>
                  <a:cubicBezTo>
                    <a:pt x="5136" y="22428"/>
                    <a:pt x="5132" y="22148"/>
                    <a:pt x="5133" y="22148"/>
                  </a:cubicBezTo>
                  <a:lnTo>
                    <a:pt x="5133" y="22148"/>
                  </a:lnTo>
                  <a:cubicBezTo>
                    <a:pt x="5133" y="22148"/>
                    <a:pt x="5142" y="22707"/>
                    <a:pt x="5182" y="25381"/>
                  </a:cubicBezTo>
                  <a:cubicBezTo>
                    <a:pt x="5228" y="28098"/>
                    <a:pt x="5342" y="29969"/>
                    <a:pt x="8446" y="30700"/>
                  </a:cubicBezTo>
                  <a:cubicBezTo>
                    <a:pt x="8509" y="30701"/>
                    <a:pt x="8572" y="30702"/>
                    <a:pt x="8635" y="30702"/>
                  </a:cubicBezTo>
                  <a:cubicBezTo>
                    <a:pt x="11696" y="30702"/>
                    <a:pt x="15728" y="29090"/>
                    <a:pt x="15773" y="26294"/>
                  </a:cubicBezTo>
                  <a:lnTo>
                    <a:pt x="16846" y="4268"/>
                  </a:lnTo>
                  <a:cubicBezTo>
                    <a:pt x="16869" y="3332"/>
                    <a:pt x="16161" y="2533"/>
                    <a:pt x="15225" y="2442"/>
                  </a:cubicBezTo>
                  <a:lnTo>
                    <a:pt x="5684" y="23"/>
                  </a:lnTo>
                  <a:cubicBezTo>
                    <a:pt x="5553" y="8"/>
                    <a:pt x="5425" y="1"/>
                    <a:pt x="5298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484;p68">
              <a:extLst>
                <a:ext uri="{FF2B5EF4-FFF2-40B4-BE49-F238E27FC236}">
                  <a16:creationId xmlns:a16="http://schemas.microsoft.com/office/drawing/2014/main" id="{8F53D683-522D-2EAC-14A8-A14A6602810B}"/>
                </a:ext>
              </a:extLst>
            </p:cNvPr>
            <p:cNvSpPr/>
            <p:nvPr/>
          </p:nvSpPr>
          <p:spPr>
            <a:xfrm>
              <a:off x="7691999" y="3473815"/>
              <a:ext cx="24107" cy="23310"/>
            </a:xfrm>
            <a:custGeom>
              <a:avLst/>
              <a:gdLst/>
              <a:ahLst/>
              <a:cxnLst/>
              <a:rect l="l" t="t" r="r" b="b"/>
              <a:pathLst>
                <a:path w="1302" h="1259" extrusionOk="0">
                  <a:moveTo>
                    <a:pt x="619" y="1"/>
                  </a:moveTo>
                  <a:cubicBezTo>
                    <a:pt x="295" y="1"/>
                    <a:pt x="22" y="245"/>
                    <a:pt x="0" y="573"/>
                  </a:cubicBezTo>
                  <a:cubicBezTo>
                    <a:pt x="0" y="573"/>
                    <a:pt x="0" y="596"/>
                    <a:pt x="0" y="596"/>
                  </a:cubicBezTo>
                  <a:cubicBezTo>
                    <a:pt x="0" y="938"/>
                    <a:pt x="274" y="1235"/>
                    <a:pt x="616" y="1258"/>
                  </a:cubicBezTo>
                  <a:cubicBezTo>
                    <a:pt x="632" y="1259"/>
                    <a:pt x="647" y="1259"/>
                    <a:pt x="662" y="1259"/>
                  </a:cubicBezTo>
                  <a:cubicBezTo>
                    <a:pt x="1006" y="1259"/>
                    <a:pt x="1279" y="1014"/>
                    <a:pt x="1301" y="664"/>
                  </a:cubicBezTo>
                  <a:cubicBezTo>
                    <a:pt x="1301" y="299"/>
                    <a:pt x="1027" y="2"/>
                    <a:pt x="662" y="2"/>
                  </a:cubicBezTo>
                  <a:cubicBezTo>
                    <a:pt x="647" y="1"/>
                    <a:pt x="633" y="1"/>
                    <a:pt x="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485;p68">
              <a:extLst>
                <a:ext uri="{FF2B5EF4-FFF2-40B4-BE49-F238E27FC236}">
                  <a16:creationId xmlns:a16="http://schemas.microsoft.com/office/drawing/2014/main" id="{D658639D-2F61-8A80-AD9B-C4A066043308}"/>
                </a:ext>
              </a:extLst>
            </p:cNvPr>
            <p:cNvSpPr/>
            <p:nvPr/>
          </p:nvSpPr>
          <p:spPr>
            <a:xfrm>
              <a:off x="7674669" y="3447229"/>
              <a:ext cx="49879" cy="13275"/>
            </a:xfrm>
            <a:custGeom>
              <a:avLst/>
              <a:gdLst/>
              <a:ahLst/>
              <a:cxnLst/>
              <a:rect l="l" t="t" r="r" b="b"/>
              <a:pathLst>
                <a:path w="2694" h="717" extrusionOk="0">
                  <a:moveTo>
                    <a:pt x="1324" y="0"/>
                  </a:moveTo>
                  <a:cubicBezTo>
                    <a:pt x="959" y="0"/>
                    <a:pt x="594" y="114"/>
                    <a:pt x="297" y="343"/>
                  </a:cubicBezTo>
                  <a:cubicBezTo>
                    <a:pt x="69" y="502"/>
                    <a:pt x="0" y="662"/>
                    <a:pt x="46" y="708"/>
                  </a:cubicBezTo>
                  <a:cubicBezTo>
                    <a:pt x="52" y="714"/>
                    <a:pt x="61" y="716"/>
                    <a:pt x="73" y="716"/>
                  </a:cubicBezTo>
                  <a:cubicBezTo>
                    <a:pt x="202" y="716"/>
                    <a:pt x="677" y="411"/>
                    <a:pt x="1324" y="411"/>
                  </a:cubicBezTo>
                  <a:cubicBezTo>
                    <a:pt x="1941" y="411"/>
                    <a:pt x="2419" y="706"/>
                    <a:pt x="2577" y="706"/>
                  </a:cubicBezTo>
                  <a:cubicBezTo>
                    <a:pt x="2600" y="706"/>
                    <a:pt x="2616" y="700"/>
                    <a:pt x="2625" y="685"/>
                  </a:cubicBezTo>
                  <a:cubicBezTo>
                    <a:pt x="2694" y="594"/>
                    <a:pt x="2579" y="502"/>
                    <a:pt x="2351" y="343"/>
                  </a:cubicBezTo>
                  <a:cubicBezTo>
                    <a:pt x="2054" y="114"/>
                    <a:pt x="1689" y="0"/>
                    <a:pt x="1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486;p68">
              <a:extLst>
                <a:ext uri="{FF2B5EF4-FFF2-40B4-BE49-F238E27FC236}">
                  <a16:creationId xmlns:a16="http://schemas.microsoft.com/office/drawing/2014/main" id="{758C7758-2223-564E-1D99-95EBB523D45C}"/>
                </a:ext>
              </a:extLst>
            </p:cNvPr>
            <p:cNvSpPr/>
            <p:nvPr/>
          </p:nvSpPr>
          <p:spPr>
            <a:xfrm>
              <a:off x="7817080" y="3479240"/>
              <a:ext cx="24107" cy="23384"/>
            </a:xfrm>
            <a:custGeom>
              <a:avLst/>
              <a:gdLst/>
              <a:ahLst/>
              <a:cxnLst/>
              <a:rect l="l" t="t" r="r" b="b"/>
              <a:pathLst>
                <a:path w="1302" h="1263" extrusionOk="0">
                  <a:moveTo>
                    <a:pt x="588" y="1"/>
                  </a:moveTo>
                  <a:cubicBezTo>
                    <a:pt x="278" y="1"/>
                    <a:pt x="21" y="259"/>
                    <a:pt x="0" y="577"/>
                  </a:cubicBezTo>
                  <a:cubicBezTo>
                    <a:pt x="0" y="942"/>
                    <a:pt x="274" y="1238"/>
                    <a:pt x="617" y="1261"/>
                  </a:cubicBezTo>
                  <a:cubicBezTo>
                    <a:pt x="631" y="1262"/>
                    <a:pt x="645" y="1263"/>
                    <a:pt x="659" y="1263"/>
                  </a:cubicBezTo>
                  <a:cubicBezTo>
                    <a:pt x="1005" y="1263"/>
                    <a:pt x="1279" y="997"/>
                    <a:pt x="1301" y="668"/>
                  </a:cubicBezTo>
                  <a:cubicBezTo>
                    <a:pt x="1301" y="303"/>
                    <a:pt x="1027" y="6"/>
                    <a:pt x="662" y="6"/>
                  </a:cubicBezTo>
                  <a:cubicBezTo>
                    <a:pt x="637" y="3"/>
                    <a:pt x="612" y="1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487;p68">
              <a:extLst>
                <a:ext uri="{FF2B5EF4-FFF2-40B4-BE49-F238E27FC236}">
                  <a16:creationId xmlns:a16="http://schemas.microsoft.com/office/drawing/2014/main" id="{2C18BB9F-51D9-2C71-9FA8-58A651447983}"/>
                </a:ext>
              </a:extLst>
            </p:cNvPr>
            <p:cNvSpPr/>
            <p:nvPr/>
          </p:nvSpPr>
          <p:spPr>
            <a:xfrm>
              <a:off x="7804398" y="3447229"/>
              <a:ext cx="49879" cy="13275"/>
            </a:xfrm>
            <a:custGeom>
              <a:avLst/>
              <a:gdLst/>
              <a:ahLst/>
              <a:cxnLst/>
              <a:rect l="l" t="t" r="r" b="b"/>
              <a:pathLst>
                <a:path w="2694" h="717" extrusionOk="0">
                  <a:moveTo>
                    <a:pt x="1302" y="0"/>
                  </a:moveTo>
                  <a:cubicBezTo>
                    <a:pt x="936" y="0"/>
                    <a:pt x="594" y="114"/>
                    <a:pt x="297" y="343"/>
                  </a:cubicBezTo>
                  <a:cubicBezTo>
                    <a:pt x="69" y="502"/>
                    <a:pt x="1" y="662"/>
                    <a:pt x="46" y="708"/>
                  </a:cubicBezTo>
                  <a:cubicBezTo>
                    <a:pt x="52" y="714"/>
                    <a:pt x="61" y="716"/>
                    <a:pt x="73" y="716"/>
                  </a:cubicBezTo>
                  <a:cubicBezTo>
                    <a:pt x="198" y="716"/>
                    <a:pt x="646" y="433"/>
                    <a:pt x="1260" y="433"/>
                  </a:cubicBezTo>
                  <a:cubicBezTo>
                    <a:pt x="1282" y="433"/>
                    <a:pt x="1303" y="433"/>
                    <a:pt x="1324" y="434"/>
                  </a:cubicBezTo>
                  <a:cubicBezTo>
                    <a:pt x="1949" y="434"/>
                    <a:pt x="2431" y="700"/>
                    <a:pt x="2583" y="700"/>
                  </a:cubicBezTo>
                  <a:cubicBezTo>
                    <a:pt x="2603" y="700"/>
                    <a:pt x="2617" y="696"/>
                    <a:pt x="2625" y="685"/>
                  </a:cubicBezTo>
                  <a:cubicBezTo>
                    <a:pt x="2694" y="594"/>
                    <a:pt x="2580" y="502"/>
                    <a:pt x="2352" y="343"/>
                  </a:cubicBezTo>
                  <a:cubicBezTo>
                    <a:pt x="2055" y="114"/>
                    <a:pt x="1690" y="0"/>
                    <a:pt x="1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488;p68">
              <a:extLst>
                <a:ext uri="{FF2B5EF4-FFF2-40B4-BE49-F238E27FC236}">
                  <a16:creationId xmlns:a16="http://schemas.microsoft.com/office/drawing/2014/main" id="{1C36071B-7C95-C4E4-A71D-988DC61B3E93}"/>
                </a:ext>
              </a:extLst>
            </p:cNvPr>
            <p:cNvSpPr/>
            <p:nvPr/>
          </p:nvSpPr>
          <p:spPr>
            <a:xfrm>
              <a:off x="7722843" y="3447636"/>
              <a:ext cx="41437" cy="109276"/>
            </a:xfrm>
            <a:custGeom>
              <a:avLst/>
              <a:gdLst/>
              <a:ahLst/>
              <a:cxnLst/>
              <a:rect l="l" t="t" r="r" b="b"/>
              <a:pathLst>
                <a:path w="2238" h="5902" extrusionOk="0">
                  <a:moveTo>
                    <a:pt x="2143" y="0"/>
                  </a:moveTo>
                  <a:cubicBezTo>
                    <a:pt x="2058" y="0"/>
                    <a:pt x="1382" y="1536"/>
                    <a:pt x="662" y="3470"/>
                  </a:cubicBezTo>
                  <a:lnTo>
                    <a:pt x="137" y="4863"/>
                  </a:lnTo>
                  <a:cubicBezTo>
                    <a:pt x="23" y="5068"/>
                    <a:pt x="0" y="5319"/>
                    <a:pt x="46" y="5570"/>
                  </a:cubicBezTo>
                  <a:cubicBezTo>
                    <a:pt x="92" y="5707"/>
                    <a:pt x="206" y="5799"/>
                    <a:pt x="343" y="5821"/>
                  </a:cubicBezTo>
                  <a:cubicBezTo>
                    <a:pt x="457" y="5867"/>
                    <a:pt x="548" y="5867"/>
                    <a:pt x="662" y="5867"/>
                  </a:cubicBezTo>
                  <a:cubicBezTo>
                    <a:pt x="845" y="5890"/>
                    <a:pt x="1033" y="5901"/>
                    <a:pt x="1224" y="5901"/>
                  </a:cubicBezTo>
                  <a:cubicBezTo>
                    <a:pt x="1415" y="5901"/>
                    <a:pt x="1609" y="5890"/>
                    <a:pt x="1803" y="5867"/>
                  </a:cubicBezTo>
                  <a:cubicBezTo>
                    <a:pt x="1438" y="5753"/>
                    <a:pt x="1050" y="5685"/>
                    <a:pt x="662" y="5662"/>
                  </a:cubicBezTo>
                  <a:cubicBezTo>
                    <a:pt x="480" y="5639"/>
                    <a:pt x="320" y="5616"/>
                    <a:pt x="297" y="5479"/>
                  </a:cubicBezTo>
                  <a:cubicBezTo>
                    <a:pt x="274" y="5296"/>
                    <a:pt x="320" y="5114"/>
                    <a:pt x="411" y="4954"/>
                  </a:cubicBezTo>
                  <a:lnTo>
                    <a:pt x="936" y="3585"/>
                  </a:lnTo>
                  <a:cubicBezTo>
                    <a:pt x="1712" y="1622"/>
                    <a:pt x="2237" y="24"/>
                    <a:pt x="2146" y="1"/>
                  </a:cubicBezTo>
                  <a:cubicBezTo>
                    <a:pt x="2145" y="0"/>
                    <a:pt x="2144" y="0"/>
                    <a:pt x="2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489;p68">
              <a:extLst>
                <a:ext uri="{FF2B5EF4-FFF2-40B4-BE49-F238E27FC236}">
                  <a16:creationId xmlns:a16="http://schemas.microsoft.com/office/drawing/2014/main" id="{33122505-DD0A-BDEF-0FEC-E088C65EAC8B}"/>
                </a:ext>
              </a:extLst>
            </p:cNvPr>
            <p:cNvSpPr/>
            <p:nvPr/>
          </p:nvSpPr>
          <p:spPr>
            <a:xfrm>
              <a:off x="7746930" y="3677527"/>
              <a:ext cx="126791" cy="58804"/>
            </a:xfrm>
            <a:custGeom>
              <a:avLst/>
              <a:gdLst/>
              <a:ahLst/>
              <a:cxnLst/>
              <a:rect l="l" t="t" r="r" b="b"/>
              <a:pathLst>
                <a:path w="6848" h="3176" extrusionOk="0">
                  <a:moveTo>
                    <a:pt x="6848" y="1"/>
                  </a:moveTo>
                  <a:lnTo>
                    <a:pt x="6848" y="1"/>
                  </a:lnTo>
                  <a:cubicBezTo>
                    <a:pt x="4840" y="1192"/>
                    <a:pt x="2555" y="1829"/>
                    <a:pt x="240" y="1829"/>
                  </a:cubicBezTo>
                  <a:cubicBezTo>
                    <a:pt x="160" y="1829"/>
                    <a:pt x="80" y="1829"/>
                    <a:pt x="0" y="1827"/>
                  </a:cubicBezTo>
                  <a:lnTo>
                    <a:pt x="0" y="3128"/>
                  </a:lnTo>
                  <a:cubicBezTo>
                    <a:pt x="331" y="3161"/>
                    <a:pt x="648" y="3176"/>
                    <a:pt x="951" y="3176"/>
                  </a:cubicBezTo>
                  <a:cubicBezTo>
                    <a:pt x="5330" y="3176"/>
                    <a:pt x="6848" y="1"/>
                    <a:pt x="6848" y="1"/>
                  </a:cubicBezTo>
                  <a:close/>
                </a:path>
              </a:pathLst>
            </a:custGeom>
            <a:solidFill>
              <a:srgbClr val="7C3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490;p68">
              <a:extLst>
                <a:ext uri="{FF2B5EF4-FFF2-40B4-BE49-F238E27FC236}">
                  <a16:creationId xmlns:a16="http://schemas.microsoft.com/office/drawing/2014/main" id="{00B47702-3F84-7E91-5ADB-C16F5B244C2A}"/>
                </a:ext>
              </a:extLst>
            </p:cNvPr>
            <p:cNvSpPr/>
            <p:nvPr/>
          </p:nvSpPr>
          <p:spPr>
            <a:xfrm>
              <a:off x="7755799" y="3571422"/>
              <a:ext cx="45232" cy="39918"/>
            </a:xfrm>
            <a:custGeom>
              <a:avLst/>
              <a:gdLst/>
              <a:ahLst/>
              <a:cxnLst/>
              <a:rect l="l" t="t" r="r" b="b"/>
              <a:pathLst>
                <a:path w="2443" h="2156" extrusionOk="0">
                  <a:moveTo>
                    <a:pt x="1561" y="1"/>
                  </a:moveTo>
                  <a:cubicBezTo>
                    <a:pt x="1543" y="1"/>
                    <a:pt x="1525" y="2"/>
                    <a:pt x="1507" y="3"/>
                  </a:cubicBezTo>
                  <a:cubicBezTo>
                    <a:pt x="936" y="94"/>
                    <a:pt x="434" y="414"/>
                    <a:pt x="138" y="916"/>
                  </a:cubicBezTo>
                  <a:lnTo>
                    <a:pt x="115" y="939"/>
                  </a:lnTo>
                  <a:cubicBezTo>
                    <a:pt x="23" y="1053"/>
                    <a:pt x="1" y="1190"/>
                    <a:pt x="46" y="1327"/>
                  </a:cubicBezTo>
                  <a:cubicBezTo>
                    <a:pt x="92" y="1418"/>
                    <a:pt x="138" y="1509"/>
                    <a:pt x="229" y="1578"/>
                  </a:cubicBezTo>
                  <a:cubicBezTo>
                    <a:pt x="457" y="1852"/>
                    <a:pt x="777" y="2057"/>
                    <a:pt x="1119" y="2148"/>
                  </a:cubicBezTo>
                  <a:cubicBezTo>
                    <a:pt x="1160" y="2153"/>
                    <a:pt x="1202" y="2155"/>
                    <a:pt x="1243" y="2155"/>
                  </a:cubicBezTo>
                  <a:cubicBezTo>
                    <a:pt x="1615" y="2155"/>
                    <a:pt x="1987" y="1972"/>
                    <a:pt x="2192" y="1623"/>
                  </a:cubicBezTo>
                  <a:cubicBezTo>
                    <a:pt x="2420" y="1281"/>
                    <a:pt x="2443" y="847"/>
                    <a:pt x="2306" y="459"/>
                  </a:cubicBezTo>
                  <a:cubicBezTo>
                    <a:pt x="2155" y="179"/>
                    <a:pt x="1862" y="1"/>
                    <a:pt x="1561" y="1"/>
                  </a:cubicBezTo>
                  <a:close/>
                </a:path>
              </a:pathLst>
            </a:custGeom>
            <a:solidFill>
              <a:srgbClr val="7C3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491;p68">
              <a:extLst>
                <a:ext uri="{FF2B5EF4-FFF2-40B4-BE49-F238E27FC236}">
                  <a16:creationId xmlns:a16="http://schemas.microsoft.com/office/drawing/2014/main" id="{F0B48E7E-052C-0A58-EA77-33AC12F58D98}"/>
                </a:ext>
              </a:extLst>
            </p:cNvPr>
            <p:cNvSpPr/>
            <p:nvPr/>
          </p:nvSpPr>
          <p:spPr>
            <a:xfrm>
              <a:off x="7753262" y="3565553"/>
              <a:ext cx="43973" cy="37622"/>
            </a:xfrm>
            <a:custGeom>
              <a:avLst/>
              <a:gdLst/>
              <a:ahLst/>
              <a:cxnLst/>
              <a:rect l="l" t="t" r="r" b="b"/>
              <a:pathLst>
                <a:path w="2375" h="2032" extrusionOk="0">
                  <a:moveTo>
                    <a:pt x="2238" y="0"/>
                  </a:moveTo>
                  <a:cubicBezTo>
                    <a:pt x="2123" y="0"/>
                    <a:pt x="2123" y="753"/>
                    <a:pt x="1484" y="1301"/>
                  </a:cubicBezTo>
                  <a:cubicBezTo>
                    <a:pt x="845" y="1849"/>
                    <a:pt x="1" y="1758"/>
                    <a:pt x="1" y="1872"/>
                  </a:cubicBezTo>
                  <a:cubicBezTo>
                    <a:pt x="1" y="1963"/>
                    <a:pt x="183" y="2032"/>
                    <a:pt x="526" y="2032"/>
                  </a:cubicBezTo>
                  <a:cubicBezTo>
                    <a:pt x="982" y="2032"/>
                    <a:pt x="1416" y="1895"/>
                    <a:pt x="1758" y="1598"/>
                  </a:cubicBezTo>
                  <a:cubicBezTo>
                    <a:pt x="2101" y="1324"/>
                    <a:pt x="2306" y="936"/>
                    <a:pt x="2375" y="502"/>
                  </a:cubicBezTo>
                  <a:cubicBezTo>
                    <a:pt x="2375" y="183"/>
                    <a:pt x="2283" y="0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492;p68">
              <a:extLst>
                <a:ext uri="{FF2B5EF4-FFF2-40B4-BE49-F238E27FC236}">
                  <a16:creationId xmlns:a16="http://schemas.microsoft.com/office/drawing/2014/main" id="{3C526ED0-033B-D194-2EB6-AAF5E7AD11ED}"/>
                </a:ext>
              </a:extLst>
            </p:cNvPr>
            <p:cNvSpPr/>
            <p:nvPr/>
          </p:nvSpPr>
          <p:spPr>
            <a:xfrm>
              <a:off x="7796789" y="3417699"/>
              <a:ext cx="61729" cy="14664"/>
            </a:xfrm>
            <a:custGeom>
              <a:avLst/>
              <a:gdLst/>
              <a:ahLst/>
              <a:cxnLst/>
              <a:rect l="l" t="t" r="r" b="b"/>
              <a:pathLst>
                <a:path w="3334" h="792" extrusionOk="0">
                  <a:moveTo>
                    <a:pt x="1671" y="0"/>
                  </a:moveTo>
                  <a:cubicBezTo>
                    <a:pt x="1255" y="0"/>
                    <a:pt x="839" y="91"/>
                    <a:pt x="457" y="271"/>
                  </a:cubicBezTo>
                  <a:cubicBezTo>
                    <a:pt x="138" y="408"/>
                    <a:pt x="1" y="591"/>
                    <a:pt x="69" y="682"/>
                  </a:cubicBezTo>
                  <a:cubicBezTo>
                    <a:pt x="103" y="741"/>
                    <a:pt x="217" y="760"/>
                    <a:pt x="390" y="760"/>
                  </a:cubicBezTo>
                  <a:cubicBezTo>
                    <a:pt x="687" y="760"/>
                    <a:pt x="1156" y="705"/>
                    <a:pt x="1690" y="705"/>
                  </a:cubicBezTo>
                  <a:cubicBezTo>
                    <a:pt x="2220" y="720"/>
                    <a:pt x="2693" y="791"/>
                    <a:pt x="2993" y="791"/>
                  </a:cubicBezTo>
                  <a:cubicBezTo>
                    <a:pt x="3158" y="791"/>
                    <a:pt x="3270" y="770"/>
                    <a:pt x="3310" y="705"/>
                  </a:cubicBezTo>
                  <a:cubicBezTo>
                    <a:pt x="3333" y="637"/>
                    <a:pt x="3219" y="454"/>
                    <a:pt x="2922" y="294"/>
                  </a:cubicBezTo>
                  <a:cubicBezTo>
                    <a:pt x="2528" y="97"/>
                    <a:pt x="2099" y="0"/>
                    <a:pt x="1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493;p68">
              <a:extLst>
                <a:ext uri="{FF2B5EF4-FFF2-40B4-BE49-F238E27FC236}">
                  <a16:creationId xmlns:a16="http://schemas.microsoft.com/office/drawing/2014/main" id="{97AA8A93-DFDA-E260-A76F-AD09A2F7DE05}"/>
                </a:ext>
              </a:extLst>
            </p:cNvPr>
            <p:cNvSpPr/>
            <p:nvPr/>
          </p:nvSpPr>
          <p:spPr>
            <a:xfrm>
              <a:off x="7675095" y="3425604"/>
              <a:ext cx="57489" cy="14497"/>
            </a:xfrm>
            <a:custGeom>
              <a:avLst/>
              <a:gdLst/>
              <a:ahLst/>
              <a:cxnLst/>
              <a:rect l="l" t="t" r="r" b="b"/>
              <a:pathLst>
                <a:path w="3105" h="783" extrusionOk="0">
                  <a:moveTo>
                    <a:pt x="1660" y="1"/>
                  </a:moveTo>
                  <a:cubicBezTo>
                    <a:pt x="1617" y="1"/>
                    <a:pt x="1573" y="2"/>
                    <a:pt x="1529" y="4"/>
                  </a:cubicBezTo>
                  <a:cubicBezTo>
                    <a:pt x="1118" y="4"/>
                    <a:pt x="708" y="118"/>
                    <a:pt x="342" y="324"/>
                  </a:cubicBezTo>
                  <a:cubicBezTo>
                    <a:pt x="91" y="461"/>
                    <a:pt x="0" y="620"/>
                    <a:pt x="68" y="712"/>
                  </a:cubicBezTo>
                  <a:cubicBezTo>
                    <a:pt x="122" y="765"/>
                    <a:pt x="226" y="783"/>
                    <a:pt x="367" y="783"/>
                  </a:cubicBezTo>
                  <a:cubicBezTo>
                    <a:pt x="649" y="783"/>
                    <a:pt x="1080" y="712"/>
                    <a:pt x="1552" y="712"/>
                  </a:cubicBezTo>
                  <a:cubicBezTo>
                    <a:pt x="1942" y="712"/>
                    <a:pt x="2299" y="738"/>
                    <a:pt x="2571" y="738"/>
                  </a:cubicBezTo>
                  <a:cubicBezTo>
                    <a:pt x="2810" y="738"/>
                    <a:pt x="2984" y="718"/>
                    <a:pt x="3059" y="643"/>
                  </a:cubicBezTo>
                  <a:cubicBezTo>
                    <a:pt x="3104" y="552"/>
                    <a:pt x="3013" y="392"/>
                    <a:pt x="2739" y="255"/>
                  </a:cubicBezTo>
                  <a:cubicBezTo>
                    <a:pt x="2411" y="91"/>
                    <a:pt x="2046" y="1"/>
                    <a:pt x="1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494;p68">
              <a:extLst>
                <a:ext uri="{FF2B5EF4-FFF2-40B4-BE49-F238E27FC236}">
                  <a16:creationId xmlns:a16="http://schemas.microsoft.com/office/drawing/2014/main" id="{CC87B460-82E2-8762-5A32-5D3C4C482D34}"/>
                </a:ext>
              </a:extLst>
            </p:cNvPr>
            <p:cNvSpPr/>
            <p:nvPr/>
          </p:nvSpPr>
          <p:spPr>
            <a:xfrm>
              <a:off x="7951030" y="3570922"/>
              <a:ext cx="50324" cy="90150"/>
            </a:xfrm>
            <a:custGeom>
              <a:avLst/>
              <a:gdLst/>
              <a:ahLst/>
              <a:cxnLst/>
              <a:rect l="l" t="t" r="r" b="b"/>
              <a:pathLst>
                <a:path w="2718" h="4869" extrusionOk="0">
                  <a:moveTo>
                    <a:pt x="1743" y="2408"/>
                  </a:moveTo>
                  <a:cubicBezTo>
                    <a:pt x="1796" y="2408"/>
                    <a:pt x="1848" y="2421"/>
                    <a:pt x="1895" y="2449"/>
                  </a:cubicBezTo>
                  <a:cubicBezTo>
                    <a:pt x="2010" y="2495"/>
                    <a:pt x="2055" y="2609"/>
                    <a:pt x="2032" y="2746"/>
                  </a:cubicBezTo>
                  <a:cubicBezTo>
                    <a:pt x="1987" y="2860"/>
                    <a:pt x="1873" y="2929"/>
                    <a:pt x="1736" y="2929"/>
                  </a:cubicBezTo>
                  <a:cubicBezTo>
                    <a:pt x="1622" y="2906"/>
                    <a:pt x="1485" y="2883"/>
                    <a:pt x="1370" y="2837"/>
                  </a:cubicBezTo>
                  <a:cubicBezTo>
                    <a:pt x="1329" y="2822"/>
                    <a:pt x="1288" y="2805"/>
                    <a:pt x="1248" y="2787"/>
                  </a:cubicBezTo>
                  <a:lnTo>
                    <a:pt x="1248" y="2787"/>
                  </a:lnTo>
                  <a:cubicBezTo>
                    <a:pt x="1316" y="2660"/>
                    <a:pt x="1412" y="2551"/>
                    <a:pt x="1530" y="2472"/>
                  </a:cubicBezTo>
                  <a:cubicBezTo>
                    <a:pt x="1597" y="2432"/>
                    <a:pt x="1671" y="2408"/>
                    <a:pt x="1743" y="2408"/>
                  </a:cubicBezTo>
                  <a:close/>
                  <a:moveTo>
                    <a:pt x="341" y="1"/>
                  </a:moveTo>
                  <a:cubicBezTo>
                    <a:pt x="335" y="1"/>
                    <a:pt x="316" y="38"/>
                    <a:pt x="298" y="75"/>
                  </a:cubicBezTo>
                  <a:cubicBezTo>
                    <a:pt x="252" y="144"/>
                    <a:pt x="206" y="212"/>
                    <a:pt x="184" y="304"/>
                  </a:cubicBezTo>
                  <a:cubicBezTo>
                    <a:pt x="47" y="600"/>
                    <a:pt x="1" y="897"/>
                    <a:pt x="24" y="1217"/>
                  </a:cubicBezTo>
                  <a:cubicBezTo>
                    <a:pt x="69" y="1696"/>
                    <a:pt x="275" y="2153"/>
                    <a:pt x="617" y="2495"/>
                  </a:cubicBezTo>
                  <a:cubicBezTo>
                    <a:pt x="763" y="2624"/>
                    <a:pt x="919" y="2742"/>
                    <a:pt x="1096" y="2840"/>
                  </a:cubicBezTo>
                  <a:lnTo>
                    <a:pt x="1096" y="2840"/>
                  </a:lnTo>
                  <a:cubicBezTo>
                    <a:pt x="1072" y="2913"/>
                    <a:pt x="1057" y="2988"/>
                    <a:pt x="1051" y="3066"/>
                  </a:cubicBezTo>
                  <a:cubicBezTo>
                    <a:pt x="982" y="3545"/>
                    <a:pt x="1188" y="4024"/>
                    <a:pt x="1553" y="4344"/>
                  </a:cubicBezTo>
                  <a:cubicBezTo>
                    <a:pt x="1781" y="4549"/>
                    <a:pt x="2055" y="4709"/>
                    <a:pt x="2375" y="4800"/>
                  </a:cubicBezTo>
                  <a:cubicBezTo>
                    <a:pt x="2443" y="4823"/>
                    <a:pt x="2535" y="4846"/>
                    <a:pt x="2626" y="4869"/>
                  </a:cubicBezTo>
                  <a:lnTo>
                    <a:pt x="2694" y="4869"/>
                  </a:lnTo>
                  <a:cubicBezTo>
                    <a:pt x="2717" y="4869"/>
                    <a:pt x="2580" y="4823"/>
                    <a:pt x="2352" y="4777"/>
                  </a:cubicBezTo>
                  <a:cubicBezTo>
                    <a:pt x="2078" y="4663"/>
                    <a:pt x="1827" y="4504"/>
                    <a:pt x="1599" y="4298"/>
                  </a:cubicBezTo>
                  <a:cubicBezTo>
                    <a:pt x="1439" y="4161"/>
                    <a:pt x="1325" y="3979"/>
                    <a:pt x="1234" y="3796"/>
                  </a:cubicBezTo>
                  <a:cubicBezTo>
                    <a:pt x="1142" y="3568"/>
                    <a:pt x="1119" y="3317"/>
                    <a:pt x="1142" y="3088"/>
                  </a:cubicBezTo>
                  <a:cubicBezTo>
                    <a:pt x="1154" y="3021"/>
                    <a:pt x="1173" y="2956"/>
                    <a:pt x="1198" y="2894"/>
                  </a:cubicBezTo>
                  <a:lnTo>
                    <a:pt x="1198" y="2894"/>
                  </a:lnTo>
                  <a:cubicBezTo>
                    <a:pt x="1239" y="2914"/>
                    <a:pt x="1281" y="2933"/>
                    <a:pt x="1325" y="2951"/>
                  </a:cubicBezTo>
                  <a:cubicBezTo>
                    <a:pt x="1462" y="3020"/>
                    <a:pt x="1599" y="3043"/>
                    <a:pt x="1758" y="3043"/>
                  </a:cubicBezTo>
                  <a:cubicBezTo>
                    <a:pt x="1850" y="3043"/>
                    <a:pt x="1918" y="3020"/>
                    <a:pt x="2010" y="2974"/>
                  </a:cubicBezTo>
                  <a:cubicBezTo>
                    <a:pt x="2078" y="2929"/>
                    <a:pt x="2147" y="2860"/>
                    <a:pt x="2169" y="2769"/>
                  </a:cubicBezTo>
                  <a:cubicBezTo>
                    <a:pt x="2215" y="2586"/>
                    <a:pt x="2124" y="2404"/>
                    <a:pt x="1964" y="2335"/>
                  </a:cubicBezTo>
                  <a:cubicBezTo>
                    <a:pt x="1884" y="2290"/>
                    <a:pt x="1804" y="2267"/>
                    <a:pt x="1724" y="2267"/>
                  </a:cubicBezTo>
                  <a:cubicBezTo>
                    <a:pt x="1644" y="2267"/>
                    <a:pt x="1564" y="2290"/>
                    <a:pt x="1485" y="2335"/>
                  </a:cubicBezTo>
                  <a:cubicBezTo>
                    <a:pt x="1332" y="2432"/>
                    <a:pt x="1214" y="2571"/>
                    <a:pt x="1139" y="2731"/>
                  </a:cubicBezTo>
                  <a:lnTo>
                    <a:pt x="1139" y="2731"/>
                  </a:lnTo>
                  <a:cubicBezTo>
                    <a:pt x="977" y="2643"/>
                    <a:pt x="826" y="2528"/>
                    <a:pt x="686" y="2404"/>
                  </a:cubicBezTo>
                  <a:cubicBezTo>
                    <a:pt x="366" y="2084"/>
                    <a:pt x="161" y="1673"/>
                    <a:pt x="115" y="1217"/>
                  </a:cubicBezTo>
                  <a:cubicBezTo>
                    <a:pt x="92" y="920"/>
                    <a:pt x="115" y="600"/>
                    <a:pt x="229" y="304"/>
                  </a:cubicBezTo>
                  <a:cubicBezTo>
                    <a:pt x="298" y="98"/>
                    <a:pt x="366" y="7"/>
                    <a:pt x="343" y="7"/>
                  </a:cubicBezTo>
                  <a:cubicBezTo>
                    <a:pt x="343" y="3"/>
                    <a:pt x="343" y="1"/>
                    <a:pt x="3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495;p68">
              <a:extLst>
                <a:ext uri="{FF2B5EF4-FFF2-40B4-BE49-F238E27FC236}">
                  <a16:creationId xmlns:a16="http://schemas.microsoft.com/office/drawing/2014/main" id="{CEFBE345-4EA8-5E82-9A18-39728B324A88}"/>
                </a:ext>
              </a:extLst>
            </p:cNvPr>
            <p:cNvSpPr/>
            <p:nvPr/>
          </p:nvSpPr>
          <p:spPr>
            <a:xfrm>
              <a:off x="7754965" y="3090813"/>
              <a:ext cx="369800" cy="310515"/>
            </a:xfrm>
            <a:custGeom>
              <a:avLst/>
              <a:gdLst/>
              <a:ahLst/>
              <a:cxnLst/>
              <a:rect l="l" t="t" r="r" b="b"/>
              <a:pathLst>
                <a:path w="19973" h="16771" extrusionOk="0">
                  <a:moveTo>
                    <a:pt x="7958" y="1"/>
                  </a:moveTo>
                  <a:cubicBezTo>
                    <a:pt x="7915" y="1"/>
                    <a:pt x="7872" y="4"/>
                    <a:pt x="7829" y="9"/>
                  </a:cubicBezTo>
                  <a:cubicBezTo>
                    <a:pt x="7510" y="55"/>
                    <a:pt x="7190" y="169"/>
                    <a:pt x="6893" y="329"/>
                  </a:cubicBezTo>
                  <a:cubicBezTo>
                    <a:pt x="6482" y="534"/>
                    <a:pt x="6003" y="991"/>
                    <a:pt x="6254" y="1356"/>
                  </a:cubicBezTo>
                  <a:cubicBezTo>
                    <a:pt x="5410" y="1447"/>
                    <a:pt x="4885" y="2315"/>
                    <a:pt x="4588" y="3114"/>
                  </a:cubicBezTo>
                  <a:cubicBezTo>
                    <a:pt x="4588" y="3091"/>
                    <a:pt x="4565" y="3091"/>
                    <a:pt x="4542" y="3068"/>
                  </a:cubicBezTo>
                  <a:cubicBezTo>
                    <a:pt x="4493" y="3044"/>
                    <a:pt x="4441" y="3032"/>
                    <a:pt x="4389" y="3032"/>
                  </a:cubicBezTo>
                  <a:cubicBezTo>
                    <a:pt x="4247" y="3032"/>
                    <a:pt x="4107" y="3117"/>
                    <a:pt x="4040" y="3251"/>
                  </a:cubicBezTo>
                  <a:cubicBezTo>
                    <a:pt x="3789" y="2954"/>
                    <a:pt x="3447" y="2794"/>
                    <a:pt x="3059" y="2771"/>
                  </a:cubicBezTo>
                  <a:cubicBezTo>
                    <a:pt x="2853" y="2178"/>
                    <a:pt x="2534" y="1653"/>
                    <a:pt x="2123" y="1174"/>
                  </a:cubicBezTo>
                  <a:cubicBezTo>
                    <a:pt x="1986" y="1311"/>
                    <a:pt x="1895" y="1470"/>
                    <a:pt x="1872" y="1653"/>
                  </a:cubicBezTo>
                  <a:cubicBezTo>
                    <a:pt x="1758" y="2315"/>
                    <a:pt x="1826" y="2977"/>
                    <a:pt x="2077" y="3570"/>
                  </a:cubicBezTo>
                  <a:cubicBezTo>
                    <a:pt x="2328" y="4164"/>
                    <a:pt x="2853" y="4620"/>
                    <a:pt x="3492" y="4757"/>
                  </a:cubicBezTo>
                  <a:lnTo>
                    <a:pt x="2146" y="4985"/>
                  </a:lnTo>
                  <a:cubicBezTo>
                    <a:pt x="1940" y="5008"/>
                    <a:pt x="1689" y="5168"/>
                    <a:pt x="1780" y="5328"/>
                  </a:cubicBezTo>
                  <a:cubicBezTo>
                    <a:pt x="1575" y="5246"/>
                    <a:pt x="1353" y="5205"/>
                    <a:pt x="1130" y="5205"/>
                  </a:cubicBezTo>
                  <a:cubicBezTo>
                    <a:pt x="981" y="5205"/>
                    <a:pt x="831" y="5223"/>
                    <a:pt x="685" y="5259"/>
                  </a:cubicBezTo>
                  <a:cubicBezTo>
                    <a:pt x="342" y="5373"/>
                    <a:pt x="91" y="5830"/>
                    <a:pt x="320" y="6149"/>
                  </a:cubicBezTo>
                  <a:cubicBezTo>
                    <a:pt x="0" y="6834"/>
                    <a:pt x="228" y="7656"/>
                    <a:pt x="867" y="8090"/>
                  </a:cubicBezTo>
                  <a:lnTo>
                    <a:pt x="13467" y="16626"/>
                  </a:lnTo>
                  <a:cubicBezTo>
                    <a:pt x="13734" y="16725"/>
                    <a:pt x="14017" y="16771"/>
                    <a:pt x="14303" y="16771"/>
                  </a:cubicBezTo>
                  <a:cubicBezTo>
                    <a:pt x="14481" y="16771"/>
                    <a:pt x="14661" y="16753"/>
                    <a:pt x="14836" y="16718"/>
                  </a:cubicBezTo>
                  <a:cubicBezTo>
                    <a:pt x="15498" y="16535"/>
                    <a:pt x="15886" y="15873"/>
                    <a:pt x="16046" y="15211"/>
                  </a:cubicBezTo>
                  <a:cubicBezTo>
                    <a:pt x="16137" y="14869"/>
                    <a:pt x="16137" y="14504"/>
                    <a:pt x="16069" y="14161"/>
                  </a:cubicBezTo>
                  <a:lnTo>
                    <a:pt x="16069" y="14161"/>
                  </a:lnTo>
                  <a:lnTo>
                    <a:pt x="16982" y="15690"/>
                  </a:lnTo>
                  <a:cubicBezTo>
                    <a:pt x="17085" y="15856"/>
                    <a:pt x="17226" y="16039"/>
                    <a:pt x="17420" y="16039"/>
                  </a:cubicBezTo>
                  <a:cubicBezTo>
                    <a:pt x="17441" y="16039"/>
                    <a:pt x="17462" y="16037"/>
                    <a:pt x="17484" y="16033"/>
                  </a:cubicBezTo>
                  <a:cubicBezTo>
                    <a:pt x="17621" y="16010"/>
                    <a:pt x="17712" y="15850"/>
                    <a:pt x="17781" y="15713"/>
                  </a:cubicBezTo>
                  <a:cubicBezTo>
                    <a:pt x="17964" y="15417"/>
                    <a:pt x="18078" y="15074"/>
                    <a:pt x="18100" y="14732"/>
                  </a:cubicBezTo>
                  <a:cubicBezTo>
                    <a:pt x="18119" y="14437"/>
                    <a:pt x="17959" y="14171"/>
                    <a:pt x="17716" y="14044"/>
                  </a:cubicBezTo>
                  <a:lnTo>
                    <a:pt x="17716" y="14044"/>
                  </a:lnTo>
                  <a:cubicBezTo>
                    <a:pt x="17866" y="13998"/>
                    <a:pt x="18031" y="13778"/>
                    <a:pt x="18078" y="13591"/>
                  </a:cubicBezTo>
                  <a:cubicBezTo>
                    <a:pt x="18329" y="12586"/>
                    <a:pt x="18557" y="11491"/>
                    <a:pt x="18100" y="10555"/>
                  </a:cubicBezTo>
                  <a:cubicBezTo>
                    <a:pt x="17895" y="10098"/>
                    <a:pt x="17553" y="9733"/>
                    <a:pt x="17484" y="9254"/>
                  </a:cubicBezTo>
                  <a:cubicBezTo>
                    <a:pt x="17439" y="8934"/>
                    <a:pt x="17507" y="8592"/>
                    <a:pt x="17324" y="8341"/>
                  </a:cubicBezTo>
                  <a:cubicBezTo>
                    <a:pt x="17142" y="8067"/>
                    <a:pt x="16708" y="7793"/>
                    <a:pt x="16936" y="7565"/>
                  </a:cubicBezTo>
                  <a:lnTo>
                    <a:pt x="16936" y="7565"/>
                  </a:lnTo>
                  <a:cubicBezTo>
                    <a:pt x="17598" y="7724"/>
                    <a:pt x="18169" y="8135"/>
                    <a:pt x="18511" y="8706"/>
                  </a:cubicBezTo>
                  <a:cubicBezTo>
                    <a:pt x="18671" y="8957"/>
                    <a:pt x="18831" y="9277"/>
                    <a:pt x="19128" y="9345"/>
                  </a:cubicBezTo>
                  <a:cubicBezTo>
                    <a:pt x="19165" y="9354"/>
                    <a:pt x="19200" y="9358"/>
                    <a:pt x="19235" y="9358"/>
                  </a:cubicBezTo>
                  <a:cubicBezTo>
                    <a:pt x="19644" y="9358"/>
                    <a:pt x="19862" y="8760"/>
                    <a:pt x="19904" y="8318"/>
                  </a:cubicBezTo>
                  <a:cubicBezTo>
                    <a:pt x="19972" y="7976"/>
                    <a:pt x="19972" y="7656"/>
                    <a:pt x="19904" y="7336"/>
                  </a:cubicBezTo>
                  <a:cubicBezTo>
                    <a:pt x="19721" y="6423"/>
                    <a:pt x="18717" y="5944"/>
                    <a:pt x="17804" y="5739"/>
                  </a:cubicBezTo>
                  <a:cubicBezTo>
                    <a:pt x="17498" y="5653"/>
                    <a:pt x="17173" y="5607"/>
                    <a:pt x="16846" y="5607"/>
                  </a:cubicBezTo>
                  <a:cubicBezTo>
                    <a:pt x="16562" y="5607"/>
                    <a:pt x="16276" y="5642"/>
                    <a:pt x="16001" y="5716"/>
                  </a:cubicBezTo>
                  <a:cubicBezTo>
                    <a:pt x="16046" y="5693"/>
                    <a:pt x="16092" y="5670"/>
                    <a:pt x="16137" y="5647"/>
                  </a:cubicBezTo>
                  <a:cubicBezTo>
                    <a:pt x="16297" y="5533"/>
                    <a:pt x="16343" y="5305"/>
                    <a:pt x="16229" y="5122"/>
                  </a:cubicBezTo>
                  <a:cubicBezTo>
                    <a:pt x="16526" y="5122"/>
                    <a:pt x="16777" y="4917"/>
                    <a:pt x="16845" y="4643"/>
                  </a:cubicBezTo>
                  <a:cubicBezTo>
                    <a:pt x="16935" y="4651"/>
                    <a:pt x="17025" y="4655"/>
                    <a:pt x="17115" y="4655"/>
                  </a:cubicBezTo>
                  <a:cubicBezTo>
                    <a:pt x="17549" y="4655"/>
                    <a:pt x="17977" y="4566"/>
                    <a:pt x="18374" y="4415"/>
                  </a:cubicBezTo>
                  <a:cubicBezTo>
                    <a:pt x="18169" y="3867"/>
                    <a:pt x="17735" y="3433"/>
                    <a:pt x="17165" y="3274"/>
                  </a:cubicBezTo>
                  <a:cubicBezTo>
                    <a:pt x="17087" y="3259"/>
                    <a:pt x="17010" y="3252"/>
                    <a:pt x="16932" y="3252"/>
                  </a:cubicBezTo>
                  <a:cubicBezTo>
                    <a:pt x="16174" y="3252"/>
                    <a:pt x="15429" y="3897"/>
                    <a:pt x="14686" y="3897"/>
                  </a:cubicBezTo>
                  <a:cubicBezTo>
                    <a:pt x="14569" y="3897"/>
                    <a:pt x="14451" y="3881"/>
                    <a:pt x="14334" y="3844"/>
                  </a:cubicBezTo>
                  <a:cubicBezTo>
                    <a:pt x="14494" y="3456"/>
                    <a:pt x="14357" y="3022"/>
                    <a:pt x="14038" y="2771"/>
                  </a:cubicBezTo>
                  <a:cubicBezTo>
                    <a:pt x="13718" y="2497"/>
                    <a:pt x="13307" y="2360"/>
                    <a:pt x="12896" y="2360"/>
                  </a:cubicBezTo>
                  <a:cubicBezTo>
                    <a:pt x="12714" y="2360"/>
                    <a:pt x="12554" y="2292"/>
                    <a:pt x="12394" y="2201"/>
                  </a:cubicBezTo>
                  <a:cubicBezTo>
                    <a:pt x="12303" y="2132"/>
                    <a:pt x="12234" y="2018"/>
                    <a:pt x="12143" y="1950"/>
                  </a:cubicBezTo>
                  <a:cubicBezTo>
                    <a:pt x="12006" y="1858"/>
                    <a:pt x="11846" y="1790"/>
                    <a:pt x="11687" y="1790"/>
                  </a:cubicBezTo>
                  <a:cubicBezTo>
                    <a:pt x="11527" y="1767"/>
                    <a:pt x="11367" y="1756"/>
                    <a:pt x="11208" y="1756"/>
                  </a:cubicBezTo>
                  <a:cubicBezTo>
                    <a:pt x="10731" y="1756"/>
                    <a:pt x="10260" y="1858"/>
                    <a:pt x="9815" y="2064"/>
                  </a:cubicBezTo>
                  <a:cubicBezTo>
                    <a:pt x="9690" y="1993"/>
                    <a:pt x="9551" y="1961"/>
                    <a:pt x="9412" y="1961"/>
                  </a:cubicBezTo>
                  <a:cubicBezTo>
                    <a:pt x="9146" y="1961"/>
                    <a:pt x="8877" y="2082"/>
                    <a:pt x="8696" y="2292"/>
                  </a:cubicBezTo>
                  <a:cubicBezTo>
                    <a:pt x="8856" y="1881"/>
                    <a:pt x="8719" y="1425"/>
                    <a:pt x="8377" y="1196"/>
                  </a:cubicBezTo>
                  <a:cubicBezTo>
                    <a:pt x="8423" y="1174"/>
                    <a:pt x="8445" y="1151"/>
                    <a:pt x="8491" y="1128"/>
                  </a:cubicBezTo>
                  <a:cubicBezTo>
                    <a:pt x="8742" y="991"/>
                    <a:pt x="8856" y="649"/>
                    <a:pt x="8696" y="398"/>
                  </a:cubicBezTo>
                  <a:cubicBezTo>
                    <a:pt x="8537" y="138"/>
                    <a:pt x="8255" y="1"/>
                    <a:pt x="7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496;p68">
              <a:extLst>
                <a:ext uri="{FF2B5EF4-FFF2-40B4-BE49-F238E27FC236}">
                  <a16:creationId xmlns:a16="http://schemas.microsoft.com/office/drawing/2014/main" id="{098A03FA-17EA-5F52-679C-11C147C25FFF}"/>
                </a:ext>
              </a:extLst>
            </p:cNvPr>
            <p:cNvSpPr/>
            <p:nvPr/>
          </p:nvSpPr>
          <p:spPr>
            <a:xfrm>
              <a:off x="7655655" y="3244092"/>
              <a:ext cx="340213" cy="293389"/>
            </a:xfrm>
            <a:custGeom>
              <a:avLst/>
              <a:gdLst/>
              <a:ahLst/>
              <a:cxnLst/>
              <a:rect l="l" t="t" r="r" b="b"/>
              <a:pathLst>
                <a:path w="18375" h="15846" extrusionOk="0">
                  <a:moveTo>
                    <a:pt x="9639" y="1"/>
                  </a:moveTo>
                  <a:cubicBezTo>
                    <a:pt x="8991" y="1"/>
                    <a:pt x="8297" y="56"/>
                    <a:pt x="7555" y="176"/>
                  </a:cubicBezTo>
                  <a:cubicBezTo>
                    <a:pt x="3789" y="792"/>
                    <a:pt x="1415" y="3212"/>
                    <a:pt x="525" y="5380"/>
                  </a:cubicBezTo>
                  <a:cubicBezTo>
                    <a:pt x="91" y="6567"/>
                    <a:pt x="0" y="7845"/>
                    <a:pt x="228" y="9101"/>
                  </a:cubicBezTo>
                  <a:cubicBezTo>
                    <a:pt x="251" y="8256"/>
                    <a:pt x="1096" y="6179"/>
                    <a:pt x="1507" y="5700"/>
                  </a:cubicBezTo>
                  <a:cubicBezTo>
                    <a:pt x="1689" y="5494"/>
                    <a:pt x="1895" y="5312"/>
                    <a:pt x="2123" y="5197"/>
                  </a:cubicBezTo>
                  <a:cubicBezTo>
                    <a:pt x="2286" y="5125"/>
                    <a:pt x="2455" y="5094"/>
                    <a:pt x="2627" y="5094"/>
                  </a:cubicBezTo>
                  <a:cubicBezTo>
                    <a:pt x="3104" y="5094"/>
                    <a:pt x="3598" y="5334"/>
                    <a:pt x="4017" y="5585"/>
                  </a:cubicBezTo>
                  <a:cubicBezTo>
                    <a:pt x="4545" y="5902"/>
                    <a:pt x="5093" y="6278"/>
                    <a:pt x="5714" y="6278"/>
                  </a:cubicBezTo>
                  <a:cubicBezTo>
                    <a:pt x="5764" y="6278"/>
                    <a:pt x="5815" y="6275"/>
                    <a:pt x="5866" y="6270"/>
                  </a:cubicBezTo>
                  <a:cubicBezTo>
                    <a:pt x="6528" y="6202"/>
                    <a:pt x="7053" y="5677"/>
                    <a:pt x="7601" y="5289"/>
                  </a:cubicBezTo>
                  <a:cubicBezTo>
                    <a:pt x="8471" y="4694"/>
                    <a:pt x="9488" y="4385"/>
                    <a:pt x="10513" y="4385"/>
                  </a:cubicBezTo>
                  <a:cubicBezTo>
                    <a:pt x="11101" y="4385"/>
                    <a:pt x="11691" y="4487"/>
                    <a:pt x="12257" y="4695"/>
                  </a:cubicBezTo>
                  <a:cubicBezTo>
                    <a:pt x="12759" y="4855"/>
                    <a:pt x="13193" y="5152"/>
                    <a:pt x="13558" y="5540"/>
                  </a:cubicBezTo>
                  <a:cubicBezTo>
                    <a:pt x="14129" y="6202"/>
                    <a:pt x="14312" y="7115"/>
                    <a:pt x="14380" y="7982"/>
                  </a:cubicBezTo>
                  <a:cubicBezTo>
                    <a:pt x="14494" y="9078"/>
                    <a:pt x="13809" y="10287"/>
                    <a:pt x="13969" y="11360"/>
                  </a:cubicBezTo>
                  <a:cubicBezTo>
                    <a:pt x="14152" y="12456"/>
                    <a:pt x="14494" y="14921"/>
                    <a:pt x="15179" y="15788"/>
                  </a:cubicBezTo>
                  <a:cubicBezTo>
                    <a:pt x="15210" y="15830"/>
                    <a:pt x="15276" y="15845"/>
                    <a:pt x="15361" y="15845"/>
                  </a:cubicBezTo>
                  <a:cubicBezTo>
                    <a:pt x="15612" y="15845"/>
                    <a:pt x="16033" y="15710"/>
                    <a:pt x="16242" y="15710"/>
                  </a:cubicBezTo>
                  <a:cubicBezTo>
                    <a:pt x="16273" y="15710"/>
                    <a:pt x="16300" y="15713"/>
                    <a:pt x="16320" y="15720"/>
                  </a:cubicBezTo>
                  <a:cubicBezTo>
                    <a:pt x="17165" y="14191"/>
                    <a:pt x="17758" y="12524"/>
                    <a:pt x="18032" y="10790"/>
                  </a:cubicBezTo>
                  <a:cubicBezTo>
                    <a:pt x="18374" y="8712"/>
                    <a:pt x="17986" y="5996"/>
                    <a:pt x="17530" y="4969"/>
                  </a:cubicBezTo>
                  <a:cubicBezTo>
                    <a:pt x="16588" y="2845"/>
                    <a:pt x="14292" y="1"/>
                    <a:pt x="9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497;p68">
              <a:extLst>
                <a:ext uri="{FF2B5EF4-FFF2-40B4-BE49-F238E27FC236}">
                  <a16:creationId xmlns:a16="http://schemas.microsoft.com/office/drawing/2014/main" id="{F1C6E2C6-C3E2-1D1A-21E3-8BAB98E228D6}"/>
                </a:ext>
              </a:extLst>
            </p:cNvPr>
            <p:cNvSpPr/>
            <p:nvPr/>
          </p:nvSpPr>
          <p:spPr>
            <a:xfrm>
              <a:off x="7800177" y="3239000"/>
              <a:ext cx="188927" cy="112775"/>
            </a:xfrm>
            <a:custGeom>
              <a:avLst/>
              <a:gdLst/>
              <a:ahLst/>
              <a:cxnLst/>
              <a:rect l="l" t="t" r="r" b="b"/>
              <a:pathLst>
                <a:path w="10204" h="6091" extrusionOk="0">
                  <a:moveTo>
                    <a:pt x="3078" y="0"/>
                  </a:moveTo>
                  <a:cubicBezTo>
                    <a:pt x="2661" y="0"/>
                    <a:pt x="2242" y="36"/>
                    <a:pt x="1826" y="108"/>
                  </a:cubicBezTo>
                  <a:cubicBezTo>
                    <a:pt x="1370" y="200"/>
                    <a:pt x="913" y="337"/>
                    <a:pt x="480" y="519"/>
                  </a:cubicBezTo>
                  <a:cubicBezTo>
                    <a:pt x="183" y="679"/>
                    <a:pt x="0" y="725"/>
                    <a:pt x="23" y="816"/>
                  </a:cubicBezTo>
                  <a:cubicBezTo>
                    <a:pt x="30" y="830"/>
                    <a:pt x="51" y="836"/>
                    <a:pt x="85" y="836"/>
                  </a:cubicBezTo>
                  <a:cubicBezTo>
                    <a:pt x="283" y="836"/>
                    <a:pt x="923" y="639"/>
                    <a:pt x="1895" y="542"/>
                  </a:cubicBezTo>
                  <a:cubicBezTo>
                    <a:pt x="2108" y="527"/>
                    <a:pt x="2326" y="519"/>
                    <a:pt x="2546" y="519"/>
                  </a:cubicBezTo>
                  <a:cubicBezTo>
                    <a:pt x="2985" y="519"/>
                    <a:pt x="3432" y="550"/>
                    <a:pt x="3858" y="611"/>
                  </a:cubicBezTo>
                  <a:cubicBezTo>
                    <a:pt x="4657" y="725"/>
                    <a:pt x="5433" y="976"/>
                    <a:pt x="6140" y="1364"/>
                  </a:cubicBezTo>
                  <a:cubicBezTo>
                    <a:pt x="6848" y="1752"/>
                    <a:pt x="7464" y="2277"/>
                    <a:pt x="7989" y="2870"/>
                  </a:cubicBezTo>
                  <a:cubicBezTo>
                    <a:pt x="8446" y="3372"/>
                    <a:pt x="8834" y="3897"/>
                    <a:pt x="9199" y="4468"/>
                  </a:cubicBezTo>
                  <a:cubicBezTo>
                    <a:pt x="9774" y="5419"/>
                    <a:pt x="10027" y="6091"/>
                    <a:pt x="10126" y="6091"/>
                  </a:cubicBezTo>
                  <a:cubicBezTo>
                    <a:pt x="10129" y="6091"/>
                    <a:pt x="10132" y="6090"/>
                    <a:pt x="10135" y="6089"/>
                  </a:cubicBezTo>
                  <a:cubicBezTo>
                    <a:pt x="10203" y="6089"/>
                    <a:pt x="10089" y="5335"/>
                    <a:pt x="9564" y="4263"/>
                  </a:cubicBezTo>
                  <a:cubicBezTo>
                    <a:pt x="9245" y="3624"/>
                    <a:pt x="8857" y="3030"/>
                    <a:pt x="8423" y="2505"/>
                  </a:cubicBezTo>
                  <a:cubicBezTo>
                    <a:pt x="7875" y="1820"/>
                    <a:pt x="7190" y="1250"/>
                    <a:pt x="6437" y="816"/>
                  </a:cubicBezTo>
                  <a:cubicBezTo>
                    <a:pt x="5395" y="278"/>
                    <a:pt x="4242" y="0"/>
                    <a:pt x="30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498;p68">
              <a:extLst>
                <a:ext uri="{FF2B5EF4-FFF2-40B4-BE49-F238E27FC236}">
                  <a16:creationId xmlns:a16="http://schemas.microsoft.com/office/drawing/2014/main" id="{9B251F18-56FA-485D-8B4D-1D50FC495942}"/>
                </a:ext>
              </a:extLst>
            </p:cNvPr>
            <p:cNvSpPr/>
            <p:nvPr/>
          </p:nvSpPr>
          <p:spPr>
            <a:xfrm>
              <a:off x="7751577" y="3254515"/>
              <a:ext cx="126791" cy="100611"/>
            </a:xfrm>
            <a:custGeom>
              <a:avLst/>
              <a:gdLst/>
              <a:ahLst/>
              <a:cxnLst/>
              <a:rect l="l" t="t" r="r" b="b"/>
              <a:pathLst>
                <a:path w="6848" h="5434" extrusionOk="0">
                  <a:moveTo>
                    <a:pt x="6460" y="1"/>
                  </a:moveTo>
                  <a:cubicBezTo>
                    <a:pt x="6118" y="24"/>
                    <a:pt x="5775" y="47"/>
                    <a:pt x="5456" y="115"/>
                  </a:cubicBezTo>
                  <a:cubicBezTo>
                    <a:pt x="3242" y="571"/>
                    <a:pt x="1370" y="2055"/>
                    <a:pt x="411" y="4132"/>
                  </a:cubicBezTo>
                  <a:cubicBezTo>
                    <a:pt x="274" y="4429"/>
                    <a:pt x="160" y="4749"/>
                    <a:pt x="69" y="5068"/>
                  </a:cubicBezTo>
                  <a:cubicBezTo>
                    <a:pt x="46" y="5182"/>
                    <a:pt x="0" y="5274"/>
                    <a:pt x="0" y="5342"/>
                  </a:cubicBezTo>
                  <a:cubicBezTo>
                    <a:pt x="0" y="5365"/>
                    <a:pt x="0" y="5410"/>
                    <a:pt x="0" y="5433"/>
                  </a:cubicBezTo>
                  <a:cubicBezTo>
                    <a:pt x="23" y="5433"/>
                    <a:pt x="46" y="5296"/>
                    <a:pt x="137" y="5091"/>
                  </a:cubicBezTo>
                  <a:cubicBezTo>
                    <a:pt x="229" y="4771"/>
                    <a:pt x="366" y="4452"/>
                    <a:pt x="503" y="4155"/>
                  </a:cubicBezTo>
                  <a:cubicBezTo>
                    <a:pt x="1484" y="2146"/>
                    <a:pt x="3310" y="708"/>
                    <a:pt x="5478" y="206"/>
                  </a:cubicBezTo>
                  <a:cubicBezTo>
                    <a:pt x="5798" y="138"/>
                    <a:pt x="6140" y="69"/>
                    <a:pt x="6460" y="47"/>
                  </a:cubicBezTo>
                  <a:cubicBezTo>
                    <a:pt x="6597" y="47"/>
                    <a:pt x="6734" y="24"/>
                    <a:pt x="6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499;p68">
              <a:extLst>
                <a:ext uri="{FF2B5EF4-FFF2-40B4-BE49-F238E27FC236}">
                  <a16:creationId xmlns:a16="http://schemas.microsoft.com/office/drawing/2014/main" id="{4836773E-A8B2-5B2E-17AF-96CA43F6F2D6}"/>
                </a:ext>
              </a:extLst>
            </p:cNvPr>
            <p:cNvSpPr/>
            <p:nvPr/>
          </p:nvSpPr>
          <p:spPr>
            <a:xfrm>
              <a:off x="7825116" y="3268049"/>
              <a:ext cx="82836" cy="58341"/>
            </a:xfrm>
            <a:custGeom>
              <a:avLst/>
              <a:gdLst/>
              <a:ahLst/>
              <a:cxnLst/>
              <a:rect l="l" t="t" r="r" b="b"/>
              <a:pathLst>
                <a:path w="4474" h="3151" extrusionOk="0">
                  <a:moveTo>
                    <a:pt x="4474" y="0"/>
                  </a:moveTo>
                  <a:cubicBezTo>
                    <a:pt x="4428" y="23"/>
                    <a:pt x="4360" y="23"/>
                    <a:pt x="4291" y="69"/>
                  </a:cubicBezTo>
                  <a:cubicBezTo>
                    <a:pt x="4154" y="114"/>
                    <a:pt x="3972" y="206"/>
                    <a:pt x="3743" y="297"/>
                  </a:cubicBezTo>
                  <a:cubicBezTo>
                    <a:pt x="3173" y="594"/>
                    <a:pt x="2602" y="913"/>
                    <a:pt x="2077" y="1301"/>
                  </a:cubicBezTo>
                  <a:cubicBezTo>
                    <a:pt x="1529" y="1667"/>
                    <a:pt x="1027" y="2100"/>
                    <a:pt x="548" y="2534"/>
                  </a:cubicBezTo>
                  <a:cubicBezTo>
                    <a:pt x="365" y="2716"/>
                    <a:pt x="228" y="2853"/>
                    <a:pt x="137" y="2968"/>
                  </a:cubicBezTo>
                  <a:cubicBezTo>
                    <a:pt x="91" y="3013"/>
                    <a:pt x="46" y="3082"/>
                    <a:pt x="0" y="3150"/>
                  </a:cubicBezTo>
                  <a:cubicBezTo>
                    <a:pt x="205" y="2968"/>
                    <a:pt x="411" y="2785"/>
                    <a:pt x="593" y="2602"/>
                  </a:cubicBezTo>
                  <a:cubicBezTo>
                    <a:pt x="1096" y="2169"/>
                    <a:pt x="1598" y="1781"/>
                    <a:pt x="2123" y="1393"/>
                  </a:cubicBezTo>
                  <a:cubicBezTo>
                    <a:pt x="2648" y="1027"/>
                    <a:pt x="3218" y="685"/>
                    <a:pt x="3766" y="388"/>
                  </a:cubicBezTo>
                  <a:cubicBezTo>
                    <a:pt x="4017" y="274"/>
                    <a:pt x="4268" y="137"/>
                    <a:pt x="4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500;p68">
              <a:extLst>
                <a:ext uri="{FF2B5EF4-FFF2-40B4-BE49-F238E27FC236}">
                  <a16:creationId xmlns:a16="http://schemas.microsoft.com/office/drawing/2014/main" id="{6F3DE125-62E1-9BCF-08E0-E583014BF8B7}"/>
                </a:ext>
              </a:extLst>
            </p:cNvPr>
            <p:cNvSpPr/>
            <p:nvPr/>
          </p:nvSpPr>
          <p:spPr>
            <a:xfrm>
              <a:off x="7931183" y="3318333"/>
              <a:ext cx="37622" cy="86224"/>
            </a:xfrm>
            <a:custGeom>
              <a:avLst/>
              <a:gdLst/>
              <a:ahLst/>
              <a:cxnLst/>
              <a:rect l="l" t="t" r="r" b="b"/>
              <a:pathLst>
                <a:path w="2032" h="4657" extrusionOk="0">
                  <a:moveTo>
                    <a:pt x="2032" y="0"/>
                  </a:moveTo>
                  <a:cubicBezTo>
                    <a:pt x="2009" y="0"/>
                    <a:pt x="1963" y="274"/>
                    <a:pt x="1849" y="731"/>
                  </a:cubicBezTo>
                  <a:cubicBezTo>
                    <a:pt x="1552" y="1895"/>
                    <a:pt x="1073" y="3013"/>
                    <a:pt x="411" y="4018"/>
                  </a:cubicBezTo>
                  <a:cubicBezTo>
                    <a:pt x="274" y="4223"/>
                    <a:pt x="137" y="4451"/>
                    <a:pt x="0" y="4657"/>
                  </a:cubicBezTo>
                  <a:cubicBezTo>
                    <a:pt x="0" y="4657"/>
                    <a:pt x="69" y="4611"/>
                    <a:pt x="137" y="4520"/>
                  </a:cubicBezTo>
                  <a:cubicBezTo>
                    <a:pt x="274" y="4383"/>
                    <a:pt x="388" y="4223"/>
                    <a:pt x="479" y="4063"/>
                  </a:cubicBezTo>
                  <a:cubicBezTo>
                    <a:pt x="822" y="3584"/>
                    <a:pt x="1141" y="3036"/>
                    <a:pt x="1370" y="2488"/>
                  </a:cubicBezTo>
                  <a:cubicBezTo>
                    <a:pt x="1621" y="1918"/>
                    <a:pt x="1803" y="1347"/>
                    <a:pt x="1940" y="754"/>
                  </a:cubicBezTo>
                  <a:cubicBezTo>
                    <a:pt x="1986" y="525"/>
                    <a:pt x="2032" y="343"/>
                    <a:pt x="2032" y="206"/>
                  </a:cubicBezTo>
                  <a:cubicBezTo>
                    <a:pt x="2032" y="137"/>
                    <a:pt x="2032" y="69"/>
                    <a:pt x="20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501;p68">
              <a:extLst>
                <a:ext uri="{FF2B5EF4-FFF2-40B4-BE49-F238E27FC236}">
                  <a16:creationId xmlns:a16="http://schemas.microsoft.com/office/drawing/2014/main" id="{0BA767FD-FA57-BCB0-D495-CA273D9B5335}"/>
                </a:ext>
              </a:extLst>
            </p:cNvPr>
            <p:cNvSpPr/>
            <p:nvPr/>
          </p:nvSpPr>
          <p:spPr>
            <a:xfrm>
              <a:off x="7937515" y="3336496"/>
              <a:ext cx="40585" cy="117515"/>
            </a:xfrm>
            <a:custGeom>
              <a:avLst/>
              <a:gdLst/>
              <a:ahLst/>
              <a:cxnLst/>
              <a:rect l="l" t="t" r="r" b="b"/>
              <a:pathLst>
                <a:path w="2192" h="6347" extrusionOk="0">
                  <a:moveTo>
                    <a:pt x="2100" y="1"/>
                  </a:moveTo>
                  <a:cubicBezTo>
                    <a:pt x="2078" y="1"/>
                    <a:pt x="2100" y="389"/>
                    <a:pt x="2100" y="1005"/>
                  </a:cubicBezTo>
                  <a:cubicBezTo>
                    <a:pt x="2078" y="1370"/>
                    <a:pt x="2055" y="1736"/>
                    <a:pt x="1986" y="2078"/>
                  </a:cubicBezTo>
                  <a:cubicBezTo>
                    <a:pt x="1918" y="2512"/>
                    <a:pt x="1804" y="2945"/>
                    <a:pt x="1667" y="3379"/>
                  </a:cubicBezTo>
                  <a:cubicBezTo>
                    <a:pt x="1530" y="3790"/>
                    <a:pt x="1370" y="4201"/>
                    <a:pt x="1165" y="4612"/>
                  </a:cubicBezTo>
                  <a:cubicBezTo>
                    <a:pt x="1005" y="4931"/>
                    <a:pt x="799" y="5228"/>
                    <a:pt x="594" y="5548"/>
                  </a:cubicBezTo>
                  <a:cubicBezTo>
                    <a:pt x="252" y="6050"/>
                    <a:pt x="1" y="6346"/>
                    <a:pt x="1" y="6346"/>
                  </a:cubicBezTo>
                  <a:cubicBezTo>
                    <a:pt x="1" y="6346"/>
                    <a:pt x="69" y="6278"/>
                    <a:pt x="206" y="6164"/>
                  </a:cubicBezTo>
                  <a:cubicBezTo>
                    <a:pt x="366" y="5981"/>
                    <a:pt x="526" y="5776"/>
                    <a:pt x="685" y="5593"/>
                  </a:cubicBezTo>
                  <a:cubicBezTo>
                    <a:pt x="891" y="5296"/>
                    <a:pt x="1096" y="4977"/>
                    <a:pt x="1256" y="4657"/>
                  </a:cubicBezTo>
                  <a:cubicBezTo>
                    <a:pt x="1690" y="3858"/>
                    <a:pt x="1964" y="2991"/>
                    <a:pt x="2100" y="2101"/>
                  </a:cubicBezTo>
                  <a:cubicBezTo>
                    <a:pt x="2169" y="1736"/>
                    <a:pt x="2192" y="1370"/>
                    <a:pt x="2192" y="1005"/>
                  </a:cubicBezTo>
                  <a:cubicBezTo>
                    <a:pt x="2192" y="754"/>
                    <a:pt x="2169" y="503"/>
                    <a:pt x="2146" y="252"/>
                  </a:cubicBezTo>
                  <a:cubicBezTo>
                    <a:pt x="2146" y="161"/>
                    <a:pt x="2123" y="69"/>
                    <a:pt x="21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502;p68">
              <a:extLst>
                <a:ext uri="{FF2B5EF4-FFF2-40B4-BE49-F238E27FC236}">
                  <a16:creationId xmlns:a16="http://schemas.microsoft.com/office/drawing/2014/main" id="{8D2BB86E-BCE4-136D-FAA5-13B9413EBA12}"/>
                </a:ext>
              </a:extLst>
            </p:cNvPr>
            <p:cNvSpPr/>
            <p:nvPr/>
          </p:nvSpPr>
          <p:spPr>
            <a:xfrm>
              <a:off x="7579581" y="3333126"/>
              <a:ext cx="90872" cy="40789"/>
            </a:xfrm>
            <a:custGeom>
              <a:avLst/>
              <a:gdLst/>
              <a:ahLst/>
              <a:cxnLst/>
              <a:rect l="l" t="t" r="r" b="b"/>
              <a:pathLst>
                <a:path w="4908" h="2203" extrusionOk="0">
                  <a:moveTo>
                    <a:pt x="2694" y="114"/>
                  </a:moveTo>
                  <a:cubicBezTo>
                    <a:pt x="2854" y="114"/>
                    <a:pt x="2991" y="183"/>
                    <a:pt x="3059" y="320"/>
                  </a:cubicBezTo>
                  <a:cubicBezTo>
                    <a:pt x="3242" y="594"/>
                    <a:pt x="3265" y="913"/>
                    <a:pt x="3150" y="1210"/>
                  </a:cubicBezTo>
                  <a:cubicBezTo>
                    <a:pt x="3110" y="1342"/>
                    <a:pt x="3051" y="1461"/>
                    <a:pt x="2976" y="1566"/>
                  </a:cubicBezTo>
                  <a:lnTo>
                    <a:pt x="2976" y="1566"/>
                  </a:lnTo>
                  <a:cubicBezTo>
                    <a:pt x="2832" y="1470"/>
                    <a:pt x="2707" y="1345"/>
                    <a:pt x="2603" y="1210"/>
                  </a:cubicBezTo>
                  <a:cubicBezTo>
                    <a:pt x="2420" y="959"/>
                    <a:pt x="2352" y="662"/>
                    <a:pt x="2397" y="366"/>
                  </a:cubicBezTo>
                  <a:cubicBezTo>
                    <a:pt x="2420" y="229"/>
                    <a:pt x="2557" y="114"/>
                    <a:pt x="2694" y="114"/>
                  </a:cubicBezTo>
                  <a:close/>
                  <a:moveTo>
                    <a:pt x="2671" y="0"/>
                  </a:moveTo>
                  <a:cubicBezTo>
                    <a:pt x="2557" y="0"/>
                    <a:pt x="2466" y="46"/>
                    <a:pt x="2397" y="114"/>
                  </a:cubicBezTo>
                  <a:cubicBezTo>
                    <a:pt x="2329" y="160"/>
                    <a:pt x="2283" y="251"/>
                    <a:pt x="2260" y="343"/>
                  </a:cubicBezTo>
                  <a:cubicBezTo>
                    <a:pt x="2215" y="662"/>
                    <a:pt x="2306" y="1005"/>
                    <a:pt x="2488" y="1256"/>
                  </a:cubicBezTo>
                  <a:cubicBezTo>
                    <a:pt x="2594" y="1421"/>
                    <a:pt x="2739" y="1557"/>
                    <a:pt x="2904" y="1657"/>
                  </a:cubicBezTo>
                  <a:lnTo>
                    <a:pt x="2904" y="1657"/>
                  </a:lnTo>
                  <a:cubicBezTo>
                    <a:pt x="2825" y="1748"/>
                    <a:pt x="2731" y="1828"/>
                    <a:pt x="2625" y="1895"/>
                  </a:cubicBezTo>
                  <a:cubicBezTo>
                    <a:pt x="2367" y="2037"/>
                    <a:pt x="2079" y="2106"/>
                    <a:pt x="1791" y="2106"/>
                  </a:cubicBezTo>
                  <a:cubicBezTo>
                    <a:pt x="1571" y="2106"/>
                    <a:pt x="1350" y="2065"/>
                    <a:pt x="1142" y="1986"/>
                  </a:cubicBezTo>
                  <a:cubicBezTo>
                    <a:pt x="822" y="1849"/>
                    <a:pt x="525" y="1667"/>
                    <a:pt x="274" y="1416"/>
                  </a:cubicBezTo>
                  <a:cubicBezTo>
                    <a:pt x="93" y="1257"/>
                    <a:pt x="2" y="1166"/>
                    <a:pt x="1" y="1164"/>
                  </a:cubicBezTo>
                  <a:lnTo>
                    <a:pt x="1" y="1164"/>
                  </a:lnTo>
                  <a:cubicBezTo>
                    <a:pt x="23" y="1187"/>
                    <a:pt x="23" y="1210"/>
                    <a:pt x="23" y="1233"/>
                  </a:cubicBezTo>
                  <a:cubicBezTo>
                    <a:pt x="92" y="1324"/>
                    <a:pt x="160" y="1393"/>
                    <a:pt x="229" y="1461"/>
                  </a:cubicBezTo>
                  <a:cubicBezTo>
                    <a:pt x="457" y="1712"/>
                    <a:pt x="777" y="1918"/>
                    <a:pt x="1096" y="2055"/>
                  </a:cubicBezTo>
                  <a:cubicBezTo>
                    <a:pt x="1318" y="2155"/>
                    <a:pt x="1552" y="2203"/>
                    <a:pt x="1787" y="2203"/>
                  </a:cubicBezTo>
                  <a:cubicBezTo>
                    <a:pt x="2084" y="2203"/>
                    <a:pt x="2380" y="2127"/>
                    <a:pt x="2648" y="1986"/>
                  </a:cubicBezTo>
                  <a:cubicBezTo>
                    <a:pt x="2776" y="1912"/>
                    <a:pt x="2894" y="1817"/>
                    <a:pt x="2992" y="1705"/>
                  </a:cubicBezTo>
                  <a:lnTo>
                    <a:pt x="2992" y="1705"/>
                  </a:lnTo>
                  <a:cubicBezTo>
                    <a:pt x="3051" y="1735"/>
                    <a:pt x="3112" y="1760"/>
                    <a:pt x="3173" y="1781"/>
                  </a:cubicBezTo>
                  <a:cubicBezTo>
                    <a:pt x="3311" y="1836"/>
                    <a:pt x="3466" y="1866"/>
                    <a:pt x="3623" y="1866"/>
                  </a:cubicBezTo>
                  <a:cubicBezTo>
                    <a:pt x="3725" y="1866"/>
                    <a:pt x="3827" y="1853"/>
                    <a:pt x="3926" y="1826"/>
                  </a:cubicBezTo>
                  <a:cubicBezTo>
                    <a:pt x="4269" y="1735"/>
                    <a:pt x="4588" y="1507"/>
                    <a:pt x="4771" y="1210"/>
                  </a:cubicBezTo>
                  <a:cubicBezTo>
                    <a:pt x="4839" y="1119"/>
                    <a:pt x="4862" y="1028"/>
                    <a:pt x="4908" y="936"/>
                  </a:cubicBezTo>
                  <a:cubicBezTo>
                    <a:pt x="4908" y="913"/>
                    <a:pt x="4908" y="868"/>
                    <a:pt x="4908" y="845"/>
                  </a:cubicBezTo>
                  <a:cubicBezTo>
                    <a:pt x="4862" y="959"/>
                    <a:pt x="4817" y="1073"/>
                    <a:pt x="4748" y="1187"/>
                  </a:cubicBezTo>
                  <a:cubicBezTo>
                    <a:pt x="4543" y="1461"/>
                    <a:pt x="4246" y="1667"/>
                    <a:pt x="3904" y="1735"/>
                  </a:cubicBezTo>
                  <a:cubicBezTo>
                    <a:pt x="3814" y="1762"/>
                    <a:pt x="3724" y="1775"/>
                    <a:pt x="3634" y="1775"/>
                  </a:cubicBezTo>
                  <a:cubicBezTo>
                    <a:pt x="3495" y="1775"/>
                    <a:pt x="3357" y="1745"/>
                    <a:pt x="3219" y="1689"/>
                  </a:cubicBezTo>
                  <a:cubicBezTo>
                    <a:pt x="3165" y="1670"/>
                    <a:pt x="3113" y="1646"/>
                    <a:pt x="3063" y="1618"/>
                  </a:cubicBezTo>
                  <a:lnTo>
                    <a:pt x="3063" y="1618"/>
                  </a:lnTo>
                  <a:cubicBezTo>
                    <a:pt x="3142" y="1510"/>
                    <a:pt x="3204" y="1389"/>
                    <a:pt x="3242" y="1256"/>
                  </a:cubicBezTo>
                  <a:cubicBezTo>
                    <a:pt x="3379" y="936"/>
                    <a:pt x="3333" y="548"/>
                    <a:pt x="3150" y="251"/>
                  </a:cubicBezTo>
                  <a:cubicBezTo>
                    <a:pt x="3036" y="92"/>
                    <a:pt x="2854" y="0"/>
                    <a:pt x="26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503;p68">
              <a:extLst>
                <a:ext uri="{FF2B5EF4-FFF2-40B4-BE49-F238E27FC236}">
                  <a16:creationId xmlns:a16="http://schemas.microsoft.com/office/drawing/2014/main" id="{C34AC01F-E66E-1220-041B-AB9182F89787}"/>
                </a:ext>
              </a:extLst>
            </p:cNvPr>
            <p:cNvSpPr/>
            <p:nvPr/>
          </p:nvSpPr>
          <p:spPr>
            <a:xfrm>
              <a:off x="8058376" y="3242684"/>
              <a:ext cx="96796" cy="86095"/>
            </a:xfrm>
            <a:custGeom>
              <a:avLst/>
              <a:gdLst/>
              <a:ahLst/>
              <a:cxnLst/>
              <a:rect l="l" t="t" r="r" b="b"/>
              <a:pathLst>
                <a:path w="5228" h="4650" extrusionOk="0">
                  <a:moveTo>
                    <a:pt x="3048" y="1832"/>
                  </a:moveTo>
                  <a:cubicBezTo>
                    <a:pt x="3265" y="1832"/>
                    <a:pt x="3481" y="1884"/>
                    <a:pt x="3675" y="1987"/>
                  </a:cubicBezTo>
                  <a:cubicBezTo>
                    <a:pt x="3812" y="2055"/>
                    <a:pt x="3927" y="2169"/>
                    <a:pt x="3995" y="2306"/>
                  </a:cubicBezTo>
                  <a:cubicBezTo>
                    <a:pt x="4086" y="2580"/>
                    <a:pt x="3949" y="2877"/>
                    <a:pt x="3675" y="2968"/>
                  </a:cubicBezTo>
                  <a:cubicBezTo>
                    <a:pt x="3536" y="3038"/>
                    <a:pt x="3370" y="3068"/>
                    <a:pt x="3208" y="3068"/>
                  </a:cubicBezTo>
                  <a:cubicBezTo>
                    <a:pt x="3157" y="3068"/>
                    <a:pt x="3108" y="3065"/>
                    <a:pt x="3059" y="3059"/>
                  </a:cubicBezTo>
                  <a:cubicBezTo>
                    <a:pt x="2854" y="3059"/>
                    <a:pt x="2648" y="3014"/>
                    <a:pt x="2466" y="2968"/>
                  </a:cubicBezTo>
                  <a:cubicBezTo>
                    <a:pt x="2268" y="2917"/>
                    <a:pt x="2078" y="2850"/>
                    <a:pt x="1897" y="2768"/>
                  </a:cubicBezTo>
                  <a:lnTo>
                    <a:pt x="1897" y="2768"/>
                  </a:lnTo>
                  <a:cubicBezTo>
                    <a:pt x="1938" y="2446"/>
                    <a:pt x="2128" y="2151"/>
                    <a:pt x="2420" y="1987"/>
                  </a:cubicBezTo>
                  <a:cubicBezTo>
                    <a:pt x="2614" y="1884"/>
                    <a:pt x="2831" y="1832"/>
                    <a:pt x="3048" y="1832"/>
                  </a:cubicBezTo>
                  <a:close/>
                  <a:moveTo>
                    <a:pt x="1" y="1"/>
                  </a:moveTo>
                  <a:cubicBezTo>
                    <a:pt x="1" y="46"/>
                    <a:pt x="1" y="92"/>
                    <a:pt x="1" y="138"/>
                  </a:cubicBezTo>
                  <a:cubicBezTo>
                    <a:pt x="23" y="275"/>
                    <a:pt x="23" y="412"/>
                    <a:pt x="46" y="526"/>
                  </a:cubicBezTo>
                  <a:cubicBezTo>
                    <a:pt x="233" y="1552"/>
                    <a:pt x="892" y="2410"/>
                    <a:pt x="1800" y="2852"/>
                  </a:cubicBezTo>
                  <a:lnTo>
                    <a:pt x="1800" y="2852"/>
                  </a:lnTo>
                  <a:cubicBezTo>
                    <a:pt x="1796" y="2912"/>
                    <a:pt x="1797" y="2973"/>
                    <a:pt x="1804" y="3037"/>
                  </a:cubicBezTo>
                  <a:cubicBezTo>
                    <a:pt x="1827" y="3447"/>
                    <a:pt x="2032" y="3813"/>
                    <a:pt x="2329" y="4086"/>
                  </a:cubicBezTo>
                  <a:cubicBezTo>
                    <a:pt x="2580" y="4315"/>
                    <a:pt x="2899" y="4475"/>
                    <a:pt x="3242" y="4543"/>
                  </a:cubicBezTo>
                  <a:cubicBezTo>
                    <a:pt x="3541" y="4614"/>
                    <a:pt x="3850" y="4650"/>
                    <a:pt x="4156" y="4650"/>
                  </a:cubicBezTo>
                  <a:cubicBezTo>
                    <a:pt x="4340" y="4650"/>
                    <a:pt x="4523" y="4637"/>
                    <a:pt x="4703" y="4611"/>
                  </a:cubicBezTo>
                  <a:cubicBezTo>
                    <a:pt x="4862" y="4589"/>
                    <a:pt x="4999" y="4566"/>
                    <a:pt x="5091" y="4566"/>
                  </a:cubicBezTo>
                  <a:cubicBezTo>
                    <a:pt x="5136" y="4543"/>
                    <a:pt x="5182" y="4543"/>
                    <a:pt x="5228" y="4520"/>
                  </a:cubicBezTo>
                  <a:lnTo>
                    <a:pt x="5068" y="4520"/>
                  </a:lnTo>
                  <a:lnTo>
                    <a:pt x="4680" y="4543"/>
                  </a:lnTo>
                  <a:cubicBezTo>
                    <a:pt x="4526" y="4565"/>
                    <a:pt x="4370" y="4575"/>
                    <a:pt x="4214" y="4575"/>
                  </a:cubicBezTo>
                  <a:cubicBezTo>
                    <a:pt x="3883" y="4575"/>
                    <a:pt x="3552" y="4529"/>
                    <a:pt x="3242" y="4452"/>
                  </a:cubicBezTo>
                  <a:cubicBezTo>
                    <a:pt x="2922" y="4383"/>
                    <a:pt x="2625" y="4223"/>
                    <a:pt x="2374" y="3995"/>
                  </a:cubicBezTo>
                  <a:cubicBezTo>
                    <a:pt x="2078" y="3744"/>
                    <a:pt x="1918" y="3402"/>
                    <a:pt x="1895" y="3014"/>
                  </a:cubicBezTo>
                  <a:cubicBezTo>
                    <a:pt x="1891" y="2973"/>
                    <a:pt x="1889" y="2933"/>
                    <a:pt x="1889" y="2893"/>
                  </a:cubicBezTo>
                  <a:lnTo>
                    <a:pt x="1889" y="2893"/>
                  </a:lnTo>
                  <a:cubicBezTo>
                    <a:pt x="2065" y="2972"/>
                    <a:pt x="2250" y="3036"/>
                    <a:pt x="2443" y="3082"/>
                  </a:cubicBezTo>
                  <a:cubicBezTo>
                    <a:pt x="2648" y="3151"/>
                    <a:pt x="2854" y="3173"/>
                    <a:pt x="3059" y="3196"/>
                  </a:cubicBezTo>
                  <a:cubicBezTo>
                    <a:pt x="3110" y="3201"/>
                    <a:pt x="3162" y="3204"/>
                    <a:pt x="3213" y="3204"/>
                  </a:cubicBezTo>
                  <a:cubicBezTo>
                    <a:pt x="3390" y="3204"/>
                    <a:pt x="3567" y="3171"/>
                    <a:pt x="3744" y="3082"/>
                  </a:cubicBezTo>
                  <a:cubicBezTo>
                    <a:pt x="3972" y="2991"/>
                    <a:pt x="4132" y="2763"/>
                    <a:pt x="4155" y="2512"/>
                  </a:cubicBezTo>
                  <a:cubicBezTo>
                    <a:pt x="4155" y="2260"/>
                    <a:pt x="3995" y="2032"/>
                    <a:pt x="3767" y="1895"/>
                  </a:cubicBezTo>
                  <a:cubicBezTo>
                    <a:pt x="3550" y="1781"/>
                    <a:pt x="3316" y="1724"/>
                    <a:pt x="3082" y="1724"/>
                  </a:cubicBezTo>
                  <a:cubicBezTo>
                    <a:pt x="2848" y="1724"/>
                    <a:pt x="2614" y="1781"/>
                    <a:pt x="2397" y="1895"/>
                  </a:cubicBezTo>
                  <a:cubicBezTo>
                    <a:pt x="2192" y="2009"/>
                    <a:pt x="2032" y="2192"/>
                    <a:pt x="1918" y="2397"/>
                  </a:cubicBezTo>
                  <a:cubicBezTo>
                    <a:pt x="1869" y="2507"/>
                    <a:pt x="1834" y="2616"/>
                    <a:pt x="1814" y="2729"/>
                  </a:cubicBezTo>
                  <a:lnTo>
                    <a:pt x="1814" y="2729"/>
                  </a:lnTo>
                  <a:cubicBezTo>
                    <a:pt x="1381" y="2517"/>
                    <a:pt x="1002" y="2214"/>
                    <a:pt x="708" y="1827"/>
                  </a:cubicBezTo>
                  <a:cubicBezTo>
                    <a:pt x="411" y="1439"/>
                    <a:pt x="206" y="1005"/>
                    <a:pt x="92" y="526"/>
                  </a:cubicBezTo>
                  <a:cubicBezTo>
                    <a:pt x="1" y="183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504;p68">
              <a:extLst>
                <a:ext uri="{FF2B5EF4-FFF2-40B4-BE49-F238E27FC236}">
                  <a16:creationId xmlns:a16="http://schemas.microsoft.com/office/drawing/2014/main" id="{2B5D22A6-E881-CBEE-A90E-9115DF990C6F}"/>
                </a:ext>
              </a:extLst>
            </p:cNvPr>
            <p:cNvSpPr/>
            <p:nvPr/>
          </p:nvSpPr>
          <p:spPr>
            <a:xfrm>
              <a:off x="7711846" y="3121398"/>
              <a:ext cx="117089" cy="63303"/>
            </a:xfrm>
            <a:custGeom>
              <a:avLst/>
              <a:gdLst/>
              <a:ahLst/>
              <a:cxnLst/>
              <a:rect l="l" t="t" r="r" b="b"/>
              <a:pathLst>
                <a:path w="6324" h="3419" extrusionOk="0">
                  <a:moveTo>
                    <a:pt x="2594" y="788"/>
                  </a:moveTo>
                  <a:cubicBezTo>
                    <a:pt x="2756" y="788"/>
                    <a:pt x="2897" y="873"/>
                    <a:pt x="2991" y="1005"/>
                  </a:cubicBezTo>
                  <a:cubicBezTo>
                    <a:pt x="3082" y="1165"/>
                    <a:pt x="3128" y="1370"/>
                    <a:pt x="3059" y="1553"/>
                  </a:cubicBezTo>
                  <a:cubicBezTo>
                    <a:pt x="2931" y="1873"/>
                    <a:pt x="2664" y="2113"/>
                    <a:pt x="2312" y="2199"/>
                  </a:cubicBezTo>
                  <a:lnTo>
                    <a:pt x="2312" y="2199"/>
                  </a:lnTo>
                  <a:cubicBezTo>
                    <a:pt x="2207" y="2059"/>
                    <a:pt x="2119" y="1905"/>
                    <a:pt x="2055" y="1736"/>
                  </a:cubicBezTo>
                  <a:cubicBezTo>
                    <a:pt x="1987" y="1553"/>
                    <a:pt x="1987" y="1348"/>
                    <a:pt x="2078" y="1188"/>
                  </a:cubicBezTo>
                  <a:cubicBezTo>
                    <a:pt x="2146" y="1005"/>
                    <a:pt x="2306" y="845"/>
                    <a:pt x="2489" y="800"/>
                  </a:cubicBezTo>
                  <a:cubicBezTo>
                    <a:pt x="2525" y="792"/>
                    <a:pt x="2560" y="788"/>
                    <a:pt x="2594" y="788"/>
                  </a:cubicBezTo>
                  <a:close/>
                  <a:moveTo>
                    <a:pt x="275" y="1"/>
                  </a:moveTo>
                  <a:lnTo>
                    <a:pt x="275" y="1"/>
                  </a:lnTo>
                  <a:cubicBezTo>
                    <a:pt x="275" y="1"/>
                    <a:pt x="252" y="47"/>
                    <a:pt x="183" y="115"/>
                  </a:cubicBezTo>
                  <a:cubicBezTo>
                    <a:pt x="138" y="229"/>
                    <a:pt x="92" y="343"/>
                    <a:pt x="69" y="480"/>
                  </a:cubicBezTo>
                  <a:cubicBezTo>
                    <a:pt x="1" y="937"/>
                    <a:pt x="115" y="1393"/>
                    <a:pt x="412" y="1758"/>
                  </a:cubicBezTo>
                  <a:cubicBezTo>
                    <a:pt x="763" y="2163"/>
                    <a:pt x="1278" y="2391"/>
                    <a:pt x="1798" y="2391"/>
                  </a:cubicBezTo>
                  <a:cubicBezTo>
                    <a:pt x="1953" y="2391"/>
                    <a:pt x="2109" y="2371"/>
                    <a:pt x="2261" y="2329"/>
                  </a:cubicBezTo>
                  <a:lnTo>
                    <a:pt x="2261" y="2329"/>
                  </a:lnTo>
                  <a:cubicBezTo>
                    <a:pt x="2381" y="2477"/>
                    <a:pt x="2521" y="2610"/>
                    <a:pt x="2671" y="2717"/>
                  </a:cubicBezTo>
                  <a:cubicBezTo>
                    <a:pt x="3219" y="3105"/>
                    <a:pt x="3858" y="3356"/>
                    <a:pt x="4543" y="3402"/>
                  </a:cubicBezTo>
                  <a:cubicBezTo>
                    <a:pt x="4654" y="3413"/>
                    <a:pt x="4765" y="3419"/>
                    <a:pt x="4875" y="3419"/>
                  </a:cubicBezTo>
                  <a:cubicBezTo>
                    <a:pt x="5218" y="3419"/>
                    <a:pt x="5556" y="3363"/>
                    <a:pt x="5867" y="3242"/>
                  </a:cubicBezTo>
                  <a:cubicBezTo>
                    <a:pt x="6004" y="3219"/>
                    <a:pt x="6118" y="3174"/>
                    <a:pt x="6209" y="3105"/>
                  </a:cubicBezTo>
                  <a:lnTo>
                    <a:pt x="6323" y="3059"/>
                  </a:lnTo>
                  <a:cubicBezTo>
                    <a:pt x="6323" y="3057"/>
                    <a:pt x="6322" y="3056"/>
                    <a:pt x="6318" y="3056"/>
                  </a:cubicBezTo>
                  <a:cubicBezTo>
                    <a:pt x="6288" y="3056"/>
                    <a:pt x="6132" y="3135"/>
                    <a:pt x="5867" y="3196"/>
                  </a:cubicBezTo>
                  <a:cubicBezTo>
                    <a:pt x="5527" y="3304"/>
                    <a:pt x="5186" y="3341"/>
                    <a:pt x="4835" y="3341"/>
                  </a:cubicBezTo>
                  <a:cubicBezTo>
                    <a:pt x="4739" y="3341"/>
                    <a:pt x="4641" y="3338"/>
                    <a:pt x="4543" y="3333"/>
                  </a:cubicBezTo>
                  <a:cubicBezTo>
                    <a:pt x="3904" y="3265"/>
                    <a:pt x="3265" y="3014"/>
                    <a:pt x="2740" y="2626"/>
                  </a:cubicBezTo>
                  <a:cubicBezTo>
                    <a:pt x="2613" y="2528"/>
                    <a:pt x="2495" y="2418"/>
                    <a:pt x="2390" y="2296"/>
                  </a:cubicBezTo>
                  <a:lnTo>
                    <a:pt x="2390" y="2296"/>
                  </a:lnTo>
                  <a:cubicBezTo>
                    <a:pt x="2544" y="2251"/>
                    <a:pt x="2683" y="2185"/>
                    <a:pt x="2808" y="2078"/>
                  </a:cubicBezTo>
                  <a:cubicBezTo>
                    <a:pt x="2991" y="1964"/>
                    <a:pt x="3105" y="1781"/>
                    <a:pt x="3174" y="1576"/>
                  </a:cubicBezTo>
                  <a:cubicBezTo>
                    <a:pt x="3242" y="1370"/>
                    <a:pt x="3196" y="1119"/>
                    <a:pt x="3082" y="937"/>
                  </a:cubicBezTo>
                  <a:cubicBezTo>
                    <a:pt x="2972" y="772"/>
                    <a:pt x="2789" y="666"/>
                    <a:pt x="2603" y="666"/>
                  </a:cubicBezTo>
                  <a:cubicBezTo>
                    <a:pt x="2557" y="666"/>
                    <a:pt x="2511" y="672"/>
                    <a:pt x="2466" y="686"/>
                  </a:cubicBezTo>
                  <a:cubicBezTo>
                    <a:pt x="2238" y="754"/>
                    <a:pt x="2055" y="914"/>
                    <a:pt x="1964" y="1119"/>
                  </a:cubicBezTo>
                  <a:cubicBezTo>
                    <a:pt x="1872" y="1325"/>
                    <a:pt x="1872" y="1576"/>
                    <a:pt x="1941" y="1781"/>
                  </a:cubicBezTo>
                  <a:cubicBezTo>
                    <a:pt x="1999" y="1937"/>
                    <a:pt x="2083" y="2089"/>
                    <a:pt x="2184" y="2230"/>
                  </a:cubicBezTo>
                  <a:lnTo>
                    <a:pt x="2184" y="2230"/>
                  </a:lnTo>
                  <a:cubicBezTo>
                    <a:pt x="2051" y="2264"/>
                    <a:pt x="1915" y="2281"/>
                    <a:pt x="1779" y="2281"/>
                  </a:cubicBezTo>
                  <a:cubicBezTo>
                    <a:pt x="1301" y="2281"/>
                    <a:pt x="825" y="2075"/>
                    <a:pt x="480" y="1713"/>
                  </a:cubicBezTo>
                  <a:cubicBezTo>
                    <a:pt x="206" y="1370"/>
                    <a:pt x="92" y="914"/>
                    <a:pt x="138" y="480"/>
                  </a:cubicBezTo>
                  <a:cubicBezTo>
                    <a:pt x="161" y="320"/>
                    <a:pt x="206" y="161"/>
                    <a:pt x="2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505;p68">
              <a:extLst>
                <a:ext uri="{FF2B5EF4-FFF2-40B4-BE49-F238E27FC236}">
                  <a16:creationId xmlns:a16="http://schemas.microsoft.com/office/drawing/2014/main" id="{F66BB0B2-C97A-7307-A39E-7C4EDA4475B6}"/>
                </a:ext>
              </a:extLst>
            </p:cNvPr>
            <p:cNvSpPr/>
            <p:nvPr/>
          </p:nvSpPr>
          <p:spPr>
            <a:xfrm>
              <a:off x="7932016" y="3493274"/>
              <a:ext cx="62562" cy="89076"/>
            </a:xfrm>
            <a:custGeom>
              <a:avLst/>
              <a:gdLst/>
              <a:ahLst/>
              <a:cxnLst/>
              <a:rect l="l" t="t" r="r" b="b"/>
              <a:pathLst>
                <a:path w="3379" h="4811" extrusionOk="0">
                  <a:moveTo>
                    <a:pt x="1695" y="1"/>
                  </a:moveTo>
                  <a:cubicBezTo>
                    <a:pt x="867" y="1"/>
                    <a:pt x="160" y="677"/>
                    <a:pt x="138" y="1508"/>
                  </a:cubicBezTo>
                  <a:cubicBezTo>
                    <a:pt x="69" y="2831"/>
                    <a:pt x="1" y="4566"/>
                    <a:pt x="1" y="4657"/>
                  </a:cubicBezTo>
                  <a:cubicBezTo>
                    <a:pt x="1" y="4690"/>
                    <a:pt x="401" y="4811"/>
                    <a:pt x="924" y="4811"/>
                  </a:cubicBezTo>
                  <a:cubicBezTo>
                    <a:pt x="1877" y="4811"/>
                    <a:pt x="3237" y="4408"/>
                    <a:pt x="3310" y="2329"/>
                  </a:cubicBezTo>
                  <a:cubicBezTo>
                    <a:pt x="3379" y="1120"/>
                    <a:pt x="2968" y="503"/>
                    <a:pt x="2420" y="184"/>
                  </a:cubicBezTo>
                  <a:cubicBezTo>
                    <a:pt x="2215" y="92"/>
                    <a:pt x="1987" y="24"/>
                    <a:pt x="1736" y="1"/>
                  </a:cubicBezTo>
                  <a:cubicBezTo>
                    <a:pt x="1722" y="1"/>
                    <a:pt x="1708" y="1"/>
                    <a:pt x="1695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506;p68">
              <a:extLst>
                <a:ext uri="{FF2B5EF4-FFF2-40B4-BE49-F238E27FC236}">
                  <a16:creationId xmlns:a16="http://schemas.microsoft.com/office/drawing/2014/main" id="{01C4FB00-8F51-415B-1860-103C3585A524}"/>
                </a:ext>
              </a:extLst>
            </p:cNvPr>
            <p:cNvSpPr/>
            <p:nvPr/>
          </p:nvSpPr>
          <p:spPr>
            <a:xfrm>
              <a:off x="7950623" y="3511029"/>
              <a:ext cx="28328" cy="51916"/>
            </a:xfrm>
            <a:custGeom>
              <a:avLst/>
              <a:gdLst/>
              <a:ahLst/>
              <a:cxnLst/>
              <a:rect l="l" t="t" r="r" b="b"/>
              <a:pathLst>
                <a:path w="1530" h="2804" extrusionOk="0">
                  <a:moveTo>
                    <a:pt x="776" y="1"/>
                  </a:moveTo>
                  <a:cubicBezTo>
                    <a:pt x="685" y="1"/>
                    <a:pt x="571" y="24"/>
                    <a:pt x="479" y="92"/>
                  </a:cubicBezTo>
                  <a:cubicBezTo>
                    <a:pt x="411" y="138"/>
                    <a:pt x="365" y="206"/>
                    <a:pt x="343" y="275"/>
                  </a:cubicBezTo>
                  <a:cubicBezTo>
                    <a:pt x="297" y="412"/>
                    <a:pt x="343" y="457"/>
                    <a:pt x="365" y="457"/>
                  </a:cubicBezTo>
                  <a:cubicBezTo>
                    <a:pt x="388" y="457"/>
                    <a:pt x="365" y="389"/>
                    <a:pt x="411" y="298"/>
                  </a:cubicBezTo>
                  <a:cubicBezTo>
                    <a:pt x="468" y="202"/>
                    <a:pt x="573" y="155"/>
                    <a:pt x="685" y="155"/>
                  </a:cubicBezTo>
                  <a:cubicBezTo>
                    <a:pt x="708" y="155"/>
                    <a:pt x="731" y="157"/>
                    <a:pt x="753" y="161"/>
                  </a:cubicBezTo>
                  <a:cubicBezTo>
                    <a:pt x="959" y="252"/>
                    <a:pt x="1096" y="412"/>
                    <a:pt x="1141" y="617"/>
                  </a:cubicBezTo>
                  <a:cubicBezTo>
                    <a:pt x="1233" y="868"/>
                    <a:pt x="1278" y="1142"/>
                    <a:pt x="1256" y="1416"/>
                  </a:cubicBezTo>
                  <a:cubicBezTo>
                    <a:pt x="1233" y="2009"/>
                    <a:pt x="913" y="2534"/>
                    <a:pt x="571" y="2649"/>
                  </a:cubicBezTo>
                  <a:cubicBezTo>
                    <a:pt x="521" y="2657"/>
                    <a:pt x="467" y="2662"/>
                    <a:pt x="415" y="2662"/>
                  </a:cubicBezTo>
                  <a:cubicBezTo>
                    <a:pt x="323" y="2662"/>
                    <a:pt x="232" y="2646"/>
                    <a:pt x="160" y="2603"/>
                  </a:cubicBezTo>
                  <a:cubicBezTo>
                    <a:pt x="69" y="2557"/>
                    <a:pt x="0" y="2512"/>
                    <a:pt x="0" y="2512"/>
                  </a:cubicBezTo>
                  <a:lnTo>
                    <a:pt x="0" y="2512"/>
                  </a:lnTo>
                  <a:cubicBezTo>
                    <a:pt x="0" y="2534"/>
                    <a:pt x="0" y="2603"/>
                    <a:pt x="137" y="2694"/>
                  </a:cubicBezTo>
                  <a:cubicBezTo>
                    <a:pt x="237" y="2761"/>
                    <a:pt x="362" y="2803"/>
                    <a:pt x="493" y="2803"/>
                  </a:cubicBezTo>
                  <a:cubicBezTo>
                    <a:pt x="541" y="2803"/>
                    <a:pt x="590" y="2798"/>
                    <a:pt x="639" y="2785"/>
                  </a:cubicBezTo>
                  <a:cubicBezTo>
                    <a:pt x="1096" y="2671"/>
                    <a:pt x="1461" y="2078"/>
                    <a:pt x="1507" y="1439"/>
                  </a:cubicBezTo>
                  <a:cubicBezTo>
                    <a:pt x="1529" y="1119"/>
                    <a:pt x="1484" y="823"/>
                    <a:pt x="1347" y="526"/>
                  </a:cubicBezTo>
                  <a:cubicBezTo>
                    <a:pt x="1278" y="275"/>
                    <a:pt x="1050" y="69"/>
                    <a:pt x="776" y="1"/>
                  </a:cubicBezTo>
                  <a:close/>
                </a:path>
              </a:pathLst>
            </a:custGeom>
            <a:solidFill>
              <a:srgbClr val="7C3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507;p68">
              <a:extLst>
                <a:ext uri="{FF2B5EF4-FFF2-40B4-BE49-F238E27FC236}">
                  <a16:creationId xmlns:a16="http://schemas.microsoft.com/office/drawing/2014/main" id="{E0DAC44B-92AF-3B33-7E27-D0A6FB47468F}"/>
                </a:ext>
              </a:extLst>
            </p:cNvPr>
            <p:cNvSpPr/>
            <p:nvPr/>
          </p:nvSpPr>
          <p:spPr>
            <a:xfrm>
              <a:off x="7102045" y="3316797"/>
              <a:ext cx="510125" cy="450785"/>
            </a:xfrm>
            <a:custGeom>
              <a:avLst/>
              <a:gdLst/>
              <a:ahLst/>
              <a:cxnLst/>
              <a:rect l="l" t="t" r="r" b="b"/>
              <a:pathLst>
                <a:path w="27552" h="24347" extrusionOk="0">
                  <a:moveTo>
                    <a:pt x="13810" y="0"/>
                  </a:moveTo>
                  <a:cubicBezTo>
                    <a:pt x="10095" y="0"/>
                    <a:pt x="6422" y="1694"/>
                    <a:pt x="4018" y="4900"/>
                  </a:cubicBezTo>
                  <a:cubicBezTo>
                    <a:pt x="1" y="10286"/>
                    <a:pt x="1119" y="17910"/>
                    <a:pt x="6506" y="21927"/>
                  </a:cubicBezTo>
                  <a:cubicBezTo>
                    <a:pt x="8658" y="23535"/>
                    <a:pt x="11219" y="24347"/>
                    <a:pt x="13789" y="24347"/>
                  </a:cubicBezTo>
                  <a:cubicBezTo>
                    <a:pt x="16180" y="24347"/>
                    <a:pt x="18578" y="23643"/>
                    <a:pt x="20658" y="22224"/>
                  </a:cubicBezTo>
                  <a:lnTo>
                    <a:pt x="24835" y="23890"/>
                  </a:lnTo>
                  <a:lnTo>
                    <a:pt x="24835" y="23890"/>
                  </a:lnTo>
                  <a:lnTo>
                    <a:pt x="23557" y="19462"/>
                  </a:lnTo>
                  <a:lnTo>
                    <a:pt x="23534" y="19462"/>
                  </a:lnTo>
                  <a:cubicBezTo>
                    <a:pt x="27551" y="14075"/>
                    <a:pt x="26455" y="6452"/>
                    <a:pt x="21069" y="2412"/>
                  </a:cubicBezTo>
                  <a:cubicBezTo>
                    <a:pt x="18887" y="785"/>
                    <a:pt x="16339" y="0"/>
                    <a:pt x="138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508;p68">
              <a:extLst>
                <a:ext uri="{FF2B5EF4-FFF2-40B4-BE49-F238E27FC236}">
                  <a16:creationId xmlns:a16="http://schemas.microsoft.com/office/drawing/2014/main" id="{D99880B5-B76E-2A9A-5356-1115A8839578}"/>
                </a:ext>
              </a:extLst>
            </p:cNvPr>
            <p:cNvSpPr/>
            <p:nvPr/>
          </p:nvSpPr>
          <p:spPr>
            <a:xfrm>
              <a:off x="7402085" y="3449765"/>
              <a:ext cx="35956" cy="205405"/>
            </a:xfrm>
            <a:custGeom>
              <a:avLst/>
              <a:gdLst/>
              <a:ahLst/>
              <a:cxnLst/>
              <a:rect l="l" t="t" r="r" b="b"/>
              <a:pathLst>
                <a:path w="1942" h="11094" extrusionOk="0">
                  <a:moveTo>
                    <a:pt x="960" y="0"/>
                  </a:moveTo>
                  <a:cubicBezTo>
                    <a:pt x="435" y="0"/>
                    <a:pt x="1" y="434"/>
                    <a:pt x="1" y="959"/>
                  </a:cubicBezTo>
                  <a:lnTo>
                    <a:pt x="1" y="10112"/>
                  </a:lnTo>
                  <a:cubicBezTo>
                    <a:pt x="1" y="10660"/>
                    <a:pt x="435" y="11093"/>
                    <a:pt x="960" y="11093"/>
                  </a:cubicBezTo>
                  <a:cubicBezTo>
                    <a:pt x="1507" y="11093"/>
                    <a:pt x="1941" y="10660"/>
                    <a:pt x="1941" y="10112"/>
                  </a:cubicBezTo>
                  <a:lnTo>
                    <a:pt x="1941" y="959"/>
                  </a:lnTo>
                  <a:cubicBezTo>
                    <a:pt x="1941" y="434"/>
                    <a:pt x="1507" y="0"/>
                    <a:pt x="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509;p68">
              <a:extLst>
                <a:ext uri="{FF2B5EF4-FFF2-40B4-BE49-F238E27FC236}">
                  <a16:creationId xmlns:a16="http://schemas.microsoft.com/office/drawing/2014/main" id="{D0BE038E-A979-6ED3-C44B-A17772863FAF}"/>
                </a:ext>
              </a:extLst>
            </p:cNvPr>
            <p:cNvSpPr/>
            <p:nvPr/>
          </p:nvSpPr>
          <p:spPr>
            <a:xfrm>
              <a:off x="7402085" y="3511029"/>
              <a:ext cx="35956" cy="144139"/>
            </a:xfrm>
            <a:custGeom>
              <a:avLst/>
              <a:gdLst/>
              <a:ahLst/>
              <a:cxnLst/>
              <a:rect l="l" t="t" r="r" b="b"/>
              <a:pathLst>
                <a:path w="1942" h="7785" extrusionOk="0">
                  <a:moveTo>
                    <a:pt x="960" y="1"/>
                  </a:moveTo>
                  <a:cubicBezTo>
                    <a:pt x="435" y="1"/>
                    <a:pt x="1" y="434"/>
                    <a:pt x="1" y="959"/>
                  </a:cubicBezTo>
                  <a:lnTo>
                    <a:pt x="1" y="6803"/>
                  </a:lnTo>
                  <a:cubicBezTo>
                    <a:pt x="1" y="7351"/>
                    <a:pt x="435" y="7784"/>
                    <a:pt x="960" y="7784"/>
                  </a:cubicBezTo>
                  <a:cubicBezTo>
                    <a:pt x="1507" y="7784"/>
                    <a:pt x="1941" y="7351"/>
                    <a:pt x="1941" y="6803"/>
                  </a:cubicBezTo>
                  <a:lnTo>
                    <a:pt x="1941" y="959"/>
                  </a:lnTo>
                  <a:cubicBezTo>
                    <a:pt x="1941" y="434"/>
                    <a:pt x="1507" y="1"/>
                    <a:pt x="9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510;p68">
              <a:extLst>
                <a:ext uri="{FF2B5EF4-FFF2-40B4-BE49-F238E27FC236}">
                  <a16:creationId xmlns:a16="http://schemas.microsoft.com/office/drawing/2014/main" id="{4F007DEA-7A34-A1F6-342E-866B3863D2A2}"/>
                </a:ext>
              </a:extLst>
            </p:cNvPr>
            <p:cNvSpPr/>
            <p:nvPr/>
          </p:nvSpPr>
          <p:spPr>
            <a:xfrm>
              <a:off x="7343359" y="3449765"/>
              <a:ext cx="35938" cy="205405"/>
            </a:xfrm>
            <a:custGeom>
              <a:avLst/>
              <a:gdLst/>
              <a:ahLst/>
              <a:cxnLst/>
              <a:rect l="l" t="t" r="r" b="b"/>
              <a:pathLst>
                <a:path w="1941" h="11094" extrusionOk="0">
                  <a:moveTo>
                    <a:pt x="982" y="0"/>
                  </a:moveTo>
                  <a:cubicBezTo>
                    <a:pt x="434" y="0"/>
                    <a:pt x="0" y="434"/>
                    <a:pt x="0" y="959"/>
                  </a:cubicBezTo>
                  <a:lnTo>
                    <a:pt x="0" y="10112"/>
                  </a:lnTo>
                  <a:cubicBezTo>
                    <a:pt x="0" y="10660"/>
                    <a:pt x="434" y="11093"/>
                    <a:pt x="982" y="11093"/>
                  </a:cubicBezTo>
                  <a:cubicBezTo>
                    <a:pt x="1507" y="11093"/>
                    <a:pt x="1940" y="10660"/>
                    <a:pt x="1940" y="10112"/>
                  </a:cubicBezTo>
                  <a:lnTo>
                    <a:pt x="1940" y="959"/>
                  </a:lnTo>
                  <a:cubicBezTo>
                    <a:pt x="1940" y="434"/>
                    <a:pt x="1507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511;p68">
              <a:extLst>
                <a:ext uri="{FF2B5EF4-FFF2-40B4-BE49-F238E27FC236}">
                  <a16:creationId xmlns:a16="http://schemas.microsoft.com/office/drawing/2014/main" id="{1466AEB7-4881-14A8-9130-9ED2AED59CF2}"/>
                </a:ext>
              </a:extLst>
            </p:cNvPr>
            <p:cNvSpPr/>
            <p:nvPr/>
          </p:nvSpPr>
          <p:spPr>
            <a:xfrm>
              <a:off x="7343359" y="3542725"/>
              <a:ext cx="35938" cy="112442"/>
            </a:xfrm>
            <a:custGeom>
              <a:avLst/>
              <a:gdLst/>
              <a:ahLst/>
              <a:cxnLst/>
              <a:rect l="l" t="t" r="r" b="b"/>
              <a:pathLst>
                <a:path w="1941" h="6073" extrusionOk="0">
                  <a:moveTo>
                    <a:pt x="982" y="1"/>
                  </a:moveTo>
                  <a:cubicBezTo>
                    <a:pt x="434" y="1"/>
                    <a:pt x="0" y="434"/>
                    <a:pt x="0" y="982"/>
                  </a:cubicBezTo>
                  <a:lnTo>
                    <a:pt x="0" y="5091"/>
                  </a:lnTo>
                  <a:cubicBezTo>
                    <a:pt x="0" y="5639"/>
                    <a:pt x="434" y="6072"/>
                    <a:pt x="982" y="6072"/>
                  </a:cubicBezTo>
                  <a:cubicBezTo>
                    <a:pt x="1507" y="6072"/>
                    <a:pt x="1940" y="5639"/>
                    <a:pt x="1940" y="5091"/>
                  </a:cubicBezTo>
                  <a:lnTo>
                    <a:pt x="1940" y="959"/>
                  </a:lnTo>
                  <a:cubicBezTo>
                    <a:pt x="1940" y="434"/>
                    <a:pt x="1507" y="1"/>
                    <a:pt x="9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5512;p68">
              <a:extLst>
                <a:ext uri="{FF2B5EF4-FFF2-40B4-BE49-F238E27FC236}">
                  <a16:creationId xmlns:a16="http://schemas.microsoft.com/office/drawing/2014/main" id="{0FD47FE3-67F2-01C1-010A-44A40881EB07}"/>
                </a:ext>
              </a:extLst>
            </p:cNvPr>
            <p:cNvSpPr/>
            <p:nvPr/>
          </p:nvSpPr>
          <p:spPr>
            <a:xfrm>
              <a:off x="7276578" y="3449765"/>
              <a:ext cx="35938" cy="205405"/>
            </a:xfrm>
            <a:custGeom>
              <a:avLst/>
              <a:gdLst/>
              <a:ahLst/>
              <a:cxnLst/>
              <a:rect l="l" t="t" r="r" b="b"/>
              <a:pathLst>
                <a:path w="1941" h="11094" extrusionOk="0">
                  <a:moveTo>
                    <a:pt x="982" y="0"/>
                  </a:moveTo>
                  <a:cubicBezTo>
                    <a:pt x="434" y="0"/>
                    <a:pt x="1" y="434"/>
                    <a:pt x="1" y="959"/>
                  </a:cubicBezTo>
                  <a:lnTo>
                    <a:pt x="1" y="10112"/>
                  </a:lnTo>
                  <a:cubicBezTo>
                    <a:pt x="1" y="10660"/>
                    <a:pt x="434" y="11093"/>
                    <a:pt x="982" y="11093"/>
                  </a:cubicBezTo>
                  <a:cubicBezTo>
                    <a:pt x="1507" y="11093"/>
                    <a:pt x="1941" y="10660"/>
                    <a:pt x="1941" y="10112"/>
                  </a:cubicBezTo>
                  <a:lnTo>
                    <a:pt x="1941" y="959"/>
                  </a:lnTo>
                  <a:cubicBezTo>
                    <a:pt x="1941" y="434"/>
                    <a:pt x="1507" y="0"/>
                    <a:pt x="9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513;p68">
              <a:extLst>
                <a:ext uri="{FF2B5EF4-FFF2-40B4-BE49-F238E27FC236}">
                  <a16:creationId xmlns:a16="http://schemas.microsoft.com/office/drawing/2014/main" id="{995A94C2-2CBE-0D30-21E5-63562ADB9931}"/>
                </a:ext>
              </a:extLst>
            </p:cNvPr>
            <p:cNvSpPr/>
            <p:nvPr/>
          </p:nvSpPr>
          <p:spPr>
            <a:xfrm>
              <a:off x="7276578" y="3486942"/>
              <a:ext cx="35938" cy="168227"/>
            </a:xfrm>
            <a:custGeom>
              <a:avLst/>
              <a:gdLst/>
              <a:ahLst/>
              <a:cxnLst/>
              <a:rect l="l" t="t" r="r" b="b"/>
              <a:pathLst>
                <a:path w="1941" h="9086" extrusionOk="0">
                  <a:moveTo>
                    <a:pt x="982" y="1"/>
                  </a:moveTo>
                  <a:cubicBezTo>
                    <a:pt x="434" y="1"/>
                    <a:pt x="1" y="434"/>
                    <a:pt x="1" y="959"/>
                  </a:cubicBezTo>
                  <a:lnTo>
                    <a:pt x="1" y="8104"/>
                  </a:lnTo>
                  <a:cubicBezTo>
                    <a:pt x="1" y="8652"/>
                    <a:pt x="434" y="9085"/>
                    <a:pt x="982" y="9085"/>
                  </a:cubicBezTo>
                  <a:cubicBezTo>
                    <a:pt x="1507" y="9085"/>
                    <a:pt x="1941" y="8652"/>
                    <a:pt x="1941" y="8104"/>
                  </a:cubicBezTo>
                  <a:lnTo>
                    <a:pt x="1941" y="959"/>
                  </a:lnTo>
                  <a:cubicBezTo>
                    <a:pt x="1941" y="434"/>
                    <a:pt x="1507" y="1"/>
                    <a:pt x="9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514;p68">
              <a:extLst>
                <a:ext uri="{FF2B5EF4-FFF2-40B4-BE49-F238E27FC236}">
                  <a16:creationId xmlns:a16="http://schemas.microsoft.com/office/drawing/2014/main" id="{6025A463-2EA3-50F7-AEB7-0FCF2CED21F1}"/>
                </a:ext>
              </a:extLst>
            </p:cNvPr>
            <p:cNvSpPr/>
            <p:nvPr/>
          </p:nvSpPr>
          <p:spPr>
            <a:xfrm>
              <a:off x="7399549" y="3448469"/>
              <a:ext cx="38067" cy="206701"/>
            </a:xfrm>
            <a:custGeom>
              <a:avLst/>
              <a:gdLst/>
              <a:ahLst/>
              <a:cxnLst/>
              <a:rect l="l" t="t" r="r" b="b"/>
              <a:pathLst>
                <a:path w="2056" h="11164" extrusionOk="0">
                  <a:moveTo>
                    <a:pt x="998" y="0"/>
                  </a:moveTo>
                  <a:cubicBezTo>
                    <a:pt x="563" y="0"/>
                    <a:pt x="178" y="270"/>
                    <a:pt x="47" y="686"/>
                  </a:cubicBezTo>
                  <a:cubicBezTo>
                    <a:pt x="24" y="801"/>
                    <a:pt x="1" y="915"/>
                    <a:pt x="1" y="1006"/>
                  </a:cubicBezTo>
                  <a:lnTo>
                    <a:pt x="1" y="1919"/>
                  </a:lnTo>
                  <a:lnTo>
                    <a:pt x="1" y="4202"/>
                  </a:lnTo>
                  <a:lnTo>
                    <a:pt x="1" y="8082"/>
                  </a:lnTo>
                  <a:lnTo>
                    <a:pt x="1" y="9588"/>
                  </a:lnTo>
                  <a:lnTo>
                    <a:pt x="1" y="10205"/>
                  </a:lnTo>
                  <a:cubicBezTo>
                    <a:pt x="1" y="10638"/>
                    <a:pt x="298" y="11003"/>
                    <a:pt x="731" y="11118"/>
                  </a:cubicBezTo>
                  <a:cubicBezTo>
                    <a:pt x="845" y="11163"/>
                    <a:pt x="960" y="11163"/>
                    <a:pt x="1074" y="11163"/>
                  </a:cubicBezTo>
                  <a:cubicBezTo>
                    <a:pt x="1074" y="11163"/>
                    <a:pt x="982" y="11163"/>
                    <a:pt x="823" y="11118"/>
                  </a:cubicBezTo>
                  <a:cubicBezTo>
                    <a:pt x="594" y="11049"/>
                    <a:pt x="412" y="10889"/>
                    <a:pt x="298" y="10684"/>
                  </a:cubicBezTo>
                  <a:cubicBezTo>
                    <a:pt x="206" y="10547"/>
                    <a:pt x="161" y="10387"/>
                    <a:pt x="161" y="10227"/>
                  </a:cubicBezTo>
                  <a:lnTo>
                    <a:pt x="161" y="9611"/>
                  </a:lnTo>
                  <a:lnTo>
                    <a:pt x="161" y="8105"/>
                  </a:lnTo>
                  <a:lnTo>
                    <a:pt x="161" y="4224"/>
                  </a:lnTo>
                  <a:lnTo>
                    <a:pt x="161" y="1942"/>
                  </a:lnTo>
                  <a:lnTo>
                    <a:pt x="161" y="1326"/>
                  </a:lnTo>
                  <a:cubicBezTo>
                    <a:pt x="161" y="1120"/>
                    <a:pt x="184" y="915"/>
                    <a:pt x="229" y="732"/>
                  </a:cubicBezTo>
                  <a:cubicBezTo>
                    <a:pt x="338" y="360"/>
                    <a:pt x="678" y="114"/>
                    <a:pt x="1068" y="114"/>
                  </a:cubicBezTo>
                  <a:cubicBezTo>
                    <a:pt x="1085" y="114"/>
                    <a:pt x="1102" y="115"/>
                    <a:pt x="1119" y="116"/>
                  </a:cubicBezTo>
                  <a:cubicBezTo>
                    <a:pt x="1530" y="116"/>
                    <a:pt x="1873" y="390"/>
                    <a:pt x="1987" y="778"/>
                  </a:cubicBezTo>
                  <a:cubicBezTo>
                    <a:pt x="2010" y="983"/>
                    <a:pt x="2010" y="1166"/>
                    <a:pt x="2010" y="1371"/>
                  </a:cubicBezTo>
                  <a:lnTo>
                    <a:pt x="2010" y="1965"/>
                  </a:lnTo>
                  <a:lnTo>
                    <a:pt x="2010" y="4247"/>
                  </a:lnTo>
                  <a:lnTo>
                    <a:pt x="2010" y="8150"/>
                  </a:lnTo>
                  <a:lnTo>
                    <a:pt x="2010" y="9634"/>
                  </a:lnTo>
                  <a:lnTo>
                    <a:pt x="2010" y="10250"/>
                  </a:lnTo>
                  <a:cubicBezTo>
                    <a:pt x="1987" y="10410"/>
                    <a:pt x="1941" y="10570"/>
                    <a:pt x="1850" y="10707"/>
                  </a:cubicBezTo>
                  <a:cubicBezTo>
                    <a:pt x="1713" y="10912"/>
                    <a:pt x="1507" y="11049"/>
                    <a:pt x="1279" y="11095"/>
                  </a:cubicBezTo>
                  <a:cubicBezTo>
                    <a:pt x="1119" y="11118"/>
                    <a:pt x="1028" y="11118"/>
                    <a:pt x="1028" y="11118"/>
                  </a:cubicBezTo>
                  <a:cubicBezTo>
                    <a:pt x="1074" y="11129"/>
                    <a:pt x="1119" y="11135"/>
                    <a:pt x="1162" y="11135"/>
                  </a:cubicBezTo>
                  <a:cubicBezTo>
                    <a:pt x="1205" y="11135"/>
                    <a:pt x="1245" y="11129"/>
                    <a:pt x="1279" y="11118"/>
                  </a:cubicBezTo>
                  <a:cubicBezTo>
                    <a:pt x="1530" y="11072"/>
                    <a:pt x="1736" y="10935"/>
                    <a:pt x="1873" y="10752"/>
                  </a:cubicBezTo>
                  <a:cubicBezTo>
                    <a:pt x="1987" y="10593"/>
                    <a:pt x="2055" y="10433"/>
                    <a:pt x="2055" y="10250"/>
                  </a:cubicBezTo>
                  <a:lnTo>
                    <a:pt x="2055" y="9634"/>
                  </a:lnTo>
                  <a:lnTo>
                    <a:pt x="2055" y="8150"/>
                  </a:lnTo>
                  <a:lnTo>
                    <a:pt x="2055" y="4270"/>
                  </a:lnTo>
                  <a:lnTo>
                    <a:pt x="2055" y="1987"/>
                  </a:lnTo>
                  <a:lnTo>
                    <a:pt x="2055" y="1074"/>
                  </a:lnTo>
                  <a:cubicBezTo>
                    <a:pt x="2055" y="960"/>
                    <a:pt x="2055" y="869"/>
                    <a:pt x="2032" y="755"/>
                  </a:cubicBezTo>
                  <a:cubicBezTo>
                    <a:pt x="1918" y="298"/>
                    <a:pt x="1507" y="2"/>
                    <a:pt x="1051" y="2"/>
                  </a:cubicBezTo>
                  <a:cubicBezTo>
                    <a:pt x="1033" y="1"/>
                    <a:pt x="1016" y="0"/>
                    <a:pt x="9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515;p68">
              <a:extLst>
                <a:ext uri="{FF2B5EF4-FFF2-40B4-BE49-F238E27FC236}">
                  <a16:creationId xmlns:a16="http://schemas.microsoft.com/office/drawing/2014/main" id="{C67FB21A-79D1-1A94-8CCB-39D877D8734B}"/>
                </a:ext>
              </a:extLst>
            </p:cNvPr>
            <p:cNvSpPr/>
            <p:nvPr/>
          </p:nvSpPr>
          <p:spPr>
            <a:xfrm>
              <a:off x="7340396" y="3448488"/>
              <a:ext cx="38048" cy="206850"/>
            </a:xfrm>
            <a:custGeom>
              <a:avLst/>
              <a:gdLst/>
              <a:ahLst/>
              <a:cxnLst/>
              <a:rect l="l" t="t" r="r" b="b"/>
              <a:pathLst>
                <a:path w="2055" h="11172" extrusionOk="0">
                  <a:moveTo>
                    <a:pt x="1050" y="1"/>
                  </a:moveTo>
                  <a:cubicBezTo>
                    <a:pt x="845" y="1"/>
                    <a:pt x="617" y="69"/>
                    <a:pt x="434" y="183"/>
                  </a:cubicBezTo>
                  <a:cubicBezTo>
                    <a:pt x="251" y="320"/>
                    <a:pt x="115" y="503"/>
                    <a:pt x="46" y="708"/>
                  </a:cubicBezTo>
                  <a:cubicBezTo>
                    <a:pt x="23" y="822"/>
                    <a:pt x="0" y="914"/>
                    <a:pt x="0" y="1028"/>
                  </a:cubicBezTo>
                  <a:lnTo>
                    <a:pt x="0" y="1941"/>
                  </a:lnTo>
                  <a:lnTo>
                    <a:pt x="0" y="4223"/>
                  </a:lnTo>
                  <a:lnTo>
                    <a:pt x="0" y="8104"/>
                  </a:lnTo>
                  <a:lnTo>
                    <a:pt x="0" y="9610"/>
                  </a:lnTo>
                  <a:lnTo>
                    <a:pt x="0" y="10226"/>
                  </a:lnTo>
                  <a:cubicBezTo>
                    <a:pt x="0" y="10637"/>
                    <a:pt x="297" y="11025"/>
                    <a:pt x="731" y="11139"/>
                  </a:cubicBezTo>
                  <a:cubicBezTo>
                    <a:pt x="811" y="11156"/>
                    <a:pt x="892" y="11172"/>
                    <a:pt x="981" y="11172"/>
                  </a:cubicBezTo>
                  <a:cubicBezTo>
                    <a:pt x="1018" y="11172"/>
                    <a:pt x="1056" y="11169"/>
                    <a:pt x="1096" y="11162"/>
                  </a:cubicBezTo>
                  <a:cubicBezTo>
                    <a:pt x="1096" y="11162"/>
                    <a:pt x="1005" y="11162"/>
                    <a:pt x="845" y="11117"/>
                  </a:cubicBezTo>
                  <a:cubicBezTo>
                    <a:pt x="617" y="11048"/>
                    <a:pt x="434" y="10888"/>
                    <a:pt x="297" y="10683"/>
                  </a:cubicBezTo>
                  <a:cubicBezTo>
                    <a:pt x="229" y="10546"/>
                    <a:pt x="183" y="10386"/>
                    <a:pt x="183" y="10226"/>
                  </a:cubicBezTo>
                  <a:lnTo>
                    <a:pt x="183" y="9610"/>
                  </a:lnTo>
                  <a:lnTo>
                    <a:pt x="183" y="8104"/>
                  </a:lnTo>
                  <a:lnTo>
                    <a:pt x="183" y="4223"/>
                  </a:lnTo>
                  <a:lnTo>
                    <a:pt x="183" y="1941"/>
                  </a:lnTo>
                  <a:lnTo>
                    <a:pt x="183" y="1325"/>
                  </a:lnTo>
                  <a:cubicBezTo>
                    <a:pt x="160" y="1142"/>
                    <a:pt x="183" y="937"/>
                    <a:pt x="229" y="731"/>
                  </a:cubicBezTo>
                  <a:cubicBezTo>
                    <a:pt x="353" y="358"/>
                    <a:pt x="698" y="124"/>
                    <a:pt x="1071" y="124"/>
                  </a:cubicBezTo>
                  <a:cubicBezTo>
                    <a:pt x="1177" y="124"/>
                    <a:pt x="1286" y="143"/>
                    <a:pt x="1393" y="183"/>
                  </a:cubicBezTo>
                  <a:cubicBezTo>
                    <a:pt x="1667" y="275"/>
                    <a:pt x="1895" y="503"/>
                    <a:pt x="1963" y="800"/>
                  </a:cubicBezTo>
                  <a:cubicBezTo>
                    <a:pt x="2009" y="982"/>
                    <a:pt x="2009" y="1188"/>
                    <a:pt x="2009" y="1393"/>
                  </a:cubicBezTo>
                  <a:lnTo>
                    <a:pt x="2009" y="1986"/>
                  </a:lnTo>
                  <a:lnTo>
                    <a:pt x="2009" y="4269"/>
                  </a:lnTo>
                  <a:lnTo>
                    <a:pt x="2009" y="8149"/>
                  </a:lnTo>
                  <a:lnTo>
                    <a:pt x="2009" y="9656"/>
                  </a:lnTo>
                  <a:lnTo>
                    <a:pt x="2009" y="10249"/>
                  </a:lnTo>
                  <a:cubicBezTo>
                    <a:pt x="1986" y="10432"/>
                    <a:pt x="1941" y="10592"/>
                    <a:pt x="1849" y="10729"/>
                  </a:cubicBezTo>
                  <a:cubicBezTo>
                    <a:pt x="1712" y="10911"/>
                    <a:pt x="1507" y="11048"/>
                    <a:pt x="1279" y="11094"/>
                  </a:cubicBezTo>
                  <a:cubicBezTo>
                    <a:pt x="1119" y="11139"/>
                    <a:pt x="1028" y="11139"/>
                    <a:pt x="1028" y="11139"/>
                  </a:cubicBezTo>
                  <a:cubicBezTo>
                    <a:pt x="1073" y="11151"/>
                    <a:pt x="1119" y="11157"/>
                    <a:pt x="1162" y="11157"/>
                  </a:cubicBezTo>
                  <a:cubicBezTo>
                    <a:pt x="1204" y="11157"/>
                    <a:pt x="1244" y="11151"/>
                    <a:pt x="1279" y="11139"/>
                  </a:cubicBezTo>
                  <a:cubicBezTo>
                    <a:pt x="1530" y="11094"/>
                    <a:pt x="1735" y="10957"/>
                    <a:pt x="1872" y="10751"/>
                  </a:cubicBezTo>
                  <a:cubicBezTo>
                    <a:pt x="1986" y="10614"/>
                    <a:pt x="2055" y="10455"/>
                    <a:pt x="2055" y="10272"/>
                  </a:cubicBezTo>
                  <a:lnTo>
                    <a:pt x="2055" y="9656"/>
                  </a:lnTo>
                  <a:lnTo>
                    <a:pt x="2055" y="8149"/>
                  </a:lnTo>
                  <a:lnTo>
                    <a:pt x="2055" y="4269"/>
                  </a:lnTo>
                  <a:lnTo>
                    <a:pt x="2055" y="1986"/>
                  </a:lnTo>
                  <a:lnTo>
                    <a:pt x="2055" y="1096"/>
                  </a:lnTo>
                  <a:cubicBezTo>
                    <a:pt x="2055" y="982"/>
                    <a:pt x="2055" y="868"/>
                    <a:pt x="2032" y="777"/>
                  </a:cubicBezTo>
                  <a:cubicBezTo>
                    <a:pt x="1918" y="320"/>
                    <a:pt x="1507" y="23"/>
                    <a:pt x="10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516;p68">
              <a:extLst>
                <a:ext uri="{FF2B5EF4-FFF2-40B4-BE49-F238E27FC236}">
                  <a16:creationId xmlns:a16="http://schemas.microsoft.com/office/drawing/2014/main" id="{41AF1DFB-D621-9BC5-DA0C-78D099B3BD7C}"/>
                </a:ext>
              </a:extLst>
            </p:cNvPr>
            <p:cNvSpPr/>
            <p:nvPr/>
          </p:nvSpPr>
          <p:spPr>
            <a:xfrm>
              <a:off x="7274042" y="3448469"/>
              <a:ext cx="38067" cy="206868"/>
            </a:xfrm>
            <a:custGeom>
              <a:avLst/>
              <a:gdLst/>
              <a:ahLst/>
              <a:cxnLst/>
              <a:rect l="l" t="t" r="r" b="b"/>
              <a:pathLst>
                <a:path w="2056" h="11173" extrusionOk="0">
                  <a:moveTo>
                    <a:pt x="1002" y="0"/>
                  </a:moveTo>
                  <a:cubicBezTo>
                    <a:pt x="565" y="0"/>
                    <a:pt x="178" y="291"/>
                    <a:pt x="46" y="709"/>
                  </a:cubicBezTo>
                  <a:cubicBezTo>
                    <a:pt x="1" y="823"/>
                    <a:pt x="1" y="915"/>
                    <a:pt x="1" y="1029"/>
                  </a:cubicBezTo>
                  <a:lnTo>
                    <a:pt x="1" y="1942"/>
                  </a:lnTo>
                  <a:lnTo>
                    <a:pt x="1" y="4224"/>
                  </a:lnTo>
                  <a:lnTo>
                    <a:pt x="1" y="8105"/>
                  </a:lnTo>
                  <a:lnTo>
                    <a:pt x="1" y="9611"/>
                  </a:lnTo>
                  <a:lnTo>
                    <a:pt x="1" y="10227"/>
                  </a:lnTo>
                  <a:cubicBezTo>
                    <a:pt x="1" y="10638"/>
                    <a:pt x="298" y="11026"/>
                    <a:pt x="708" y="11140"/>
                  </a:cubicBezTo>
                  <a:cubicBezTo>
                    <a:pt x="789" y="11157"/>
                    <a:pt x="881" y="11173"/>
                    <a:pt x="977" y="11173"/>
                  </a:cubicBezTo>
                  <a:cubicBezTo>
                    <a:pt x="1016" y="11173"/>
                    <a:pt x="1056" y="11170"/>
                    <a:pt x="1096" y="11163"/>
                  </a:cubicBezTo>
                  <a:cubicBezTo>
                    <a:pt x="1096" y="11163"/>
                    <a:pt x="1005" y="11163"/>
                    <a:pt x="845" y="11118"/>
                  </a:cubicBezTo>
                  <a:cubicBezTo>
                    <a:pt x="617" y="11049"/>
                    <a:pt x="412" y="10889"/>
                    <a:pt x="298" y="10684"/>
                  </a:cubicBezTo>
                  <a:cubicBezTo>
                    <a:pt x="206" y="10547"/>
                    <a:pt x="161" y="10387"/>
                    <a:pt x="183" y="10227"/>
                  </a:cubicBezTo>
                  <a:lnTo>
                    <a:pt x="183" y="9611"/>
                  </a:lnTo>
                  <a:lnTo>
                    <a:pt x="183" y="8105"/>
                  </a:lnTo>
                  <a:lnTo>
                    <a:pt x="183" y="4224"/>
                  </a:lnTo>
                  <a:lnTo>
                    <a:pt x="183" y="1942"/>
                  </a:lnTo>
                  <a:lnTo>
                    <a:pt x="183" y="1326"/>
                  </a:lnTo>
                  <a:cubicBezTo>
                    <a:pt x="161" y="1143"/>
                    <a:pt x="161" y="938"/>
                    <a:pt x="206" y="732"/>
                  </a:cubicBezTo>
                  <a:cubicBezTo>
                    <a:pt x="337" y="360"/>
                    <a:pt x="678" y="114"/>
                    <a:pt x="1068" y="114"/>
                  </a:cubicBezTo>
                  <a:cubicBezTo>
                    <a:pt x="1085" y="114"/>
                    <a:pt x="1102" y="115"/>
                    <a:pt x="1119" y="116"/>
                  </a:cubicBezTo>
                  <a:cubicBezTo>
                    <a:pt x="1507" y="116"/>
                    <a:pt x="1872" y="390"/>
                    <a:pt x="1964" y="801"/>
                  </a:cubicBezTo>
                  <a:cubicBezTo>
                    <a:pt x="1987" y="983"/>
                    <a:pt x="2009" y="1189"/>
                    <a:pt x="1987" y="1394"/>
                  </a:cubicBezTo>
                  <a:lnTo>
                    <a:pt x="1987" y="1987"/>
                  </a:lnTo>
                  <a:lnTo>
                    <a:pt x="1987" y="4270"/>
                  </a:lnTo>
                  <a:lnTo>
                    <a:pt x="1987" y="8150"/>
                  </a:lnTo>
                  <a:lnTo>
                    <a:pt x="1987" y="9657"/>
                  </a:lnTo>
                  <a:lnTo>
                    <a:pt x="1987" y="10250"/>
                  </a:lnTo>
                  <a:cubicBezTo>
                    <a:pt x="1987" y="10433"/>
                    <a:pt x="1918" y="10593"/>
                    <a:pt x="1827" y="10730"/>
                  </a:cubicBezTo>
                  <a:cubicBezTo>
                    <a:pt x="1690" y="10912"/>
                    <a:pt x="1507" y="11049"/>
                    <a:pt x="1256" y="11095"/>
                  </a:cubicBezTo>
                  <a:cubicBezTo>
                    <a:pt x="1119" y="11140"/>
                    <a:pt x="1028" y="11140"/>
                    <a:pt x="1028" y="11140"/>
                  </a:cubicBezTo>
                  <a:cubicBezTo>
                    <a:pt x="1062" y="11152"/>
                    <a:pt x="1102" y="11158"/>
                    <a:pt x="1145" y="11158"/>
                  </a:cubicBezTo>
                  <a:cubicBezTo>
                    <a:pt x="1188" y="11158"/>
                    <a:pt x="1233" y="11152"/>
                    <a:pt x="1279" y="11140"/>
                  </a:cubicBezTo>
                  <a:cubicBezTo>
                    <a:pt x="1507" y="11095"/>
                    <a:pt x="1736" y="10958"/>
                    <a:pt x="1872" y="10752"/>
                  </a:cubicBezTo>
                  <a:cubicBezTo>
                    <a:pt x="1964" y="10615"/>
                    <a:pt x="2032" y="10456"/>
                    <a:pt x="2055" y="10273"/>
                  </a:cubicBezTo>
                  <a:lnTo>
                    <a:pt x="2055" y="9657"/>
                  </a:lnTo>
                  <a:lnTo>
                    <a:pt x="2055" y="8150"/>
                  </a:lnTo>
                  <a:lnTo>
                    <a:pt x="2055" y="4270"/>
                  </a:lnTo>
                  <a:lnTo>
                    <a:pt x="2055" y="1987"/>
                  </a:lnTo>
                  <a:lnTo>
                    <a:pt x="2055" y="1097"/>
                  </a:lnTo>
                  <a:cubicBezTo>
                    <a:pt x="2055" y="983"/>
                    <a:pt x="2055" y="869"/>
                    <a:pt x="2032" y="778"/>
                  </a:cubicBezTo>
                  <a:cubicBezTo>
                    <a:pt x="1918" y="321"/>
                    <a:pt x="1507" y="2"/>
                    <a:pt x="1051" y="2"/>
                  </a:cubicBezTo>
                  <a:cubicBezTo>
                    <a:pt x="1034" y="1"/>
                    <a:pt x="1018" y="0"/>
                    <a:pt x="1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517;p68">
              <a:extLst>
                <a:ext uri="{FF2B5EF4-FFF2-40B4-BE49-F238E27FC236}">
                  <a16:creationId xmlns:a16="http://schemas.microsoft.com/office/drawing/2014/main" id="{61682902-3585-8D22-0722-940EF2A4C7BC}"/>
                </a:ext>
              </a:extLst>
            </p:cNvPr>
            <p:cNvSpPr/>
            <p:nvPr/>
          </p:nvSpPr>
          <p:spPr>
            <a:xfrm>
              <a:off x="7131205" y="3316649"/>
              <a:ext cx="453062" cy="450840"/>
            </a:xfrm>
            <a:custGeom>
              <a:avLst/>
              <a:gdLst/>
              <a:ahLst/>
              <a:cxnLst/>
              <a:rect l="l" t="t" r="r" b="b"/>
              <a:pathLst>
                <a:path w="24470" h="24350" extrusionOk="0">
                  <a:moveTo>
                    <a:pt x="11391" y="0"/>
                  </a:moveTo>
                  <a:cubicBezTo>
                    <a:pt x="11254" y="0"/>
                    <a:pt x="11094" y="0"/>
                    <a:pt x="10934" y="23"/>
                  </a:cubicBezTo>
                  <a:lnTo>
                    <a:pt x="10386" y="114"/>
                  </a:lnTo>
                  <a:lnTo>
                    <a:pt x="9747" y="206"/>
                  </a:lnTo>
                  <a:lnTo>
                    <a:pt x="9040" y="365"/>
                  </a:lnTo>
                  <a:cubicBezTo>
                    <a:pt x="7830" y="685"/>
                    <a:pt x="6666" y="1187"/>
                    <a:pt x="5616" y="1872"/>
                  </a:cubicBezTo>
                  <a:cubicBezTo>
                    <a:pt x="2443" y="3880"/>
                    <a:pt x="389" y="7236"/>
                    <a:pt x="47" y="10979"/>
                  </a:cubicBezTo>
                  <a:cubicBezTo>
                    <a:pt x="1" y="11527"/>
                    <a:pt x="1" y="12098"/>
                    <a:pt x="24" y="12645"/>
                  </a:cubicBezTo>
                  <a:cubicBezTo>
                    <a:pt x="24" y="12919"/>
                    <a:pt x="24" y="13216"/>
                    <a:pt x="69" y="13490"/>
                  </a:cubicBezTo>
                  <a:cubicBezTo>
                    <a:pt x="138" y="13764"/>
                    <a:pt x="161" y="14061"/>
                    <a:pt x="206" y="14334"/>
                  </a:cubicBezTo>
                  <a:cubicBezTo>
                    <a:pt x="412" y="15521"/>
                    <a:pt x="800" y="16663"/>
                    <a:pt x="1348" y="17713"/>
                  </a:cubicBezTo>
                  <a:cubicBezTo>
                    <a:pt x="2512" y="20041"/>
                    <a:pt x="4406" y="21912"/>
                    <a:pt x="6734" y="23054"/>
                  </a:cubicBezTo>
                  <a:cubicBezTo>
                    <a:pt x="7944" y="23670"/>
                    <a:pt x="9245" y="24081"/>
                    <a:pt x="10615" y="24241"/>
                  </a:cubicBezTo>
                  <a:cubicBezTo>
                    <a:pt x="10957" y="24309"/>
                    <a:pt x="11299" y="24332"/>
                    <a:pt x="11642" y="24332"/>
                  </a:cubicBezTo>
                  <a:cubicBezTo>
                    <a:pt x="11813" y="24343"/>
                    <a:pt x="11984" y="24349"/>
                    <a:pt x="12158" y="24349"/>
                  </a:cubicBezTo>
                  <a:cubicBezTo>
                    <a:pt x="12332" y="24349"/>
                    <a:pt x="12509" y="24343"/>
                    <a:pt x="12692" y="24332"/>
                  </a:cubicBezTo>
                  <a:cubicBezTo>
                    <a:pt x="14885" y="24241"/>
                    <a:pt x="17034" y="23569"/>
                    <a:pt x="18893" y="22358"/>
                  </a:cubicBezTo>
                  <a:lnTo>
                    <a:pt x="18893" y="22358"/>
                  </a:lnTo>
                  <a:lnTo>
                    <a:pt x="23077" y="24058"/>
                  </a:lnTo>
                  <a:lnTo>
                    <a:pt x="23328" y="24149"/>
                  </a:lnTo>
                  <a:lnTo>
                    <a:pt x="23328" y="24149"/>
                  </a:lnTo>
                  <a:lnTo>
                    <a:pt x="23260" y="23898"/>
                  </a:lnTo>
                  <a:cubicBezTo>
                    <a:pt x="22832" y="22368"/>
                    <a:pt x="22427" y="20860"/>
                    <a:pt x="22044" y="19417"/>
                  </a:cubicBezTo>
                  <a:lnTo>
                    <a:pt x="22044" y="19417"/>
                  </a:lnTo>
                  <a:cubicBezTo>
                    <a:pt x="23163" y="17900"/>
                    <a:pt x="23926" y="16139"/>
                    <a:pt x="24264" y="14289"/>
                  </a:cubicBezTo>
                  <a:cubicBezTo>
                    <a:pt x="24424" y="13399"/>
                    <a:pt x="24470" y="12508"/>
                    <a:pt x="24424" y="11618"/>
                  </a:cubicBezTo>
                  <a:cubicBezTo>
                    <a:pt x="24424" y="11185"/>
                    <a:pt x="24378" y="10774"/>
                    <a:pt x="24310" y="10340"/>
                  </a:cubicBezTo>
                  <a:cubicBezTo>
                    <a:pt x="24287" y="10135"/>
                    <a:pt x="24241" y="9929"/>
                    <a:pt x="24219" y="9724"/>
                  </a:cubicBezTo>
                  <a:cubicBezTo>
                    <a:pt x="24173" y="9518"/>
                    <a:pt x="24104" y="9313"/>
                    <a:pt x="24059" y="9107"/>
                  </a:cubicBezTo>
                  <a:cubicBezTo>
                    <a:pt x="23351" y="6323"/>
                    <a:pt x="21685" y="3880"/>
                    <a:pt x="19334" y="2214"/>
                  </a:cubicBezTo>
                  <a:cubicBezTo>
                    <a:pt x="18467" y="1598"/>
                    <a:pt x="17508" y="1096"/>
                    <a:pt x="16504" y="731"/>
                  </a:cubicBezTo>
                  <a:lnTo>
                    <a:pt x="15864" y="502"/>
                  </a:lnTo>
                  <a:lnTo>
                    <a:pt x="15271" y="343"/>
                  </a:lnTo>
                  <a:lnTo>
                    <a:pt x="14723" y="228"/>
                  </a:lnTo>
                  <a:cubicBezTo>
                    <a:pt x="14541" y="206"/>
                    <a:pt x="14381" y="183"/>
                    <a:pt x="14221" y="160"/>
                  </a:cubicBezTo>
                  <a:cubicBezTo>
                    <a:pt x="13879" y="114"/>
                    <a:pt x="13605" y="69"/>
                    <a:pt x="13354" y="46"/>
                  </a:cubicBezTo>
                  <a:lnTo>
                    <a:pt x="12349" y="46"/>
                  </a:lnTo>
                  <a:lnTo>
                    <a:pt x="12737" y="69"/>
                  </a:lnTo>
                  <a:lnTo>
                    <a:pt x="13354" y="114"/>
                  </a:lnTo>
                  <a:cubicBezTo>
                    <a:pt x="13605" y="137"/>
                    <a:pt x="13879" y="206"/>
                    <a:pt x="14198" y="251"/>
                  </a:cubicBezTo>
                  <a:cubicBezTo>
                    <a:pt x="18900" y="1073"/>
                    <a:pt x="22666" y="4565"/>
                    <a:pt x="23853" y="9176"/>
                  </a:cubicBezTo>
                  <a:cubicBezTo>
                    <a:pt x="23899" y="9381"/>
                    <a:pt x="23945" y="9564"/>
                    <a:pt x="23990" y="9769"/>
                  </a:cubicBezTo>
                  <a:cubicBezTo>
                    <a:pt x="24036" y="9975"/>
                    <a:pt x="24059" y="10180"/>
                    <a:pt x="24082" y="10386"/>
                  </a:cubicBezTo>
                  <a:cubicBezTo>
                    <a:pt x="24150" y="10797"/>
                    <a:pt x="24196" y="11207"/>
                    <a:pt x="24196" y="11641"/>
                  </a:cubicBezTo>
                  <a:cubicBezTo>
                    <a:pt x="24241" y="12508"/>
                    <a:pt x="24173" y="13376"/>
                    <a:pt x="24013" y="14243"/>
                  </a:cubicBezTo>
                  <a:cubicBezTo>
                    <a:pt x="23694" y="16092"/>
                    <a:pt x="22917" y="17827"/>
                    <a:pt x="21799" y="19310"/>
                  </a:cubicBezTo>
                  <a:lnTo>
                    <a:pt x="21753" y="19356"/>
                  </a:lnTo>
                  <a:lnTo>
                    <a:pt x="21753" y="19424"/>
                  </a:lnTo>
                  <a:cubicBezTo>
                    <a:pt x="22098" y="20803"/>
                    <a:pt x="22503" y="22242"/>
                    <a:pt x="22912" y="23704"/>
                  </a:cubicBezTo>
                  <a:lnTo>
                    <a:pt x="22912" y="23704"/>
                  </a:lnTo>
                  <a:lnTo>
                    <a:pt x="18923" y="22095"/>
                  </a:lnTo>
                  <a:lnTo>
                    <a:pt x="18855" y="22072"/>
                  </a:lnTo>
                  <a:lnTo>
                    <a:pt x="18786" y="22118"/>
                  </a:lnTo>
                  <a:cubicBezTo>
                    <a:pt x="16983" y="23305"/>
                    <a:pt x="14860" y="23990"/>
                    <a:pt x="12669" y="24081"/>
                  </a:cubicBezTo>
                  <a:cubicBezTo>
                    <a:pt x="12569" y="24088"/>
                    <a:pt x="12468" y="24090"/>
                    <a:pt x="12368" y="24090"/>
                  </a:cubicBezTo>
                  <a:cubicBezTo>
                    <a:pt x="12126" y="24090"/>
                    <a:pt x="11884" y="24074"/>
                    <a:pt x="11642" y="24058"/>
                  </a:cubicBezTo>
                  <a:cubicBezTo>
                    <a:pt x="11322" y="24058"/>
                    <a:pt x="10980" y="24035"/>
                    <a:pt x="10637" y="23990"/>
                  </a:cubicBezTo>
                  <a:cubicBezTo>
                    <a:pt x="9314" y="23830"/>
                    <a:pt x="8013" y="23419"/>
                    <a:pt x="6826" y="22825"/>
                  </a:cubicBezTo>
                  <a:cubicBezTo>
                    <a:pt x="5684" y="22232"/>
                    <a:pt x="4634" y="21479"/>
                    <a:pt x="3721" y="20589"/>
                  </a:cubicBezTo>
                  <a:cubicBezTo>
                    <a:pt x="2854" y="19698"/>
                    <a:pt x="2124" y="18717"/>
                    <a:pt x="1553" y="17621"/>
                  </a:cubicBezTo>
                  <a:cubicBezTo>
                    <a:pt x="1005" y="16571"/>
                    <a:pt x="617" y="15476"/>
                    <a:pt x="412" y="14312"/>
                  </a:cubicBezTo>
                  <a:cubicBezTo>
                    <a:pt x="366" y="14038"/>
                    <a:pt x="320" y="13764"/>
                    <a:pt x="275" y="13467"/>
                  </a:cubicBezTo>
                  <a:cubicBezTo>
                    <a:pt x="229" y="13193"/>
                    <a:pt x="252" y="12919"/>
                    <a:pt x="229" y="12645"/>
                  </a:cubicBezTo>
                  <a:cubicBezTo>
                    <a:pt x="24" y="8377"/>
                    <a:pt x="2078" y="4337"/>
                    <a:pt x="5662" y="2009"/>
                  </a:cubicBezTo>
                  <a:cubicBezTo>
                    <a:pt x="6711" y="1324"/>
                    <a:pt x="7853" y="799"/>
                    <a:pt x="9040" y="480"/>
                  </a:cubicBezTo>
                  <a:lnTo>
                    <a:pt x="9747" y="297"/>
                  </a:lnTo>
                  <a:lnTo>
                    <a:pt x="10386" y="206"/>
                  </a:lnTo>
                  <a:lnTo>
                    <a:pt x="10911" y="114"/>
                  </a:lnTo>
                  <a:cubicBezTo>
                    <a:pt x="11071" y="91"/>
                    <a:pt x="11231" y="91"/>
                    <a:pt x="11368" y="69"/>
                  </a:cubicBezTo>
                  <a:lnTo>
                    <a:pt x="11984" y="23"/>
                  </a:lnTo>
                  <a:cubicBezTo>
                    <a:pt x="12053" y="23"/>
                    <a:pt x="12121" y="23"/>
                    <a:pt x="12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CBD19387-6BB6-9939-EB02-7F7FECEE111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76291" y="1452255"/>
            <a:ext cx="3482465" cy="2935517"/>
          </a:xfrm>
          <a:prstGeom prst="rect">
            <a:avLst/>
          </a:prstGeom>
        </p:spPr>
      </p:pic>
      <p:grpSp>
        <p:nvGrpSpPr>
          <p:cNvPr id="97" name="Google Shape;4710;p67">
            <a:extLst>
              <a:ext uri="{FF2B5EF4-FFF2-40B4-BE49-F238E27FC236}">
                <a16:creationId xmlns:a16="http://schemas.microsoft.com/office/drawing/2014/main" id="{01AAE65C-EB95-A595-3999-F6BB6BF4F36B}"/>
              </a:ext>
            </a:extLst>
          </p:cNvPr>
          <p:cNvGrpSpPr/>
          <p:nvPr/>
        </p:nvGrpSpPr>
        <p:grpSpPr>
          <a:xfrm>
            <a:off x="6246607" y="459773"/>
            <a:ext cx="373065" cy="398778"/>
            <a:chOff x="5599775" y="2646650"/>
            <a:chExt cx="422975" cy="501275"/>
          </a:xfrm>
        </p:grpSpPr>
        <p:sp>
          <p:nvSpPr>
            <p:cNvPr id="98" name="Google Shape;4711;p67">
              <a:extLst>
                <a:ext uri="{FF2B5EF4-FFF2-40B4-BE49-F238E27FC236}">
                  <a16:creationId xmlns:a16="http://schemas.microsoft.com/office/drawing/2014/main" id="{423686BF-E88B-D897-885D-23A86F8E7A24}"/>
                </a:ext>
              </a:extLst>
            </p:cNvPr>
            <p:cNvSpPr/>
            <p:nvPr/>
          </p:nvSpPr>
          <p:spPr>
            <a:xfrm>
              <a:off x="5942525" y="2752525"/>
              <a:ext cx="69575" cy="68950"/>
            </a:xfrm>
            <a:custGeom>
              <a:avLst/>
              <a:gdLst/>
              <a:ahLst/>
              <a:cxnLst/>
              <a:rect l="l" t="t" r="r" b="b"/>
              <a:pathLst>
                <a:path w="2783" h="2758" extrusionOk="0">
                  <a:moveTo>
                    <a:pt x="1103" y="1"/>
                  </a:moveTo>
                  <a:lnTo>
                    <a:pt x="0" y="1104"/>
                  </a:lnTo>
                  <a:lnTo>
                    <a:pt x="1679" y="2758"/>
                  </a:lnTo>
                  <a:lnTo>
                    <a:pt x="2782" y="1655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712;p67">
              <a:extLst>
                <a:ext uri="{FF2B5EF4-FFF2-40B4-BE49-F238E27FC236}">
                  <a16:creationId xmlns:a16="http://schemas.microsoft.com/office/drawing/2014/main" id="{99F52CED-6414-8E63-2F9B-B93B256C8C56}"/>
                </a:ext>
              </a:extLst>
            </p:cNvPr>
            <p:cNvSpPr/>
            <p:nvPr/>
          </p:nvSpPr>
          <p:spPr>
            <a:xfrm>
              <a:off x="5904300" y="2787000"/>
              <a:ext cx="73325" cy="73325"/>
            </a:xfrm>
            <a:custGeom>
              <a:avLst/>
              <a:gdLst/>
              <a:ahLst/>
              <a:cxnLst/>
              <a:rect l="l" t="t" r="r" b="b"/>
              <a:pathLst>
                <a:path w="2933" h="2933" extrusionOk="0">
                  <a:moveTo>
                    <a:pt x="1805" y="0"/>
                  </a:moveTo>
                  <a:lnTo>
                    <a:pt x="0" y="1830"/>
                  </a:lnTo>
                  <a:lnTo>
                    <a:pt x="1103" y="2933"/>
                  </a:lnTo>
                  <a:lnTo>
                    <a:pt x="2933" y="1103"/>
                  </a:lnTo>
                  <a:lnTo>
                    <a:pt x="18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713;p67">
              <a:extLst>
                <a:ext uri="{FF2B5EF4-FFF2-40B4-BE49-F238E27FC236}">
                  <a16:creationId xmlns:a16="http://schemas.microsoft.com/office/drawing/2014/main" id="{95EAFF54-2A16-C69A-83BF-6211670FD0E5}"/>
                </a:ext>
              </a:extLst>
            </p:cNvPr>
            <p:cNvSpPr/>
            <p:nvPr/>
          </p:nvSpPr>
          <p:spPr>
            <a:xfrm>
              <a:off x="5782125" y="2695525"/>
              <a:ext cx="58275" cy="39500"/>
            </a:xfrm>
            <a:custGeom>
              <a:avLst/>
              <a:gdLst/>
              <a:ahLst/>
              <a:cxnLst/>
              <a:rect l="l" t="t" r="r" b="b"/>
              <a:pathLst>
                <a:path w="2331" h="1580" extrusionOk="0">
                  <a:moveTo>
                    <a:pt x="0" y="0"/>
                  </a:moveTo>
                  <a:lnTo>
                    <a:pt x="0" y="1579"/>
                  </a:lnTo>
                  <a:lnTo>
                    <a:pt x="2331" y="1579"/>
                  </a:lnTo>
                  <a:lnTo>
                    <a:pt x="2331" y="802"/>
                  </a:lnTo>
                  <a:lnTo>
                    <a:pt x="23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714;p67">
              <a:extLst>
                <a:ext uri="{FF2B5EF4-FFF2-40B4-BE49-F238E27FC236}">
                  <a16:creationId xmlns:a16="http://schemas.microsoft.com/office/drawing/2014/main" id="{DEECF14A-0968-776A-45C8-419994EFBC2A}"/>
                </a:ext>
              </a:extLst>
            </p:cNvPr>
            <p:cNvSpPr/>
            <p:nvPr/>
          </p:nvSpPr>
          <p:spPr>
            <a:xfrm>
              <a:off x="5791525" y="2735000"/>
              <a:ext cx="39500" cy="68325"/>
            </a:xfrm>
            <a:custGeom>
              <a:avLst/>
              <a:gdLst/>
              <a:ahLst/>
              <a:cxnLst/>
              <a:rect l="l" t="t" r="r" b="b"/>
              <a:pathLst>
                <a:path w="1580" h="2733" extrusionOk="0">
                  <a:moveTo>
                    <a:pt x="0" y="0"/>
                  </a:moveTo>
                  <a:lnTo>
                    <a:pt x="0" y="2732"/>
                  </a:lnTo>
                  <a:lnTo>
                    <a:pt x="1579" y="2732"/>
                  </a:lnTo>
                  <a:lnTo>
                    <a:pt x="15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715;p67">
              <a:extLst>
                <a:ext uri="{FF2B5EF4-FFF2-40B4-BE49-F238E27FC236}">
                  <a16:creationId xmlns:a16="http://schemas.microsoft.com/office/drawing/2014/main" id="{27048DD4-068C-2784-4FDF-282ACBE3C856}"/>
                </a:ext>
              </a:extLst>
            </p:cNvPr>
            <p:cNvSpPr/>
            <p:nvPr/>
          </p:nvSpPr>
          <p:spPr>
            <a:xfrm>
              <a:off x="5644900" y="2787000"/>
              <a:ext cx="73325" cy="73325"/>
            </a:xfrm>
            <a:custGeom>
              <a:avLst/>
              <a:gdLst/>
              <a:ahLst/>
              <a:cxnLst/>
              <a:rect l="l" t="t" r="r" b="b"/>
              <a:pathLst>
                <a:path w="2933" h="2933" extrusionOk="0">
                  <a:moveTo>
                    <a:pt x="1128" y="0"/>
                  </a:moveTo>
                  <a:lnTo>
                    <a:pt x="0" y="1103"/>
                  </a:lnTo>
                  <a:lnTo>
                    <a:pt x="1830" y="2933"/>
                  </a:lnTo>
                  <a:lnTo>
                    <a:pt x="2933" y="1830"/>
                  </a:lnTo>
                  <a:lnTo>
                    <a:pt x="11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716;p67">
              <a:extLst>
                <a:ext uri="{FF2B5EF4-FFF2-40B4-BE49-F238E27FC236}">
                  <a16:creationId xmlns:a16="http://schemas.microsoft.com/office/drawing/2014/main" id="{A387FF23-560E-3337-BC1E-CDE9FA9D8A3C}"/>
                </a:ext>
              </a:extLst>
            </p:cNvPr>
            <p:cNvSpPr/>
            <p:nvPr/>
          </p:nvSpPr>
          <p:spPr>
            <a:xfrm>
              <a:off x="5629225" y="2773850"/>
              <a:ext cx="364075" cy="364050"/>
            </a:xfrm>
            <a:custGeom>
              <a:avLst/>
              <a:gdLst/>
              <a:ahLst/>
              <a:cxnLst/>
              <a:rect l="l" t="t" r="r" b="b"/>
              <a:pathLst>
                <a:path w="14563" h="14562" extrusionOk="0">
                  <a:moveTo>
                    <a:pt x="7269" y="0"/>
                  </a:moveTo>
                  <a:cubicBezTo>
                    <a:pt x="3384" y="0"/>
                    <a:pt x="1" y="3409"/>
                    <a:pt x="1" y="7293"/>
                  </a:cubicBezTo>
                  <a:cubicBezTo>
                    <a:pt x="1" y="11178"/>
                    <a:pt x="3384" y="14562"/>
                    <a:pt x="7269" y="14562"/>
                  </a:cubicBezTo>
                  <a:cubicBezTo>
                    <a:pt x="11154" y="14562"/>
                    <a:pt x="14562" y="11178"/>
                    <a:pt x="14562" y="7293"/>
                  </a:cubicBezTo>
                  <a:cubicBezTo>
                    <a:pt x="14562" y="3409"/>
                    <a:pt x="11154" y="0"/>
                    <a:pt x="72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717;p67">
              <a:extLst>
                <a:ext uri="{FF2B5EF4-FFF2-40B4-BE49-F238E27FC236}">
                  <a16:creationId xmlns:a16="http://schemas.microsoft.com/office/drawing/2014/main" id="{366B5549-CDB4-A9D9-59CA-B53B3FF50D5B}"/>
                </a:ext>
              </a:extLst>
            </p:cNvPr>
            <p:cNvSpPr/>
            <p:nvPr/>
          </p:nvSpPr>
          <p:spPr>
            <a:xfrm>
              <a:off x="5700650" y="2778225"/>
              <a:ext cx="292650" cy="355925"/>
            </a:xfrm>
            <a:custGeom>
              <a:avLst/>
              <a:gdLst/>
              <a:ahLst/>
              <a:cxnLst/>
              <a:rect l="l" t="t" r="r" b="b"/>
              <a:pathLst>
                <a:path w="11706" h="14237" extrusionOk="0">
                  <a:moveTo>
                    <a:pt x="5841" y="1"/>
                  </a:moveTo>
                  <a:cubicBezTo>
                    <a:pt x="2608" y="702"/>
                    <a:pt x="1" y="3710"/>
                    <a:pt x="1" y="7118"/>
                  </a:cubicBezTo>
                  <a:cubicBezTo>
                    <a:pt x="1" y="10527"/>
                    <a:pt x="2608" y="13534"/>
                    <a:pt x="5841" y="14236"/>
                  </a:cubicBezTo>
                  <a:cubicBezTo>
                    <a:pt x="9099" y="13534"/>
                    <a:pt x="11705" y="10527"/>
                    <a:pt x="11705" y="7118"/>
                  </a:cubicBezTo>
                  <a:cubicBezTo>
                    <a:pt x="11705" y="3710"/>
                    <a:pt x="9099" y="702"/>
                    <a:pt x="58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718;p67">
              <a:extLst>
                <a:ext uri="{FF2B5EF4-FFF2-40B4-BE49-F238E27FC236}">
                  <a16:creationId xmlns:a16="http://schemas.microsoft.com/office/drawing/2014/main" id="{0B0D8F9E-9BF5-0D16-4114-5CA1268A537F}"/>
                </a:ext>
              </a:extLst>
            </p:cNvPr>
            <p:cNvSpPr/>
            <p:nvPr/>
          </p:nvSpPr>
          <p:spPr>
            <a:xfrm>
              <a:off x="5672475" y="2817075"/>
              <a:ext cx="277575" cy="278225"/>
            </a:xfrm>
            <a:custGeom>
              <a:avLst/>
              <a:gdLst/>
              <a:ahLst/>
              <a:cxnLst/>
              <a:rect l="l" t="t" r="r" b="b"/>
              <a:pathLst>
                <a:path w="11103" h="11129" extrusionOk="0">
                  <a:moveTo>
                    <a:pt x="5539" y="0"/>
                  </a:moveTo>
                  <a:cubicBezTo>
                    <a:pt x="2582" y="0"/>
                    <a:pt x="0" y="2607"/>
                    <a:pt x="0" y="5564"/>
                  </a:cubicBezTo>
                  <a:cubicBezTo>
                    <a:pt x="0" y="8522"/>
                    <a:pt x="2582" y="11128"/>
                    <a:pt x="5539" y="11128"/>
                  </a:cubicBezTo>
                  <a:cubicBezTo>
                    <a:pt x="8522" y="11128"/>
                    <a:pt x="11103" y="8522"/>
                    <a:pt x="11103" y="5564"/>
                  </a:cubicBezTo>
                  <a:cubicBezTo>
                    <a:pt x="11103" y="2607"/>
                    <a:pt x="8522" y="0"/>
                    <a:pt x="55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719;p67">
              <a:extLst>
                <a:ext uri="{FF2B5EF4-FFF2-40B4-BE49-F238E27FC236}">
                  <a16:creationId xmlns:a16="http://schemas.microsoft.com/office/drawing/2014/main" id="{3F414420-7969-0CEA-3D72-06E681EC811C}"/>
                </a:ext>
              </a:extLst>
            </p:cNvPr>
            <p:cNvSpPr/>
            <p:nvPr/>
          </p:nvSpPr>
          <p:spPr>
            <a:xfrm>
              <a:off x="5610425" y="2752525"/>
              <a:ext cx="69575" cy="68950"/>
            </a:xfrm>
            <a:custGeom>
              <a:avLst/>
              <a:gdLst/>
              <a:ahLst/>
              <a:cxnLst/>
              <a:rect l="l" t="t" r="r" b="b"/>
              <a:pathLst>
                <a:path w="2783" h="2758" extrusionOk="0">
                  <a:moveTo>
                    <a:pt x="1655" y="1"/>
                  </a:moveTo>
                  <a:lnTo>
                    <a:pt x="1" y="1655"/>
                  </a:lnTo>
                  <a:lnTo>
                    <a:pt x="1104" y="2758"/>
                  </a:lnTo>
                  <a:lnTo>
                    <a:pt x="1379" y="2482"/>
                  </a:lnTo>
                  <a:lnTo>
                    <a:pt x="2507" y="1379"/>
                  </a:lnTo>
                  <a:lnTo>
                    <a:pt x="2783" y="1104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720;p67">
              <a:extLst>
                <a:ext uri="{FF2B5EF4-FFF2-40B4-BE49-F238E27FC236}">
                  <a16:creationId xmlns:a16="http://schemas.microsoft.com/office/drawing/2014/main" id="{583AB284-6284-E575-1B12-DC18FD444876}"/>
                </a:ext>
              </a:extLst>
            </p:cNvPr>
            <p:cNvSpPr/>
            <p:nvPr/>
          </p:nvSpPr>
          <p:spPr>
            <a:xfrm>
              <a:off x="5791525" y="2936750"/>
              <a:ext cx="39500" cy="38875"/>
            </a:xfrm>
            <a:custGeom>
              <a:avLst/>
              <a:gdLst/>
              <a:ahLst/>
              <a:cxnLst/>
              <a:rect l="l" t="t" r="r" b="b"/>
              <a:pathLst>
                <a:path w="1580" h="1555" extrusionOk="0">
                  <a:moveTo>
                    <a:pt x="777" y="0"/>
                  </a:moveTo>
                  <a:cubicBezTo>
                    <a:pt x="351" y="0"/>
                    <a:pt x="0" y="351"/>
                    <a:pt x="0" y="777"/>
                  </a:cubicBezTo>
                  <a:cubicBezTo>
                    <a:pt x="0" y="1203"/>
                    <a:pt x="351" y="1554"/>
                    <a:pt x="777" y="1554"/>
                  </a:cubicBezTo>
                  <a:cubicBezTo>
                    <a:pt x="1228" y="1554"/>
                    <a:pt x="1579" y="1203"/>
                    <a:pt x="1579" y="777"/>
                  </a:cubicBezTo>
                  <a:cubicBezTo>
                    <a:pt x="1579" y="351"/>
                    <a:pt x="1228" y="0"/>
                    <a:pt x="7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721;p67">
              <a:extLst>
                <a:ext uri="{FF2B5EF4-FFF2-40B4-BE49-F238E27FC236}">
                  <a16:creationId xmlns:a16="http://schemas.microsoft.com/office/drawing/2014/main" id="{2038DF3A-37C4-C425-ED27-2D5473084B3E}"/>
                </a:ext>
              </a:extLst>
            </p:cNvPr>
            <p:cNvSpPr/>
            <p:nvPr/>
          </p:nvSpPr>
          <p:spPr>
            <a:xfrm>
              <a:off x="5703800" y="2849350"/>
              <a:ext cx="21325" cy="19450"/>
            </a:xfrm>
            <a:custGeom>
              <a:avLst/>
              <a:gdLst/>
              <a:ahLst/>
              <a:cxnLst/>
              <a:rect l="l" t="t" r="r" b="b"/>
              <a:pathLst>
                <a:path w="853" h="778" extrusionOk="0">
                  <a:moveTo>
                    <a:pt x="426" y="0"/>
                  </a:moveTo>
                  <a:cubicBezTo>
                    <a:pt x="326" y="0"/>
                    <a:pt x="226" y="38"/>
                    <a:pt x="151" y="113"/>
                  </a:cubicBezTo>
                  <a:cubicBezTo>
                    <a:pt x="0" y="263"/>
                    <a:pt x="0" y="514"/>
                    <a:pt x="151" y="664"/>
                  </a:cubicBezTo>
                  <a:cubicBezTo>
                    <a:pt x="226" y="740"/>
                    <a:pt x="326" y="777"/>
                    <a:pt x="426" y="777"/>
                  </a:cubicBezTo>
                  <a:cubicBezTo>
                    <a:pt x="527" y="777"/>
                    <a:pt x="627" y="740"/>
                    <a:pt x="702" y="664"/>
                  </a:cubicBezTo>
                  <a:cubicBezTo>
                    <a:pt x="852" y="514"/>
                    <a:pt x="852" y="263"/>
                    <a:pt x="702" y="113"/>
                  </a:cubicBezTo>
                  <a:cubicBezTo>
                    <a:pt x="627" y="38"/>
                    <a:pt x="527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722;p67">
              <a:extLst>
                <a:ext uri="{FF2B5EF4-FFF2-40B4-BE49-F238E27FC236}">
                  <a16:creationId xmlns:a16="http://schemas.microsoft.com/office/drawing/2014/main" id="{D0ED0CAD-0A26-83FF-0F0C-0D9FC8B3EE66}"/>
                </a:ext>
              </a:extLst>
            </p:cNvPr>
            <p:cNvSpPr/>
            <p:nvPr/>
          </p:nvSpPr>
          <p:spPr>
            <a:xfrm>
              <a:off x="5661200" y="2806425"/>
              <a:ext cx="299525" cy="299525"/>
            </a:xfrm>
            <a:custGeom>
              <a:avLst/>
              <a:gdLst/>
              <a:ahLst/>
              <a:cxnLst/>
              <a:rect l="l" t="t" r="r" b="b"/>
              <a:pathLst>
                <a:path w="11981" h="11981" extrusionOk="0">
                  <a:moveTo>
                    <a:pt x="5990" y="0"/>
                  </a:moveTo>
                  <a:cubicBezTo>
                    <a:pt x="5013" y="0"/>
                    <a:pt x="4035" y="251"/>
                    <a:pt x="3183" y="727"/>
                  </a:cubicBezTo>
                  <a:cubicBezTo>
                    <a:pt x="3008" y="827"/>
                    <a:pt x="2932" y="1053"/>
                    <a:pt x="3033" y="1254"/>
                  </a:cubicBezTo>
                  <a:cubicBezTo>
                    <a:pt x="3102" y="1375"/>
                    <a:pt x="3244" y="1449"/>
                    <a:pt x="3383" y="1449"/>
                  </a:cubicBezTo>
                  <a:cubicBezTo>
                    <a:pt x="3445" y="1449"/>
                    <a:pt x="3505" y="1435"/>
                    <a:pt x="3559" y="1404"/>
                  </a:cubicBezTo>
                  <a:cubicBezTo>
                    <a:pt x="4186" y="1053"/>
                    <a:pt x="4887" y="853"/>
                    <a:pt x="5614" y="802"/>
                  </a:cubicBezTo>
                  <a:lnTo>
                    <a:pt x="5614" y="1279"/>
                  </a:lnTo>
                  <a:cubicBezTo>
                    <a:pt x="5614" y="1479"/>
                    <a:pt x="5739" y="1655"/>
                    <a:pt x="5940" y="1680"/>
                  </a:cubicBezTo>
                  <a:cubicBezTo>
                    <a:pt x="5956" y="1681"/>
                    <a:pt x="5972" y="1682"/>
                    <a:pt x="5987" y="1682"/>
                  </a:cubicBezTo>
                  <a:cubicBezTo>
                    <a:pt x="6215" y="1682"/>
                    <a:pt x="6391" y="1513"/>
                    <a:pt x="6391" y="1279"/>
                  </a:cubicBezTo>
                  <a:lnTo>
                    <a:pt x="6391" y="802"/>
                  </a:lnTo>
                  <a:cubicBezTo>
                    <a:pt x="8897" y="1003"/>
                    <a:pt x="11003" y="3083"/>
                    <a:pt x="11178" y="5589"/>
                  </a:cubicBezTo>
                  <a:lnTo>
                    <a:pt x="10702" y="5589"/>
                  </a:lnTo>
                  <a:cubicBezTo>
                    <a:pt x="10501" y="5589"/>
                    <a:pt x="10326" y="5740"/>
                    <a:pt x="10301" y="5940"/>
                  </a:cubicBezTo>
                  <a:cubicBezTo>
                    <a:pt x="10276" y="6166"/>
                    <a:pt x="10451" y="6391"/>
                    <a:pt x="10702" y="6391"/>
                  </a:cubicBezTo>
                  <a:lnTo>
                    <a:pt x="11178" y="6391"/>
                  </a:lnTo>
                  <a:cubicBezTo>
                    <a:pt x="11003" y="8898"/>
                    <a:pt x="8897" y="10978"/>
                    <a:pt x="6391" y="11178"/>
                  </a:cubicBezTo>
                  <a:lnTo>
                    <a:pt x="6391" y="10702"/>
                  </a:lnTo>
                  <a:cubicBezTo>
                    <a:pt x="6391" y="10502"/>
                    <a:pt x="6241" y="10326"/>
                    <a:pt x="6065" y="10301"/>
                  </a:cubicBezTo>
                  <a:cubicBezTo>
                    <a:pt x="6039" y="10296"/>
                    <a:pt x="6013" y="10293"/>
                    <a:pt x="5988" y="10293"/>
                  </a:cubicBezTo>
                  <a:cubicBezTo>
                    <a:pt x="5775" y="10293"/>
                    <a:pt x="5614" y="10475"/>
                    <a:pt x="5614" y="10677"/>
                  </a:cubicBezTo>
                  <a:lnTo>
                    <a:pt x="5614" y="11178"/>
                  </a:lnTo>
                  <a:cubicBezTo>
                    <a:pt x="3083" y="10978"/>
                    <a:pt x="1003" y="8898"/>
                    <a:pt x="802" y="6391"/>
                  </a:cubicBezTo>
                  <a:lnTo>
                    <a:pt x="1278" y="6391"/>
                  </a:lnTo>
                  <a:cubicBezTo>
                    <a:pt x="1479" y="6391"/>
                    <a:pt x="1654" y="6241"/>
                    <a:pt x="1679" y="6041"/>
                  </a:cubicBezTo>
                  <a:cubicBezTo>
                    <a:pt x="1729" y="5815"/>
                    <a:pt x="1529" y="5589"/>
                    <a:pt x="1303" y="5589"/>
                  </a:cubicBezTo>
                  <a:lnTo>
                    <a:pt x="827" y="5589"/>
                  </a:lnTo>
                  <a:cubicBezTo>
                    <a:pt x="877" y="4963"/>
                    <a:pt x="1128" y="4311"/>
                    <a:pt x="1529" y="3559"/>
                  </a:cubicBezTo>
                  <a:cubicBezTo>
                    <a:pt x="1629" y="3359"/>
                    <a:pt x="1554" y="3133"/>
                    <a:pt x="1378" y="3033"/>
                  </a:cubicBezTo>
                  <a:cubicBezTo>
                    <a:pt x="1312" y="3000"/>
                    <a:pt x="1242" y="2983"/>
                    <a:pt x="1175" y="2983"/>
                  </a:cubicBezTo>
                  <a:cubicBezTo>
                    <a:pt x="1042" y="2983"/>
                    <a:pt x="919" y="3050"/>
                    <a:pt x="852" y="3183"/>
                  </a:cubicBezTo>
                  <a:cubicBezTo>
                    <a:pt x="276" y="4211"/>
                    <a:pt x="0" y="5113"/>
                    <a:pt x="0" y="5990"/>
                  </a:cubicBezTo>
                  <a:cubicBezTo>
                    <a:pt x="0" y="7544"/>
                    <a:pt x="652" y="9048"/>
                    <a:pt x="1779" y="10201"/>
                  </a:cubicBezTo>
                  <a:cubicBezTo>
                    <a:pt x="2932" y="11354"/>
                    <a:pt x="4436" y="11980"/>
                    <a:pt x="5990" y="11980"/>
                  </a:cubicBezTo>
                  <a:cubicBezTo>
                    <a:pt x="7569" y="11980"/>
                    <a:pt x="9048" y="11354"/>
                    <a:pt x="10201" y="10201"/>
                  </a:cubicBezTo>
                  <a:cubicBezTo>
                    <a:pt x="11353" y="9048"/>
                    <a:pt x="11980" y="7544"/>
                    <a:pt x="11980" y="5990"/>
                  </a:cubicBezTo>
                  <a:cubicBezTo>
                    <a:pt x="11980" y="4411"/>
                    <a:pt x="11353" y="2933"/>
                    <a:pt x="10201" y="1780"/>
                  </a:cubicBezTo>
                  <a:cubicBezTo>
                    <a:pt x="9048" y="627"/>
                    <a:pt x="7569" y="0"/>
                    <a:pt x="5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723;p67">
              <a:extLst>
                <a:ext uri="{FF2B5EF4-FFF2-40B4-BE49-F238E27FC236}">
                  <a16:creationId xmlns:a16="http://schemas.microsoft.com/office/drawing/2014/main" id="{32983DFB-43FA-1BBB-757B-BEA3251505CE}"/>
                </a:ext>
              </a:extLst>
            </p:cNvPr>
            <p:cNvSpPr/>
            <p:nvPr/>
          </p:nvSpPr>
          <p:spPr>
            <a:xfrm>
              <a:off x="5599775" y="2646650"/>
              <a:ext cx="422975" cy="501275"/>
            </a:xfrm>
            <a:custGeom>
              <a:avLst/>
              <a:gdLst/>
              <a:ahLst/>
              <a:cxnLst/>
              <a:rect l="l" t="t" r="r" b="b"/>
              <a:pathLst>
                <a:path w="16919" h="20051" extrusionOk="0">
                  <a:moveTo>
                    <a:pt x="10402" y="802"/>
                  </a:moveTo>
                  <a:cubicBezTo>
                    <a:pt x="10627" y="802"/>
                    <a:pt x="10803" y="978"/>
                    <a:pt x="10803" y="1178"/>
                  </a:cubicBezTo>
                  <a:lnTo>
                    <a:pt x="10803" y="1955"/>
                  </a:lnTo>
                  <a:cubicBezTo>
                    <a:pt x="10803" y="2181"/>
                    <a:pt x="10627" y="2356"/>
                    <a:pt x="10402" y="2356"/>
                  </a:cubicBezTo>
                  <a:lnTo>
                    <a:pt x="10026" y="2356"/>
                  </a:lnTo>
                  <a:lnTo>
                    <a:pt x="10026" y="1955"/>
                  </a:lnTo>
                  <a:cubicBezTo>
                    <a:pt x="10026" y="1755"/>
                    <a:pt x="9851" y="1579"/>
                    <a:pt x="9625" y="1579"/>
                  </a:cubicBezTo>
                  <a:lnTo>
                    <a:pt x="7294" y="1579"/>
                  </a:lnTo>
                  <a:cubicBezTo>
                    <a:pt x="7069" y="1579"/>
                    <a:pt x="6893" y="1755"/>
                    <a:pt x="6893" y="1955"/>
                  </a:cubicBezTo>
                  <a:lnTo>
                    <a:pt x="6893" y="2356"/>
                  </a:lnTo>
                  <a:lnTo>
                    <a:pt x="6492" y="2356"/>
                  </a:lnTo>
                  <a:cubicBezTo>
                    <a:pt x="6292" y="2356"/>
                    <a:pt x="6116" y="2181"/>
                    <a:pt x="6116" y="1955"/>
                  </a:cubicBezTo>
                  <a:lnTo>
                    <a:pt x="6116" y="1178"/>
                  </a:lnTo>
                  <a:cubicBezTo>
                    <a:pt x="6116" y="978"/>
                    <a:pt x="6292" y="802"/>
                    <a:pt x="6492" y="802"/>
                  </a:cubicBezTo>
                  <a:close/>
                  <a:moveTo>
                    <a:pt x="9249" y="2356"/>
                  </a:moveTo>
                  <a:lnTo>
                    <a:pt x="9249" y="3133"/>
                  </a:lnTo>
                  <a:lnTo>
                    <a:pt x="7670" y="3133"/>
                  </a:lnTo>
                  <a:lnTo>
                    <a:pt x="7670" y="2356"/>
                  </a:lnTo>
                  <a:close/>
                  <a:moveTo>
                    <a:pt x="8848" y="3935"/>
                  </a:moveTo>
                  <a:lnTo>
                    <a:pt x="8848" y="4712"/>
                  </a:lnTo>
                  <a:lnTo>
                    <a:pt x="8071" y="4712"/>
                  </a:lnTo>
                  <a:lnTo>
                    <a:pt x="8071" y="3935"/>
                  </a:lnTo>
                  <a:close/>
                  <a:moveTo>
                    <a:pt x="2081" y="4787"/>
                  </a:moveTo>
                  <a:lnTo>
                    <a:pt x="2658" y="5339"/>
                  </a:lnTo>
                  <a:lnTo>
                    <a:pt x="1530" y="6442"/>
                  </a:lnTo>
                  <a:lnTo>
                    <a:pt x="978" y="5890"/>
                  </a:lnTo>
                  <a:lnTo>
                    <a:pt x="2081" y="4787"/>
                  </a:lnTo>
                  <a:close/>
                  <a:moveTo>
                    <a:pt x="14813" y="4787"/>
                  </a:moveTo>
                  <a:lnTo>
                    <a:pt x="15941" y="5890"/>
                  </a:lnTo>
                  <a:lnTo>
                    <a:pt x="15389" y="6442"/>
                  </a:lnTo>
                  <a:lnTo>
                    <a:pt x="14262" y="5339"/>
                  </a:lnTo>
                  <a:lnTo>
                    <a:pt x="14813" y="4787"/>
                  </a:lnTo>
                  <a:close/>
                  <a:moveTo>
                    <a:pt x="2933" y="6166"/>
                  </a:moveTo>
                  <a:lnTo>
                    <a:pt x="3409" y="6667"/>
                  </a:lnTo>
                  <a:lnTo>
                    <a:pt x="2858" y="7218"/>
                  </a:lnTo>
                  <a:lnTo>
                    <a:pt x="2382" y="6717"/>
                  </a:lnTo>
                  <a:lnTo>
                    <a:pt x="2933" y="6166"/>
                  </a:lnTo>
                  <a:close/>
                  <a:moveTo>
                    <a:pt x="13986" y="6166"/>
                  </a:moveTo>
                  <a:lnTo>
                    <a:pt x="14537" y="6717"/>
                  </a:lnTo>
                  <a:lnTo>
                    <a:pt x="14061" y="7218"/>
                  </a:lnTo>
                  <a:lnTo>
                    <a:pt x="13510" y="6667"/>
                  </a:lnTo>
                  <a:lnTo>
                    <a:pt x="13986" y="6166"/>
                  </a:lnTo>
                  <a:close/>
                  <a:moveTo>
                    <a:pt x="8447" y="5489"/>
                  </a:moveTo>
                  <a:cubicBezTo>
                    <a:pt x="12131" y="5489"/>
                    <a:pt x="15339" y="8697"/>
                    <a:pt x="15339" y="12381"/>
                  </a:cubicBezTo>
                  <a:cubicBezTo>
                    <a:pt x="15339" y="16041"/>
                    <a:pt x="12131" y="19274"/>
                    <a:pt x="8447" y="19274"/>
                  </a:cubicBezTo>
                  <a:cubicBezTo>
                    <a:pt x="4788" y="19274"/>
                    <a:pt x="1580" y="16041"/>
                    <a:pt x="1580" y="12381"/>
                  </a:cubicBezTo>
                  <a:cubicBezTo>
                    <a:pt x="1580" y="8697"/>
                    <a:pt x="4788" y="5489"/>
                    <a:pt x="8447" y="5489"/>
                  </a:cubicBezTo>
                  <a:close/>
                  <a:moveTo>
                    <a:pt x="6492" y="0"/>
                  </a:moveTo>
                  <a:cubicBezTo>
                    <a:pt x="5841" y="0"/>
                    <a:pt x="5314" y="527"/>
                    <a:pt x="5314" y="1178"/>
                  </a:cubicBezTo>
                  <a:lnTo>
                    <a:pt x="5314" y="1955"/>
                  </a:lnTo>
                  <a:cubicBezTo>
                    <a:pt x="5314" y="2607"/>
                    <a:pt x="5841" y="3133"/>
                    <a:pt x="6492" y="3133"/>
                  </a:cubicBezTo>
                  <a:lnTo>
                    <a:pt x="6893" y="3133"/>
                  </a:lnTo>
                  <a:lnTo>
                    <a:pt x="6893" y="3534"/>
                  </a:lnTo>
                  <a:cubicBezTo>
                    <a:pt x="6893" y="3760"/>
                    <a:pt x="7069" y="3935"/>
                    <a:pt x="7294" y="3935"/>
                  </a:cubicBezTo>
                  <a:lnTo>
                    <a:pt x="7294" y="4812"/>
                  </a:lnTo>
                  <a:cubicBezTo>
                    <a:pt x="6141" y="5013"/>
                    <a:pt x="5013" y="5489"/>
                    <a:pt x="4036" y="6191"/>
                  </a:cubicBezTo>
                  <a:lnTo>
                    <a:pt x="3485" y="5614"/>
                  </a:lnTo>
                  <a:cubicBezTo>
                    <a:pt x="3510" y="5589"/>
                    <a:pt x="3535" y="5564"/>
                    <a:pt x="3535" y="5539"/>
                  </a:cubicBezTo>
                  <a:cubicBezTo>
                    <a:pt x="3635" y="5364"/>
                    <a:pt x="3585" y="5188"/>
                    <a:pt x="3485" y="5063"/>
                  </a:cubicBezTo>
                  <a:lnTo>
                    <a:pt x="2357" y="3960"/>
                  </a:lnTo>
                  <a:cubicBezTo>
                    <a:pt x="2332" y="3935"/>
                    <a:pt x="2307" y="3910"/>
                    <a:pt x="2282" y="3885"/>
                  </a:cubicBezTo>
                  <a:cubicBezTo>
                    <a:pt x="2216" y="3857"/>
                    <a:pt x="2150" y="3843"/>
                    <a:pt x="2087" y="3843"/>
                  </a:cubicBezTo>
                  <a:cubicBezTo>
                    <a:pt x="1982" y="3843"/>
                    <a:pt x="1884" y="3882"/>
                    <a:pt x="1805" y="3960"/>
                  </a:cubicBezTo>
                  <a:lnTo>
                    <a:pt x="151" y="5614"/>
                  </a:lnTo>
                  <a:cubicBezTo>
                    <a:pt x="1" y="5765"/>
                    <a:pt x="1" y="6015"/>
                    <a:pt x="151" y="6166"/>
                  </a:cubicBezTo>
                  <a:lnTo>
                    <a:pt x="1254" y="7269"/>
                  </a:lnTo>
                  <a:cubicBezTo>
                    <a:pt x="1329" y="7344"/>
                    <a:pt x="1429" y="7394"/>
                    <a:pt x="1530" y="7394"/>
                  </a:cubicBezTo>
                  <a:cubicBezTo>
                    <a:pt x="1630" y="7394"/>
                    <a:pt x="1730" y="7344"/>
                    <a:pt x="1805" y="7269"/>
                  </a:cubicBezTo>
                  <a:lnTo>
                    <a:pt x="2357" y="7820"/>
                  </a:lnTo>
                  <a:cubicBezTo>
                    <a:pt x="1354" y="9148"/>
                    <a:pt x="778" y="10777"/>
                    <a:pt x="778" y="12381"/>
                  </a:cubicBezTo>
                  <a:cubicBezTo>
                    <a:pt x="778" y="14336"/>
                    <a:pt x="1630" y="16291"/>
                    <a:pt x="3084" y="17745"/>
                  </a:cubicBezTo>
                  <a:cubicBezTo>
                    <a:pt x="4537" y="19224"/>
                    <a:pt x="6492" y="20051"/>
                    <a:pt x="8447" y="20051"/>
                  </a:cubicBezTo>
                  <a:cubicBezTo>
                    <a:pt x="10402" y="20051"/>
                    <a:pt x="12382" y="19224"/>
                    <a:pt x="13836" y="17745"/>
                  </a:cubicBezTo>
                  <a:cubicBezTo>
                    <a:pt x="15289" y="16291"/>
                    <a:pt x="16116" y="14336"/>
                    <a:pt x="16116" y="12381"/>
                  </a:cubicBezTo>
                  <a:cubicBezTo>
                    <a:pt x="16116" y="10777"/>
                    <a:pt x="15565" y="9148"/>
                    <a:pt x="14537" y="7820"/>
                  </a:cubicBezTo>
                  <a:lnTo>
                    <a:pt x="15089" y="7269"/>
                  </a:lnTo>
                  <a:cubicBezTo>
                    <a:pt x="15164" y="7344"/>
                    <a:pt x="15264" y="7394"/>
                    <a:pt x="15364" y="7394"/>
                  </a:cubicBezTo>
                  <a:cubicBezTo>
                    <a:pt x="15465" y="7394"/>
                    <a:pt x="15565" y="7344"/>
                    <a:pt x="15665" y="7269"/>
                  </a:cubicBezTo>
                  <a:lnTo>
                    <a:pt x="16768" y="6166"/>
                  </a:lnTo>
                  <a:cubicBezTo>
                    <a:pt x="16918" y="6015"/>
                    <a:pt x="16918" y="5765"/>
                    <a:pt x="16768" y="5614"/>
                  </a:cubicBezTo>
                  <a:lnTo>
                    <a:pt x="15089" y="3960"/>
                  </a:lnTo>
                  <a:cubicBezTo>
                    <a:pt x="15064" y="3935"/>
                    <a:pt x="15039" y="3910"/>
                    <a:pt x="15013" y="3885"/>
                  </a:cubicBezTo>
                  <a:cubicBezTo>
                    <a:pt x="14948" y="3857"/>
                    <a:pt x="14882" y="3843"/>
                    <a:pt x="14819" y="3843"/>
                  </a:cubicBezTo>
                  <a:cubicBezTo>
                    <a:pt x="14714" y="3843"/>
                    <a:pt x="14616" y="3882"/>
                    <a:pt x="14537" y="3960"/>
                  </a:cubicBezTo>
                  <a:lnTo>
                    <a:pt x="13435" y="5063"/>
                  </a:lnTo>
                  <a:cubicBezTo>
                    <a:pt x="13409" y="5088"/>
                    <a:pt x="13384" y="5113"/>
                    <a:pt x="13359" y="5163"/>
                  </a:cubicBezTo>
                  <a:cubicBezTo>
                    <a:pt x="13284" y="5314"/>
                    <a:pt x="13309" y="5489"/>
                    <a:pt x="13435" y="5614"/>
                  </a:cubicBezTo>
                  <a:lnTo>
                    <a:pt x="12883" y="6191"/>
                  </a:lnTo>
                  <a:cubicBezTo>
                    <a:pt x="11906" y="5489"/>
                    <a:pt x="10778" y="5013"/>
                    <a:pt x="9625" y="4812"/>
                  </a:cubicBezTo>
                  <a:lnTo>
                    <a:pt x="9625" y="3935"/>
                  </a:lnTo>
                  <a:cubicBezTo>
                    <a:pt x="9851" y="3935"/>
                    <a:pt x="10026" y="3760"/>
                    <a:pt x="10026" y="3534"/>
                  </a:cubicBezTo>
                  <a:lnTo>
                    <a:pt x="10026" y="3133"/>
                  </a:lnTo>
                  <a:lnTo>
                    <a:pt x="10402" y="3133"/>
                  </a:lnTo>
                  <a:cubicBezTo>
                    <a:pt x="11054" y="3133"/>
                    <a:pt x="11580" y="2607"/>
                    <a:pt x="11580" y="1955"/>
                  </a:cubicBezTo>
                  <a:lnTo>
                    <a:pt x="11580" y="1178"/>
                  </a:lnTo>
                  <a:cubicBezTo>
                    <a:pt x="11580" y="527"/>
                    <a:pt x="11054" y="0"/>
                    <a:pt x="10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4724;p67">
              <a:extLst>
                <a:ext uri="{FF2B5EF4-FFF2-40B4-BE49-F238E27FC236}">
                  <a16:creationId xmlns:a16="http://schemas.microsoft.com/office/drawing/2014/main" id="{6F7EF6D0-4F0C-2F4B-6C10-894DD34F8C29}"/>
                </a:ext>
              </a:extLst>
            </p:cNvPr>
            <p:cNvSpPr/>
            <p:nvPr/>
          </p:nvSpPr>
          <p:spPr>
            <a:xfrm>
              <a:off x="5782125" y="2867775"/>
              <a:ext cx="58275" cy="137350"/>
            </a:xfrm>
            <a:custGeom>
              <a:avLst/>
              <a:gdLst/>
              <a:ahLst/>
              <a:cxnLst/>
              <a:rect l="l" t="t" r="r" b="b"/>
              <a:pathLst>
                <a:path w="2331" h="5494" extrusionOk="0">
                  <a:moveTo>
                    <a:pt x="1153" y="3135"/>
                  </a:moveTo>
                  <a:cubicBezTo>
                    <a:pt x="1379" y="3135"/>
                    <a:pt x="1554" y="3311"/>
                    <a:pt x="1554" y="3536"/>
                  </a:cubicBezTo>
                  <a:cubicBezTo>
                    <a:pt x="1554" y="3737"/>
                    <a:pt x="1379" y="3937"/>
                    <a:pt x="1153" y="3937"/>
                  </a:cubicBezTo>
                  <a:cubicBezTo>
                    <a:pt x="953" y="3937"/>
                    <a:pt x="777" y="3737"/>
                    <a:pt x="777" y="3536"/>
                  </a:cubicBezTo>
                  <a:cubicBezTo>
                    <a:pt x="777" y="3311"/>
                    <a:pt x="953" y="3135"/>
                    <a:pt x="1153" y="3135"/>
                  </a:cubicBezTo>
                  <a:close/>
                  <a:moveTo>
                    <a:pt x="1145" y="0"/>
                  </a:moveTo>
                  <a:cubicBezTo>
                    <a:pt x="1131" y="0"/>
                    <a:pt x="1117" y="1"/>
                    <a:pt x="1103" y="3"/>
                  </a:cubicBezTo>
                  <a:cubicBezTo>
                    <a:pt x="902" y="53"/>
                    <a:pt x="777" y="228"/>
                    <a:pt x="777" y="404"/>
                  </a:cubicBezTo>
                  <a:lnTo>
                    <a:pt x="777" y="2434"/>
                  </a:lnTo>
                  <a:cubicBezTo>
                    <a:pt x="326" y="2584"/>
                    <a:pt x="0" y="3035"/>
                    <a:pt x="0" y="3536"/>
                  </a:cubicBezTo>
                  <a:cubicBezTo>
                    <a:pt x="0" y="4038"/>
                    <a:pt x="326" y="4489"/>
                    <a:pt x="777" y="4639"/>
                  </a:cubicBezTo>
                  <a:lnTo>
                    <a:pt x="777" y="5090"/>
                  </a:lnTo>
                  <a:cubicBezTo>
                    <a:pt x="777" y="5291"/>
                    <a:pt x="902" y="5466"/>
                    <a:pt x="1103" y="5491"/>
                  </a:cubicBezTo>
                  <a:cubicBezTo>
                    <a:pt x="1119" y="5493"/>
                    <a:pt x="1135" y="5494"/>
                    <a:pt x="1150" y="5494"/>
                  </a:cubicBezTo>
                  <a:cubicBezTo>
                    <a:pt x="1378" y="5494"/>
                    <a:pt x="1554" y="5325"/>
                    <a:pt x="1554" y="5090"/>
                  </a:cubicBezTo>
                  <a:lnTo>
                    <a:pt x="1554" y="4639"/>
                  </a:lnTo>
                  <a:cubicBezTo>
                    <a:pt x="2005" y="4489"/>
                    <a:pt x="2331" y="4038"/>
                    <a:pt x="2331" y="3536"/>
                  </a:cubicBezTo>
                  <a:cubicBezTo>
                    <a:pt x="2331" y="3035"/>
                    <a:pt x="2005" y="2584"/>
                    <a:pt x="1554" y="2434"/>
                  </a:cubicBezTo>
                  <a:lnTo>
                    <a:pt x="1554" y="404"/>
                  </a:lnTo>
                  <a:cubicBezTo>
                    <a:pt x="1554" y="191"/>
                    <a:pt x="1376" y="0"/>
                    <a:pt x="1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2" name="Google Shape;3612;p50"/>
          <p:cNvSpPr/>
          <p:nvPr/>
        </p:nvSpPr>
        <p:spPr>
          <a:xfrm>
            <a:off x="712450" y="729250"/>
            <a:ext cx="27555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3" name="Google Shape;3613;p50"/>
          <p:cNvSpPr txBox="1">
            <a:spLocks noGrp="1"/>
          </p:cNvSpPr>
          <p:nvPr>
            <p:ph type="title"/>
          </p:nvPr>
        </p:nvSpPr>
        <p:spPr>
          <a:xfrm>
            <a:off x="811234" y="353922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H</a:t>
            </a:r>
            <a:r>
              <a:rPr lang="en" dirty="0"/>
              <a:t>ow we input the data into our model </a:t>
            </a:r>
            <a:endParaRPr dirty="0"/>
          </a:p>
        </p:txBody>
      </p:sp>
      <p:pic>
        <p:nvPicPr>
          <p:cNvPr id="3614" name="Google Shape;3614;p50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5" name="Google Shape;3615;p50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6" name="Google Shape;3616;p50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617" name="Google Shape;3617;p50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18" name="Google Shape;3618;p50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19" name="Google Shape;3619;p50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20" name="Google Shape;3620;p50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21" name="Google Shape;3621;p50">
            <a:hlinkClick r:id="rId10" action="ppaction://hlinksldjump"/>
          </p:cNvPr>
          <p:cNvSpPr txBox="1"/>
          <p:nvPr/>
        </p:nvSpPr>
        <p:spPr>
          <a:xfrm rot="5400000">
            <a:off x="8611661" y="264189"/>
            <a:ext cx="675496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22" name="Google Shape;3622;p50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F713C3D-FEA9-699F-C34C-56D35E7B1BBA}"/>
              </a:ext>
            </a:extLst>
          </p:cNvPr>
          <p:cNvSpPr txBox="1"/>
          <p:nvPr/>
        </p:nvSpPr>
        <p:spPr>
          <a:xfrm>
            <a:off x="1551198" y="932234"/>
            <a:ext cx="5733535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Using the Get request and then Post request linked to html file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AU" sz="1400" dirty="0">
              <a:solidFill>
                <a:srgbClr val="313D4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D3586C-C7FA-713D-B462-5C51F22A4AE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79945" y="1285976"/>
            <a:ext cx="3908822" cy="3016969"/>
          </a:xfrm>
          <a:prstGeom prst="rect">
            <a:avLst/>
          </a:prstGeom>
        </p:spPr>
      </p:pic>
      <p:grpSp>
        <p:nvGrpSpPr>
          <p:cNvPr id="95" name="Google Shape;3091;p42">
            <a:extLst>
              <a:ext uri="{FF2B5EF4-FFF2-40B4-BE49-F238E27FC236}">
                <a16:creationId xmlns:a16="http://schemas.microsoft.com/office/drawing/2014/main" id="{03576FCD-49C4-AB24-441D-5BC0D1046B8E}"/>
              </a:ext>
            </a:extLst>
          </p:cNvPr>
          <p:cNvGrpSpPr/>
          <p:nvPr/>
        </p:nvGrpSpPr>
        <p:grpSpPr>
          <a:xfrm flipH="1">
            <a:off x="5733917" y="3460813"/>
            <a:ext cx="1436854" cy="1382932"/>
            <a:chOff x="6658049" y="1627099"/>
            <a:chExt cx="1436854" cy="1382932"/>
          </a:xfrm>
        </p:grpSpPr>
        <p:sp>
          <p:nvSpPr>
            <p:cNvPr id="96" name="Google Shape;3092;p42">
              <a:extLst>
                <a:ext uri="{FF2B5EF4-FFF2-40B4-BE49-F238E27FC236}">
                  <a16:creationId xmlns:a16="http://schemas.microsoft.com/office/drawing/2014/main" id="{2403C822-476D-4AE6-01B4-A000EC9377A4}"/>
                </a:ext>
              </a:extLst>
            </p:cNvPr>
            <p:cNvSpPr/>
            <p:nvPr/>
          </p:nvSpPr>
          <p:spPr>
            <a:xfrm>
              <a:off x="6660993" y="1829681"/>
              <a:ext cx="1176573" cy="1176554"/>
            </a:xfrm>
            <a:custGeom>
              <a:avLst/>
              <a:gdLst/>
              <a:ahLst/>
              <a:cxnLst/>
              <a:rect l="l" t="t" r="r" b="b"/>
              <a:pathLst>
                <a:path w="63547" h="63546" extrusionOk="0">
                  <a:moveTo>
                    <a:pt x="31774" y="0"/>
                  </a:moveTo>
                  <a:cubicBezTo>
                    <a:pt x="14221" y="0"/>
                    <a:pt x="1" y="14243"/>
                    <a:pt x="1" y="31773"/>
                  </a:cubicBezTo>
                  <a:cubicBezTo>
                    <a:pt x="1" y="49325"/>
                    <a:pt x="14221" y="63546"/>
                    <a:pt x="31774" y="63546"/>
                  </a:cubicBezTo>
                  <a:cubicBezTo>
                    <a:pt x="49326" y="63546"/>
                    <a:pt x="63546" y="49325"/>
                    <a:pt x="63546" y="31773"/>
                  </a:cubicBezTo>
                  <a:cubicBezTo>
                    <a:pt x="63546" y="14243"/>
                    <a:pt x="49326" y="0"/>
                    <a:pt x="31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093;p42">
              <a:extLst>
                <a:ext uri="{FF2B5EF4-FFF2-40B4-BE49-F238E27FC236}">
                  <a16:creationId xmlns:a16="http://schemas.microsoft.com/office/drawing/2014/main" id="{C1893C2D-972A-7283-BAAE-4D022258DDE3}"/>
                </a:ext>
              </a:extLst>
            </p:cNvPr>
            <p:cNvSpPr/>
            <p:nvPr/>
          </p:nvSpPr>
          <p:spPr>
            <a:xfrm>
              <a:off x="6658049" y="1826719"/>
              <a:ext cx="1183312" cy="1183312"/>
            </a:xfrm>
            <a:custGeom>
              <a:avLst/>
              <a:gdLst/>
              <a:ahLst/>
              <a:cxnLst/>
              <a:rect l="l" t="t" r="r" b="b"/>
              <a:pathLst>
                <a:path w="63911" h="63911" extrusionOk="0">
                  <a:moveTo>
                    <a:pt x="31955" y="365"/>
                  </a:moveTo>
                  <a:cubicBezTo>
                    <a:pt x="49371" y="388"/>
                    <a:pt x="63500" y="14517"/>
                    <a:pt x="63523" y="31956"/>
                  </a:cubicBezTo>
                  <a:cubicBezTo>
                    <a:pt x="63523" y="49394"/>
                    <a:pt x="49394" y="63523"/>
                    <a:pt x="31955" y="63523"/>
                  </a:cubicBezTo>
                  <a:cubicBezTo>
                    <a:pt x="14517" y="63523"/>
                    <a:pt x="365" y="49394"/>
                    <a:pt x="365" y="31956"/>
                  </a:cubicBezTo>
                  <a:cubicBezTo>
                    <a:pt x="365" y="14517"/>
                    <a:pt x="14517" y="388"/>
                    <a:pt x="31955" y="388"/>
                  </a:cubicBezTo>
                  <a:lnTo>
                    <a:pt x="31955" y="365"/>
                  </a:lnTo>
                  <a:close/>
                  <a:moveTo>
                    <a:pt x="31955" y="0"/>
                  </a:moveTo>
                  <a:cubicBezTo>
                    <a:pt x="14289" y="0"/>
                    <a:pt x="0" y="14312"/>
                    <a:pt x="0" y="31956"/>
                  </a:cubicBezTo>
                  <a:cubicBezTo>
                    <a:pt x="0" y="49600"/>
                    <a:pt x="14289" y="63911"/>
                    <a:pt x="31955" y="63911"/>
                  </a:cubicBezTo>
                  <a:cubicBezTo>
                    <a:pt x="49577" y="63888"/>
                    <a:pt x="63888" y="49600"/>
                    <a:pt x="63911" y="31956"/>
                  </a:cubicBezTo>
                  <a:cubicBezTo>
                    <a:pt x="63911" y="14312"/>
                    <a:pt x="49599" y="0"/>
                    <a:pt x="31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094;p42">
              <a:extLst>
                <a:ext uri="{FF2B5EF4-FFF2-40B4-BE49-F238E27FC236}">
                  <a16:creationId xmlns:a16="http://schemas.microsoft.com/office/drawing/2014/main" id="{A1A31BB2-059A-0C3D-303D-6BE0FA9FF95B}"/>
                </a:ext>
              </a:extLst>
            </p:cNvPr>
            <p:cNvSpPr/>
            <p:nvPr/>
          </p:nvSpPr>
          <p:spPr>
            <a:xfrm>
              <a:off x="7536602" y="2108153"/>
              <a:ext cx="558301" cy="508848"/>
            </a:xfrm>
            <a:custGeom>
              <a:avLst/>
              <a:gdLst/>
              <a:ahLst/>
              <a:cxnLst/>
              <a:rect l="l" t="t" r="r" b="b"/>
              <a:pathLst>
                <a:path w="30154" h="27483" extrusionOk="0">
                  <a:moveTo>
                    <a:pt x="26729" y="1"/>
                  </a:moveTo>
                  <a:lnTo>
                    <a:pt x="17850" y="686"/>
                  </a:lnTo>
                  <a:lnTo>
                    <a:pt x="18010" y="11299"/>
                  </a:lnTo>
                  <a:lnTo>
                    <a:pt x="1" y="12053"/>
                  </a:lnTo>
                  <a:lnTo>
                    <a:pt x="2215" y="27482"/>
                  </a:lnTo>
                  <a:cubicBezTo>
                    <a:pt x="2215" y="27482"/>
                    <a:pt x="26273" y="22438"/>
                    <a:pt x="28213" y="20498"/>
                  </a:cubicBezTo>
                  <a:cubicBezTo>
                    <a:pt x="30153" y="18558"/>
                    <a:pt x="26729" y="1"/>
                    <a:pt x="267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095;p42">
              <a:extLst>
                <a:ext uri="{FF2B5EF4-FFF2-40B4-BE49-F238E27FC236}">
                  <a16:creationId xmlns:a16="http://schemas.microsoft.com/office/drawing/2014/main" id="{39C56AB0-495A-DB19-185C-792CA9B2EDE9}"/>
                </a:ext>
              </a:extLst>
            </p:cNvPr>
            <p:cNvSpPr/>
            <p:nvPr/>
          </p:nvSpPr>
          <p:spPr>
            <a:xfrm>
              <a:off x="6885403" y="2192596"/>
              <a:ext cx="691406" cy="811161"/>
            </a:xfrm>
            <a:custGeom>
              <a:avLst/>
              <a:gdLst/>
              <a:ahLst/>
              <a:cxnLst/>
              <a:rect l="l" t="t" r="r" b="b"/>
              <a:pathLst>
                <a:path w="37343" h="43811" extrusionOk="0">
                  <a:moveTo>
                    <a:pt x="13569" y="1"/>
                  </a:moveTo>
                  <a:cubicBezTo>
                    <a:pt x="13298" y="1"/>
                    <a:pt x="9610" y="3315"/>
                    <a:pt x="9385" y="3315"/>
                  </a:cubicBezTo>
                  <a:cubicBezTo>
                    <a:pt x="9384" y="3315"/>
                    <a:pt x="9382" y="3315"/>
                    <a:pt x="9381" y="3315"/>
                  </a:cubicBezTo>
                  <a:cubicBezTo>
                    <a:pt x="9381" y="3315"/>
                    <a:pt x="5775" y="4890"/>
                    <a:pt x="4793" y="5300"/>
                  </a:cubicBezTo>
                  <a:cubicBezTo>
                    <a:pt x="1712" y="6556"/>
                    <a:pt x="1278" y="6305"/>
                    <a:pt x="183" y="10596"/>
                  </a:cubicBezTo>
                  <a:cubicBezTo>
                    <a:pt x="0" y="11258"/>
                    <a:pt x="982" y="13654"/>
                    <a:pt x="1004" y="14316"/>
                  </a:cubicBezTo>
                  <a:cubicBezTo>
                    <a:pt x="1141" y="18379"/>
                    <a:pt x="3584" y="28719"/>
                    <a:pt x="2305" y="32714"/>
                  </a:cubicBezTo>
                  <a:cubicBezTo>
                    <a:pt x="1895" y="34037"/>
                    <a:pt x="1233" y="35795"/>
                    <a:pt x="594" y="37370"/>
                  </a:cubicBezTo>
                  <a:cubicBezTo>
                    <a:pt x="594" y="37370"/>
                    <a:pt x="7900" y="43810"/>
                    <a:pt x="19863" y="43810"/>
                  </a:cubicBezTo>
                  <a:cubicBezTo>
                    <a:pt x="20028" y="43810"/>
                    <a:pt x="20193" y="43809"/>
                    <a:pt x="20360" y="43807"/>
                  </a:cubicBezTo>
                  <a:cubicBezTo>
                    <a:pt x="23305" y="43670"/>
                    <a:pt x="26203" y="43213"/>
                    <a:pt x="29034" y="42414"/>
                  </a:cubicBezTo>
                  <a:cubicBezTo>
                    <a:pt x="31864" y="41410"/>
                    <a:pt x="34261" y="40360"/>
                    <a:pt x="35950" y="39219"/>
                  </a:cubicBezTo>
                  <a:lnTo>
                    <a:pt x="36315" y="33512"/>
                  </a:lnTo>
                  <a:lnTo>
                    <a:pt x="37342" y="22921"/>
                  </a:lnTo>
                  <a:lnTo>
                    <a:pt x="36589" y="6054"/>
                  </a:lnTo>
                  <a:lnTo>
                    <a:pt x="26546" y="2493"/>
                  </a:lnTo>
                  <a:lnTo>
                    <a:pt x="13581" y="5"/>
                  </a:lnTo>
                  <a:cubicBezTo>
                    <a:pt x="13578" y="2"/>
                    <a:pt x="13574" y="1"/>
                    <a:pt x="135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096;p42">
              <a:extLst>
                <a:ext uri="{FF2B5EF4-FFF2-40B4-BE49-F238E27FC236}">
                  <a16:creationId xmlns:a16="http://schemas.microsoft.com/office/drawing/2014/main" id="{EC8E4126-1395-6EA8-38A9-3C9A6969294F}"/>
                </a:ext>
              </a:extLst>
            </p:cNvPr>
            <p:cNvSpPr/>
            <p:nvPr/>
          </p:nvSpPr>
          <p:spPr>
            <a:xfrm>
              <a:off x="7110221" y="2192670"/>
              <a:ext cx="362190" cy="731565"/>
            </a:xfrm>
            <a:custGeom>
              <a:avLst/>
              <a:gdLst/>
              <a:ahLst/>
              <a:cxnLst/>
              <a:rect l="l" t="t" r="r" b="b"/>
              <a:pathLst>
                <a:path w="19562" h="39512" extrusionOk="0">
                  <a:moveTo>
                    <a:pt x="1461" y="1"/>
                  </a:moveTo>
                  <a:lnTo>
                    <a:pt x="0" y="2032"/>
                  </a:lnTo>
                  <a:lnTo>
                    <a:pt x="1917" y="9861"/>
                  </a:lnTo>
                  <a:lnTo>
                    <a:pt x="11687" y="39511"/>
                  </a:lnTo>
                  <a:lnTo>
                    <a:pt x="19561" y="15499"/>
                  </a:lnTo>
                  <a:lnTo>
                    <a:pt x="16092" y="4863"/>
                  </a:lnTo>
                  <a:lnTo>
                    <a:pt x="14540" y="2786"/>
                  </a:lnTo>
                  <a:lnTo>
                    <a:pt x="14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097;p42">
              <a:extLst>
                <a:ext uri="{FF2B5EF4-FFF2-40B4-BE49-F238E27FC236}">
                  <a16:creationId xmlns:a16="http://schemas.microsoft.com/office/drawing/2014/main" id="{87411E46-188E-998C-7C0B-6D87EC6157B7}"/>
                </a:ext>
              </a:extLst>
            </p:cNvPr>
            <p:cNvSpPr/>
            <p:nvPr/>
          </p:nvSpPr>
          <p:spPr>
            <a:xfrm>
              <a:off x="6850745" y="2242973"/>
              <a:ext cx="844821" cy="688351"/>
            </a:xfrm>
            <a:custGeom>
              <a:avLst/>
              <a:gdLst/>
              <a:ahLst/>
              <a:cxnLst/>
              <a:rect l="l" t="t" r="r" b="b"/>
              <a:pathLst>
                <a:path w="45629" h="37178" extrusionOk="0">
                  <a:moveTo>
                    <a:pt x="38438" y="0"/>
                  </a:moveTo>
                  <a:lnTo>
                    <a:pt x="17599" y="19219"/>
                  </a:lnTo>
                  <a:lnTo>
                    <a:pt x="11618" y="8811"/>
                  </a:lnTo>
                  <a:cubicBezTo>
                    <a:pt x="11618" y="8811"/>
                    <a:pt x="9565" y="2880"/>
                    <a:pt x="6321" y="2880"/>
                  </a:cubicBezTo>
                  <a:cubicBezTo>
                    <a:pt x="5865" y="2880"/>
                    <a:pt x="5386" y="2997"/>
                    <a:pt x="4885" y="3264"/>
                  </a:cubicBezTo>
                  <a:cubicBezTo>
                    <a:pt x="2123" y="4702"/>
                    <a:pt x="525" y="7099"/>
                    <a:pt x="274" y="9381"/>
                  </a:cubicBezTo>
                  <a:cubicBezTo>
                    <a:pt x="0" y="11550"/>
                    <a:pt x="525" y="14403"/>
                    <a:pt x="1416" y="17667"/>
                  </a:cubicBezTo>
                  <a:cubicBezTo>
                    <a:pt x="2808" y="22688"/>
                    <a:pt x="9085" y="35973"/>
                    <a:pt x="10089" y="36566"/>
                  </a:cubicBezTo>
                  <a:cubicBezTo>
                    <a:pt x="10622" y="36872"/>
                    <a:pt x="12084" y="37178"/>
                    <a:pt x="13885" y="37178"/>
                  </a:cubicBezTo>
                  <a:cubicBezTo>
                    <a:pt x="16253" y="37178"/>
                    <a:pt x="19207" y="36650"/>
                    <a:pt x="21411" y="34900"/>
                  </a:cubicBezTo>
                  <a:cubicBezTo>
                    <a:pt x="25291" y="31819"/>
                    <a:pt x="45628" y="10454"/>
                    <a:pt x="45628" y="10454"/>
                  </a:cubicBezTo>
                  <a:lnTo>
                    <a:pt x="384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098;p42">
              <a:extLst>
                <a:ext uri="{FF2B5EF4-FFF2-40B4-BE49-F238E27FC236}">
                  <a16:creationId xmlns:a16="http://schemas.microsoft.com/office/drawing/2014/main" id="{39095752-E147-9F6B-7A22-E17508AE8951}"/>
                </a:ext>
              </a:extLst>
            </p:cNvPr>
            <p:cNvSpPr/>
            <p:nvPr/>
          </p:nvSpPr>
          <p:spPr>
            <a:xfrm>
              <a:off x="6876942" y="2240437"/>
              <a:ext cx="821159" cy="704533"/>
            </a:xfrm>
            <a:custGeom>
              <a:avLst/>
              <a:gdLst/>
              <a:ahLst/>
              <a:cxnLst/>
              <a:rect l="l" t="t" r="r" b="b"/>
              <a:pathLst>
                <a:path w="44351" h="38052" extrusionOk="0">
                  <a:moveTo>
                    <a:pt x="9382" y="8742"/>
                  </a:moveTo>
                  <a:lnTo>
                    <a:pt x="9382" y="8742"/>
                  </a:lnTo>
                  <a:cubicBezTo>
                    <a:pt x="9382" y="8742"/>
                    <a:pt x="9405" y="8811"/>
                    <a:pt x="9473" y="8948"/>
                  </a:cubicBezTo>
                  <a:lnTo>
                    <a:pt x="9382" y="8742"/>
                  </a:lnTo>
                  <a:close/>
                  <a:moveTo>
                    <a:pt x="37023" y="0"/>
                  </a:moveTo>
                  <a:lnTo>
                    <a:pt x="36955" y="69"/>
                  </a:lnTo>
                  <a:lnTo>
                    <a:pt x="15491" y="19871"/>
                  </a:lnTo>
                  <a:lnTo>
                    <a:pt x="11002" y="11687"/>
                  </a:lnTo>
                  <a:cubicBezTo>
                    <a:pt x="10477" y="10728"/>
                    <a:pt x="10067" y="9998"/>
                    <a:pt x="9793" y="9495"/>
                  </a:cubicBezTo>
                  <a:cubicBezTo>
                    <a:pt x="9656" y="9244"/>
                    <a:pt x="9542" y="9062"/>
                    <a:pt x="9473" y="8948"/>
                  </a:cubicBezTo>
                  <a:lnTo>
                    <a:pt x="9473" y="8948"/>
                  </a:lnTo>
                  <a:lnTo>
                    <a:pt x="9770" y="9518"/>
                  </a:lnTo>
                  <a:lnTo>
                    <a:pt x="10957" y="11710"/>
                  </a:lnTo>
                  <a:cubicBezTo>
                    <a:pt x="12007" y="13627"/>
                    <a:pt x="13536" y="16434"/>
                    <a:pt x="15430" y="19995"/>
                  </a:cubicBezTo>
                  <a:lnTo>
                    <a:pt x="15453" y="20064"/>
                  </a:lnTo>
                  <a:lnTo>
                    <a:pt x="15522" y="19995"/>
                  </a:lnTo>
                  <a:lnTo>
                    <a:pt x="36985" y="260"/>
                  </a:lnTo>
                  <a:lnTo>
                    <a:pt x="44099" y="10570"/>
                  </a:lnTo>
                  <a:lnTo>
                    <a:pt x="44099" y="10570"/>
                  </a:lnTo>
                  <a:lnTo>
                    <a:pt x="39694" y="15179"/>
                  </a:lnTo>
                  <a:cubicBezTo>
                    <a:pt x="33828" y="21250"/>
                    <a:pt x="28235" y="27048"/>
                    <a:pt x="22986" y="32161"/>
                  </a:cubicBezTo>
                  <a:cubicBezTo>
                    <a:pt x="22347" y="32800"/>
                    <a:pt x="21685" y="33416"/>
                    <a:pt x="21023" y="34010"/>
                  </a:cubicBezTo>
                  <a:cubicBezTo>
                    <a:pt x="20703" y="34329"/>
                    <a:pt x="20361" y="34603"/>
                    <a:pt x="20018" y="34877"/>
                  </a:cubicBezTo>
                  <a:cubicBezTo>
                    <a:pt x="19859" y="35037"/>
                    <a:pt x="19676" y="35151"/>
                    <a:pt x="19516" y="35288"/>
                  </a:cubicBezTo>
                  <a:cubicBezTo>
                    <a:pt x="19334" y="35425"/>
                    <a:pt x="19174" y="35562"/>
                    <a:pt x="18991" y="35676"/>
                  </a:cubicBezTo>
                  <a:cubicBezTo>
                    <a:pt x="17599" y="36635"/>
                    <a:pt x="16047" y="37319"/>
                    <a:pt x="14426" y="37685"/>
                  </a:cubicBezTo>
                  <a:cubicBezTo>
                    <a:pt x="13849" y="37823"/>
                    <a:pt x="13262" y="37892"/>
                    <a:pt x="12677" y="37892"/>
                  </a:cubicBezTo>
                  <a:cubicBezTo>
                    <a:pt x="11713" y="37892"/>
                    <a:pt x="10756" y="37703"/>
                    <a:pt x="9861" y="37319"/>
                  </a:cubicBezTo>
                  <a:cubicBezTo>
                    <a:pt x="9199" y="37023"/>
                    <a:pt x="8606" y="36589"/>
                    <a:pt x="8126" y="36041"/>
                  </a:cubicBezTo>
                  <a:cubicBezTo>
                    <a:pt x="7670" y="35471"/>
                    <a:pt x="7282" y="34900"/>
                    <a:pt x="6917" y="34284"/>
                  </a:cubicBezTo>
                  <a:cubicBezTo>
                    <a:pt x="6209" y="33120"/>
                    <a:pt x="5616" y="31933"/>
                    <a:pt x="5068" y="30814"/>
                  </a:cubicBezTo>
                  <a:cubicBezTo>
                    <a:pt x="4543" y="29696"/>
                    <a:pt x="4063" y="28623"/>
                    <a:pt x="3630" y="27596"/>
                  </a:cubicBezTo>
                  <a:cubicBezTo>
                    <a:pt x="2762" y="25587"/>
                    <a:pt x="2078" y="23830"/>
                    <a:pt x="1553" y="22369"/>
                  </a:cubicBezTo>
                  <a:cubicBezTo>
                    <a:pt x="1005" y="20908"/>
                    <a:pt x="640" y="19767"/>
                    <a:pt x="389" y="18991"/>
                  </a:cubicBezTo>
                  <a:cubicBezTo>
                    <a:pt x="252" y="18603"/>
                    <a:pt x="160" y="18306"/>
                    <a:pt x="115" y="18101"/>
                  </a:cubicBezTo>
                  <a:cubicBezTo>
                    <a:pt x="46" y="17918"/>
                    <a:pt x="1" y="17804"/>
                    <a:pt x="1" y="17804"/>
                  </a:cubicBezTo>
                  <a:lnTo>
                    <a:pt x="1" y="17804"/>
                  </a:lnTo>
                  <a:lnTo>
                    <a:pt x="69" y="18123"/>
                  </a:lnTo>
                  <a:cubicBezTo>
                    <a:pt x="137" y="18306"/>
                    <a:pt x="206" y="18626"/>
                    <a:pt x="320" y="19014"/>
                  </a:cubicBezTo>
                  <a:cubicBezTo>
                    <a:pt x="571" y="19790"/>
                    <a:pt x="936" y="20931"/>
                    <a:pt x="1461" y="22392"/>
                  </a:cubicBezTo>
                  <a:cubicBezTo>
                    <a:pt x="2009" y="23853"/>
                    <a:pt x="2671" y="25610"/>
                    <a:pt x="3516" y="27642"/>
                  </a:cubicBezTo>
                  <a:cubicBezTo>
                    <a:pt x="3949" y="28669"/>
                    <a:pt x="4429" y="29741"/>
                    <a:pt x="4976" y="30860"/>
                  </a:cubicBezTo>
                  <a:cubicBezTo>
                    <a:pt x="5501" y="32001"/>
                    <a:pt x="6095" y="33188"/>
                    <a:pt x="6802" y="34375"/>
                  </a:cubicBezTo>
                  <a:cubicBezTo>
                    <a:pt x="7168" y="34991"/>
                    <a:pt x="7556" y="35562"/>
                    <a:pt x="8012" y="36133"/>
                  </a:cubicBezTo>
                  <a:cubicBezTo>
                    <a:pt x="8514" y="36703"/>
                    <a:pt x="9108" y="37160"/>
                    <a:pt x="9793" y="37479"/>
                  </a:cubicBezTo>
                  <a:cubicBezTo>
                    <a:pt x="10716" y="37863"/>
                    <a:pt x="11693" y="38052"/>
                    <a:pt x="12673" y="38052"/>
                  </a:cubicBezTo>
                  <a:cubicBezTo>
                    <a:pt x="13267" y="38052"/>
                    <a:pt x="13863" y="37982"/>
                    <a:pt x="14449" y="37844"/>
                  </a:cubicBezTo>
                  <a:cubicBezTo>
                    <a:pt x="16115" y="37479"/>
                    <a:pt x="17690" y="36794"/>
                    <a:pt x="19082" y="35813"/>
                  </a:cubicBezTo>
                  <a:cubicBezTo>
                    <a:pt x="19265" y="35699"/>
                    <a:pt x="19448" y="35562"/>
                    <a:pt x="19607" y="35425"/>
                  </a:cubicBezTo>
                  <a:cubicBezTo>
                    <a:pt x="19790" y="35311"/>
                    <a:pt x="19973" y="35174"/>
                    <a:pt x="20132" y="35037"/>
                  </a:cubicBezTo>
                  <a:cubicBezTo>
                    <a:pt x="20475" y="34740"/>
                    <a:pt x="20817" y="34466"/>
                    <a:pt x="21137" y="34170"/>
                  </a:cubicBezTo>
                  <a:cubicBezTo>
                    <a:pt x="21799" y="33553"/>
                    <a:pt x="22461" y="32937"/>
                    <a:pt x="23123" y="32298"/>
                  </a:cubicBezTo>
                  <a:cubicBezTo>
                    <a:pt x="28372" y="27208"/>
                    <a:pt x="33965" y="21410"/>
                    <a:pt x="39831" y="15316"/>
                  </a:cubicBezTo>
                  <a:lnTo>
                    <a:pt x="44282" y="10660"/>
                  </a:lnTo>
                  <a:lnTo>
                    <a:pt x="44350" y="10591"/>
                  </a:lnTo>
                  <a:lnTo>
                    <a:pt x="44304" y="10523"/>
                  </a:lnTo>
                  <a:lnTo>
                    <a:pt x="37092" y="91"/>
                  </a:lnTo>
                  <a:lnTo>
                    <a:pt x="370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099;p42">
              <a:extLst>
                <a:ext uri="{FF2B5EF4-FFF2-40B4-BE49-F238E27FC236}">
                  <a16:creationId xmlns:a16="http://schemas.microsoft.com/office/drawing/2014/main" id="{A33BB726-3705-E48B-059B-2B10FB682F20}"/>
                </a:ext>
              </a:extLst>
            </p:cNvPr>
            <p:cNvSpPr/>
            <p:nvPr/>
          </p:nvSpPr>
          <p:spPr>
            <a:xfrm>
              <a:off x="7120348" y="2609776"/>
              <a:ext cx="42714" cy="141177"/>
            </a:xfrm>
            <a:custGeom>
              <a:avLst/>
              <a:gdLst/>
              <a:ahLst/>
              <a:cxnLst/>
              <a:rect l="l" t="t" r="r" b="b"/>
              <a:pathLst>
                <a:path w="2307" h="7625" extrusionOk="0">
                  <a:moveTo>
                    <a:pt x="2306" y="0"/>
                  </a:moveTo>
                  <a:cubicBezTo>
                    <a:pt x="2306" y="1"/>
                    <a:pt x="2238" y="69"/>
                    <a:pt x="2124" y="252"/>
                  </a:cubicBezTo>
                  <a:cubicBezTo>
                    <a:pt x="2010" y="457"/>
                    <a:pt x="1850" y="708"/>
                    <a:pt x="1690" y="1028"/>
                  </a:cubicBezTo>
                  <a:cubicBezTo>
                    <a:pt x="800" y="2717"/>
                    <a:pt x="252" y="4566"/>
                    <a:pt x="47" y="6460"/>
                  </a:cubicBezTo>
                  <a:cubicBezTo>
                    <a:pt x="1" y="6825"/>
                    <a:pt x="1" y="7122"/>
                    <a:pt x="1" y="7327"/>
                  </a:cubicBezTo>
                  <a:cubicBezTo>
                    <a:pt x="1" y="7419"/>
                    <a:pt x="1" y="7533"/>
                    <a:pt x="1" y="7624"/>
                  </a:cubicBezTo>
                  <a:cubicBezTo>
                    <a:pt x="92" y="7236"/>
                    <a:pt x="161" y="6848"/>
                    <a:pt x="206" y="6460"/>
                  </a:cubicBezTo>
                  <a:cubicBezTo>
                    <a:pt x="457" y="4588"/>
                    <a:pt x="1005" y="2785"/>
                    <a:pt x="1804" y="1073"/>
                  </a:cubicBezTo>
                  <a:cubicBezTo>
                    <a:pt x="1987" y="731"/>
                    <a:pt x="2169" y="366"/>
                    <a:pt x="2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100;p42">
              <a:extLst>
                <a:ext uri="{FF2B5EF4-FFF2-40B4-BE49-F238E27FC236}">
                  <a16:creationId xmlns:a16="http://schemas.microsoft.com/office/drawing/2014/main" id="{DF8A2389-C5C5-0F09-DF00-86FE44A916E6}"/>
                </a:ext>
              </a:extLst>
            </p:cNvPr>
            <p:cNvSpPr/>
            <p:nvPr/>
          </p:nvSpPr>
          <p:spPr>
            <a:xfrm>
              <a:off x="7064158" y="2251841"/>
              <a:ext cx="102703" cy="357543"/>
            </a:xfrm>
            <a:custGeom>
              <a:avLst/>
              <a:gdLst/>
              <a:ahLst/>
              <a:cxnLst/>
              <a:rect l="l" t="t" r="r" b="b"/>
              <a:pathLst>
                <a:path w="5547" h="19311" extrusionOk="0">
                  <a:moveTo>
                    <a:pt x="0" y="0"/>
                  </a:moveTo>
                  <a:cubicBezTo>
                    <a:pt x="0" y="69"/>
                    <a:pt x="0" y="160"/>
                    <a:pt x="23" y="229"/>
                  </a:cubicBezTo>
                  <a:cubicBezTo>
                    <a:pt x="46" y="388"/>
                    <a:pt x="69" y="617"/>
                    <a:pt x="69" y="891"/>
                  </a:cubicBezTo>
                  <a:cubicBezTo>
                    <a:pt x="114" y="1461"/>
                    <a:pt x="183" y="2283"/>
                    <a:pt x="320" y="3287"/>
                  </a:cubicBezTo>
                  <a:cubicBezTo>
                    <a:pt x="662" y="5912"/>
                    <a:pt x="1210" y="8514"/>
                    <a:pt x="1963" y="11071"/>
                  </a:cubicBezTo>
                  <a:cubicBezTo>
                    <a:pt x="2146" y="11733"/>
                    <a:pt x="2351" y="12372"/>
                    <a:pt x="2557" y="13011"/>
                  </a:cubicBezTo>
                  <a:lnTo>
                    <a:pt x="2557" y="13057"/>
                  </a:lnTo>
                  <a:lnTo>
                    <a:pt x="2625" y="13057"/>
                  </a:lnTo>
                  <a:lnTo>
                    <a:pt x="4401" y="13420"/>
                  </a:lnTo>
                  <a:lnTo>
                    <a:pt x="4401" y="13420"/>
                  </a:lnTo>
                  <a:cubicBezTo>
                    <a:pt x="4116" y="14029"/>
                    <a:pt x="3614" y="14512"/>
                    <a:pt x="2990" y="14791"/>
                  </a:cubicBezTo>
                  <a:lnTo>
                    <a:pt x="2899" y="14837"/>
                  </a:lnTo>
                  <a:lnTo>
                    <a:pt x="2945" y="14905"/>
                  </a:lnTo>
                  <a:cubicBezTo>
                    <a:pt x="3721" y="16206"/>
                    <a:pt x="4337" y="17325"/>
                    <a:pt x="4816" y="18101"/>
                  </a:cubicBezTo>
                  <a:lnTo>
                    <a:pt x="5341" y="18991"/>
                  </a:lnTo>
                  <a:cubicBezTo>
                    <a:pt x="5387" y="19105"/>
                    <a:pt x="5455" y="19219"/>
                    <a:pt x="5547" y="19311"/>
                  </a:cubicBezTo>
                  <a:cubicBezTo>
                    <a:pt x="5501" y="19197"/>
                    <a:pt x="5433" y="19082"/>
                    <a:pt x="5387" y="18968"/>
                  </a:cubicBezTo>
                  <a:lnTo>
                    <a:pt x="4885" y="18055"/>
                  </a:lnTo>
                  <a:lnTo>
                    <a:pt x="3145" y="14910"/>
                  </a:lnTo>
                  <a:lnTo>
                    <a:pt x="3145" y="14910"/>
                  </a:lnTo>
                  <a:cubicBezTo>
                    <a:pt x="3811" y="14586"/>
                    <a:pt x="4327" y="14056"/>
                    <a:pt x="4634" y="13399"/>
                  </a:cubicBezTo>
                  <a:lnTo>
                    <a:pt x="4679" y="13285"/>
                  </a:lnTo>
                  <a:lnTo>
                    <a:pt x="4565" y="13262"/>
                  </a:lnTo>
                  <a:lnTo>
                    <a:pt x="2721" y="12889"/>
                  </a:lnTo>
                  <a:lnTo>
                    <a:pt x="2721" y="12889"/>
                  </a:lnTo>
                  <a:cubicBezTo>
                    <a:pt x="2522" y="12288"/>
                    <a:pt x="2322" y="11645"/>
                    <a:pt x="2123" y="11002"/>
                  </a:cubicBezTo>
                  <a:cubicBezTo>
                    <a:pt x="1392" y="8469"/>
                    <a:pt x="822" y="5889"/>
                    <a:pt x="434" y="3264"/>
                  </a:cubicBezTo>
                  <a:cubicBezTo>
                    <a:pt x="297" y="2260"/>
                    <a:pt x="183" y="1438"/>
                    <a:pt x="114" y="868"/>
                  </a:cubicBezTo>
                  <a:cubicBezTo>
                    <a:pt x="91" y="594"/>
                    <a:pt x="69" y="388"/>
                    <a:pt x="46" y="229"/>
                  </a:cubicBezTo>
                  <a:cubicBezTo>
                    <a:pt x="46" y="137"/>
                    <a:pt x="23" y="6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101;p42">
              <a:extLst>
                <a:ext uri="{FF2B5EF4-FFF2-40B4-BE49-F238E27FC236}">
                  <a16:creationId xmlns:a16="http://schemas.microsoft.com/office/drawing/2014/main" id="{83A9AE1D-76E5-F2E8-8C7F-072AE44B966D}"/>
                </a:ext>
              </a:extLst>
            </p:cNvPr>
            <p:cNvSpPr/>
            <p:nvPr/>
          </p:nvSpPr>
          <p:spPr>
            <a:xfrm>
              <a:off x="7324041" y="2923757"/>
              <a:ext cx="5092" cy="70598"/>
            </a:xfrm>
            <a:custGeom>
              <a:avLst/>
              <a:gdLst/>
              <a:ahLst/>
              <a:cxnLst/>
              <a:rect l="l" t="t" r="r" b="b"/>
              <a:pathLst>
                <a:path w="275" h="3813" extrusionOk="0">
                  <a:moveTo>
                    <a:pt x="138" y="1"/>
                  </a:moveTo>
                  <a:cubicBezTo>
                    <a:pt x="46" y="640"/>
                    <a:pt x="1" y="1256"/>
                    <a:pt x="24" y="1895"/>
                  </a:cubicBezTo>
                  <a:cubicBezTo>
                    <a:pt x="1" y="2534"/>
                    <a:pt x="24" y="3173"/>
                    <a:pt x="138" y="3812"/>
                  </a:cubicBezTo>
                  <a:cubicBezTo>
                    <a:pt x="229" y="3173"/>
                    <a:pt x="252" y="2534"/>
                    <a:pt x="229" y="1895"/>
                  </a:cubicBezTo>
                  <a:cubicBezTo>
                    <a:pt x="275" y="1256"/>
                    <a:pt x="252" y="640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102;p42">
              <a:extLst>
                <a:ext uri="{FF2B5EF4-FFF2-40B4-BE49-F238E27FC236}">
                  <a16:creationId xmlns:a16="http://schemas.microsoft.com/office/drawing/2014/main" id="{584453A6-C325-2555-3F09-D331EE109A19}"/>
                </a:ext>
              </a:extLst>
            </p:cNvPr>
            <p:cNvSpPr/>
            <p:nvPr/>
          </p:nvSpPr>
          <p:spPr>
            <a:xfrm>
              <a:off x="7549710" y="2559065"/>
              <a:ext cx="37215" cy="357543"/>
            </a:xfrm>
            <a:custGeom>
              <a:avLst/>
              <a:gdLst/>
              <a:ahLst/>
              <a:cxnLst/>
              <a:rect l="l" t="t" r="r" b="b"/>
              <a:pathLst>
                <a:path w="2010" h="19311" extrusionOk="0">
                  <a:moveTo>
                    <a:pt x="1963" y="0"/>
                  </a:moveTo>
                  <a:cubicBezTo>
                    <a:pt x="1893" y="0"/>
                    <a:pt x="1437" y="4328"/>
                    <a:pt x="913" y="9656"/>
                  </a:cubicBezTo>
                  <a:cubicBezTo>
                    <a:pt x="388" y="14974"/>
                    <a:pt x="0" y="19311"/>
                    <a:pt x="69" y="19311"/>
                  </a:cubicBezTo>
                  <a:cubicBezTo>
                    <a:pt x="115" y="19311"/>
                    <a:pt x="594" y="14997"/>
                    <a:pt x="1119" y="9656"/>
                  </a:cubicBezTo>
                  <a:cubicBezTo>
                    <a:pt x="1644" y="4337"/>
                    <a:pt x="2009" y="0"/>
                    <a:pt x="1963" y="0"/>
                  </a:cubicBezTo>
                  <a:cubicBezTo>
                    <a:pt x="1963" y="0"/>
                    <a:pt x="1963" y="0"/>
                    <a:pt x="1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103;p42">
              <a:extLst>
                <a:ext uri="{FF2B5EF4-FFF2-40B4-BE49-F238E27FC236}">
                  <a16:creationId xmlns:a16="http://schemas.microsoft.com/office/drawing/2014/main" id="{BF6A10DD-3A08-7449-B15E-08CFA87FD26D}"/>
                </a:ext>
              </a:extLst>
            </p:cNvPr>
            <p:cNvSpPr/>
            <p:nvPr/>
          </p:nvSpPr>
          <p:spPr>
            <a:xfrm>
              <a:off x="7820591" y="1885872"/>
              <a:ext cx="27495" cy="45658"/>
            </a:xfrm>
            <a:custGeom>
              <a:avLst/>
              <a:gdLst/>
              <a:ahLst/>
              <a:cxnLst/>
              <a:rect l="l" t="t" r="r" b="b"/>
              <a:pathLst>
                <a:path w="1485" h="2466" extrusionOk="0">
                  <a:moveTo>
                    <a:pt x="1484" y="1"/>
                  </a:moveTo>
                  <a:lnTo>
                    <a:pt x="1484" y="1"/>
                  </a:lnTo>
                  <a:cubicBezTo>
                    <a:pt x="1165" y="343"/>
                    <a:pt x="891" y="754"/>
                    <a:pt x="662" y="1188"/>
                  </a:cubicBezTo>
                  <a:cubicBezTo>
                    <a:pt x="388" y="1576"/>
                    <a:pt x="160" y="2009"/>
                    <a:pt x="0" y="2466"/>
                  </a:cubicBezTo>
                  <a:cubicBezTo>
                    <a:pt x="320" y="2124"/>
                    <a:pt x="617" y="1713"/>
                    <a:pt x="822" y="1279"/>
                  </a:cubicBezTo>
                  <a:cubicBezTo>
                    <a:pt x="1096" y="891"/>
                    <a:pt x="1324" y="457"/>
                    <a:pt x="14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104;p42">
              <a:extLst>
                <a:ext uri="{FF2B5EF4-FFF2-40B4-BE49-F238E27FC236}">
                  <a16:creationId xmlns:a16="http://schemas.microsoft.com/office/drawing/2014/main" id="{06BBC912-3B3A-2E53-A4E2-97942DDF384E}"/>
                </a:ext>
              </a:extLst>
            </p:cNvPr>
            <p:cNvSpPr/>
            <p:nvPr/>
          </p:nvSpPr>
          <p:spPr>
            <a:xfrm>
              <a:off x="7786784" y="1892907"/>
              <a:ext cx="50731" cy="45806"/>
            </a:xfrm>
            <a:custGeom>
              <a:avLst/>
              <a:gdLst/>
              <a:ahLst/>
              <a:cxnLst/>
              <a:rect l="l" t="t" r="r" b="b"/>
              <a:pathLst>
                <a:path w="2740" h="2474" extrusionOk="0">
                  <a:moveTo>
                    <a:pt x="1172" y="1"/>
                  </a:moveTo>
                  <a:cubicBezTo>
                    <a:pt x="929" y="1"/>
                    <a:pt x="687" y="57"/>
                    <a:pt x="480" y="169"/>
                  </a:cubicBezTo>
                  <a:cubicBezTo>
                    <a:pt x="183" y="351"/>
                    <a:pt x="0" y="716"/>
                    <a:pt x="46" y="1059"/>
                  </a:cubicBezTo>
                  <a:cubicBezTo>
                    <a:pt x="206" y="1470"/>
                    <a:pt x="525" y="1766"/>
                    <a:pt x="936" y="1858"/>
                  </a:cubicBezTo>
                  <a:cubicBezTo>
                    <a:pt x="1347" y="1972"/>
                    <a:pt x="1712" y="2177"/>
                    <a:pt x="2009" y="2474"/>
                  </a:cubicBezTo>
                  <a:cubicBezTo>
                    <a:pt x="2557" y="1926"/>
                    <a:pt x="2739" y="1104"/>
                    <a:pt x="2466" y="374"/>
                  </a:cubicBezTo>
                  <a:cubicBezTo>
                    <a:pt x="2169" y="214"/>
                    <a:pt x="1826" y="100"/>
                    <a:pt x="1484" y="32"/>
                  </a:cubicBezTo>
                  <a:cubicBezTo>
                    <a:pt x="1381" y="11"/>
                    <a:pt x="1277" y="1"/>
                    <a:pt x="1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105;p42">
              <a:extLst>
                <a:ext uri="{FF2B5EF4-FFF2-40B4-BE49-F238E27FC236}">
                  <a16:creationId xmlns:a16="http://schemas.microsoft.com/office/drawing/2014/main" id="{1CC99B86-2550-CD60-DE6B-D073C4C1C380}"/>
                </a:ext>
              </a:extLst>
            </p:cNvPr>
            <p:cNvSpPr/>
            <p:nvPr/>
          </p:nvSpPr>
          <p:spPr>
            <a:xfrm>
              <a:off x="7812981" y="1831792"/>
              <a:ext cx="43121" cy="492351"/>
            </a:xfrm>
            <a:custGeom>
              <a:avLst/>
              <a:gdLst/>
              <a:ahLst/>
              <a:cxnLst/>
              <a:rect l="l" t="t" r="r" b="b"/>
              <a:pathLst>
                <a:path w="2329" h="26592" extrusionOk="0">
                  <a:moveTo>
                    <a:pt x="1712" y="0"/>
                  </a:moveTo>
                  <a:cubicBezTo>
                    <a:pt x="1393" y="0"/>
                    <a:pt x="1119" y="251"/>
                    <a:pt x="1096" y="571"/>
                  </a:cubicBezTo>
                  <a:lnTo>
                    <a:pt x="1" y="26592"/>
                  </a:lnTo>
                  <a:lnTo>
                    <a:pt x="754" y="26592"/>
                  </a:lnTo>
                  <a:lnTo>
                    <a:pt x="2306" y="639"/>
                  </a:lnTo>
                  <a:cubicBezTo>
                    <a:pt x="2306" y="639"/>
                    <a:pt x="2306" y="616"/>
                    <a:pt x="2306" y="616"/>
                  </a:cubicBezTo>
                  <a:cubicBezTo>
                    <a:pt x="2329" y="274"/>
                    <a:pt x="2055" y="0"/>
                    <a:pt x="17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106;p42">
              <a:extLst>
                <a:ext uri="{FF2B5EF4-FFF2-40B4-BE49-F238E27FC236}">
                  <a16:creationId xmlns:a16="http://schemas.microsoft.com/office/drawing/2014/main" id="{6757C73A-2BDD-11AD-5DA7-0E34BD967334}"/>
                </a:ext>
              </a:extLst>
            </p:cNvPr>
            <p:cNvSpPr/>
            <p:nvPr/>
          </p:nvSpPr>
          <p:spPr>
            <a:xfrm>
              <a:off x="7811722" y="1831348"/>
              <a:ext cx="44806" cy="494480"/>
            </a:xfrm>
            <a:custGeom>
              <a:avLst/>
              <a:gdLst/>
              <a:ahLst/>
              <a:cxnLst/>
              <a:rect l="l" t="t" r="r" b="b"/>
              <a:pathLst>
                <a:path w="2420" h="26707" extrusionOk="0">
                  <a:moveTo>
                    <a:pt x="1814" y="0"/>
                  </a:moveTo>
                  <a:cubicBezTo>
                    <a:pt x="1734" y="0"/>
                    <a:pt x="1653" y="16"/>
                    <a:pt x="1575" y="47"/>
                  </a:cubicBezTo>
                  <a:cubicBezTo>
                    <a:pt x="1438" y="93"/>
                    <a:pt x="1324" y="207"/>
                    <a:pt x="1256" y="344"/>
                  </a:cubicBezTo>
                  <a:cubicBezTo>
                    <a:pt x="1187" y="503"/>
                    <a:pt x="1164" y="663"/>
                    <a:pt x="1164" y="823"/>
                  </a:cubicBezTo>
                  <a:cubicBezTo>
                    <a:pt x="1096" y="2215"/>
                    <a:pt x="1004" y="4224"/>
                    <a:pt x="890" y="6689"/>
                  </a:cubicBezTo>
                  <a:cubicBezTo>
                    <a:pt x="662" y="11642"/>
                    <a:pt x="365" y="18467"/>
                    <a:pt x="46" y="25999"/>
                  </a:cubicBezTo>
                  <a:cubicBezTo>
                    <a:pt x="0" y="26228"/>
                    <a:pt x="0" y="26433"/>
                    <a:pt x="0" y="26616"/>
                  </a:cubicBezTo>
                  <a:lnTo>
                    <a:pt x="0" y="26707"/>
                  </a:lnTo>
                  <a:lnTo>
                    <a:pt x="959" y="26707"/>
                  </a:lnTo>
                  <a:lnTo>
                    <a:pt x="959" y="26616"/>
                  </a:lnTo>
                  <a:cubicBezTo>
                    <a:pt x="1392" y="19403"/>
                    <a:pt x="1758" y="12920"/>
                    <a:pt x="2032" y="8218"/>
                  </a:cubicBezTo>
                  <a:cubicBezTo>
                    <a:pt x="2169" y="5890"/>
                    <a:pt x="2260" y="3996"/>
                    <a:pt x="2328" y="2695"/>
                  </a:cubicBezTo>
                  <a:cubicBezTo>
                    <a:pt x="2374" y="2033"/>
                    <a:pt x="2420" y="1531"/>
                    <a:pt x="2420" y="1188"/>
                  </a:cubicBezTo>
                  <a:lnTo>
                    <a:pt x="2420" y="800"/>
                  </a:lnTo>
                  <a:cubicBezTo>
                    <a:pt x="2420" y="755"/>
                    <a:pt x="2420" y="709"/>
                    <a:pt x="2420" y="663"/>
                  </a:cubicBezTo>
                  <a:cubicBezTo>
                    <a:pt x="2397" y="709"/>
                    <a:pt x="2397" y="755"/>
                    <a:pt x="2397" y="800"/>
                  </a:cubicBezTo>
                  <a:cubicBezTo>
                    <a:pt x="2374" y="892"/>
                    <a:pt x="2374" y="1028"/>
                    <a:pt x="2351" y="1188"/>
                  </a:cubicBezTo>
                  <a:cubicBezTo>
                    <a:pt x="2328" y="1531"/>
                    <a:pt x="2305" y="2033"/>
                    <a:pt x="2260" y="2672"/>
                  </a:cubicBezTo>
                  <a:cubicBezTo>
                    <a:pt x="2146" y="3996"/>
                    <a:pt x="2032" y="5890"/>
                    <a:pt x="1872" y="8218"/>
                  </a:cubicBezTo>
                  <a:cubicBezTo>
                    <a:pt x="1576" y="12901"/>
                    <a:pt x="1168" y="19326"/>
                    <a:pt x="736" y="26524"/>
                  </a:cubicBezTo>
                  <a:lnTo>
                    <a:pt x="169" y="26524"/>
                  </a:lnTo>
                  <a:cubicBezTo>
                    <a:pt x="183" y="26366"/>
                    <a:pt x="183" y="26194"/>
                    <a:pt x="183" y="26022"/>
                  </a:cubicBezTo>
                  <a:cubicBezTo>
                    <a:pt x="502" y="18490"/>
                    <a:pt x="776" y="11642"/>
                    <a:pt x="982" y="6689"/>
                  </a:cubicBezTo>
                  <a:cubicBezTo>
                    <a:pt x="1073" y="4224"/>
                    <a:pt x="1141" y="2238"/>
                    <a:pt x="1210" y="823"/>
                  </a:cubicBezTo>
                  <a:cubicBezTo>
                    <a:pt x="1187" y="663"/>
                    <a:pt x="1210" y="526"/>
                    <a:pt x="1256" y="367"/>
                  </a:cubicBezTo>
                  <a:cubicBezTo>
                    <a:pt x="1278" y="321"/>
                    <a:pt x="1301" y="298"/>
                    <a:pt x="1347" y="252"/>
                  </a:cubicBezTo>
                  <a:cubicBezTo>
                    <a:pt x="1460" y="114"/>
                    <a:pt x="1621" y="45"/>
                    <a:pt x="1785" y="45"/>
                  </a:cubicBezTo>
                  <a:cubicBezTo>
                    <a:pt x="1919" y="45"/>
                    <a:pt x="2056" y="91"/>
                    <a:pt x="2169" y="184"/>
                  </a:cubicBezTo>
                  <a:cubicBezTo>
                    <a:pt x="2260" y="275"/>
                    <a:pt x="2328" y="389"/>
                    <a:pt x="2374" y="526"/>
                  </a:cubicBezTo>
                  <a:cubicBezTo>
                    <a:pt x="2374" y="572"/>
                    <a:pt x="2374" y="618"/>
                    <a:pt x="2374" y="663"/>
                  </a:cubicBezTo>
                  <a:cubicBezTo>
                    <a:pt x="2397" y="618"/>
                    <a:pt x="2420" y="572"/>
                    <a:pt x="2420" y="526"/>
                  </a:cubicBezTo>
                  <a:cubicBezTo>
                    <a:pt x="2397" y="389"/>
                    <a:pt x="2328" y="252"/>
                    <a:pt x="2237" y="161"/>
                  </a:cubicBezTo>
                  <a:cubicBezTo>
                    <a:pt x="2117" y="56"/>
                    <a:pt x="1968" y="0"/>
                    <a:pt x="18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107;p42">
              <a:extLst>
                <a:ext uri="{FF2B5EF4-FFF2-40B4-BE49-F238E27FC236}">
                  <a16:creationId xmlns:a16="http://schemas.microsoft.com/office/drawing/2014/main" id="{311F9D4C-54BA-A032-0A55-E2AA5F8B1FE4}"/>
                </a:ext>
              </a:extLst>
            </p:cNvPr>
            <p:cNvSpPr/>
            <p:nvPr/>
          </p:nvSpPr>
          <p:spPr>
            <a:xfrm>
              <a:off x="7875096" y="2026598"/>
              <a:ext cx="140751" cy="94686"/>
            </a:xfrm>
            <a:custGeom>
              <a:avLst/>
              <a:gdLst/>
              <a:ahLst/>
              <a:cxnLst/>
              <a:rect l="l" t="t" r="r" b="b"/>
              <a:pathLst>
                <a:path w="7602" h="5114" extrusionOk="0">
                  <a:moveTo>
                    <a:pt x="6917" y="1"/>
                  </a:moveTo>
                  <a:lnTo>
                    <a:pt x="1" y="1119"/>
                  </a:lnTo>
                  <a:lnTo>
                    <a:pt x="69" y="5113"/>
                  </a:lnTo>
                  <a:lnTo>
                    <a:pt x="7602" y="4497"/>
                  </a:lnTo>
                  <a:lnTo>
                    <a:pt x="6917" y="1"/>
                  </a:lnTo>
                  <a:close/>
                </a:path>
              </a:pathLst>
            </a:custGeom>
            <a:solidFill>
              <a:srgbClr val="D38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08;p42">
              <a:extLst>
                <a:ext uri="{FF2B5EF4-FFF2-40B4-BE49-F238E27FC236}">
                  <a16:creationId xmlns:a16="http://schemas.microsoft.com/office/drawing/2014/main" id="{FBD4DC43-500E-4108-5D44-09B282473288}"/>
                </a:ext>
              </a:extLst>
            </p:cNvPr>
            <p:cNvSpPr/>
            <p:nvPr/>
          </p:nvSpPr>
          <p:spPr>
            <a:xfrm>
              <a:off x="7811297" y="1851454"/>
              <a:ext cx="205405" cy="247120"/>
            </a:xfrm>
            <a:custGeom>
              <a:avLst/>
              <a:gdLst/>
              <a:ahLst/>
              <a:cxnLst/>
              <a:rect l="l" t="t" r="r" b="b"/>
              <a:pathLst>
                <a:path w="11094" h="13347" extrusionOk="0">
                  <a:moveTo>
                    <a:pt x="3580" y="0"/>
                  </a:moveTo>
                  <a:cubicBezTo>
                    <a:pt x="2821" y="0"/>
                    <a:pt x="1918" y="1997"/>
                    <a:pt x="1918" y="1997"/>
                  </a:cubicBezTo>
                  <a:lnTo>
                    <a:pt x="708" y="3983"/>
                  </a:lnTo>
                  <a:lnTo>
                    <a:pt x="388" y="4576"/>
                  </a:lnTo>
                  <a:cubicBezTo>
                    <a:pt x="0" y="5329"/>
                    <a:pt x="229" y="5923"/>
                    <a:pt x="959" y="6197"/>
                  </a:cubicBezTo>
                  <a:cubicBezTo>
                    <a:pt x="1054" y="6232"/>
                    <a:pt x="1145" y="6248"/>
                    <a:pt x="1230" y="6248"/>
                  </a:cubicBezTo>
                  <a:cubicBezTo>
                    <a:pt x="1801" y="6248"/>
                    <a:pt x="2146" y="5557"/>
                    <a:pt x="2146" y="5557"/>
                  </a:cubicBezTo>
                  <a:lnTo>
                    <a:pt x="2237" y="6425"/>
                  </a:lnTo>
                  <a:cubicBezTo>
                    <a:pt x="2237" y="6425"/>
                    <a:pt x="2009" y="9187"/>
                    <a:pt x="2237" y="9871"/>
                  </a:cubicBezTo>
                  <a:cubicBezTo>
                    <a:pt x="2351" y="10214"/>
                    <a:pt x="2602" y="10488"/>
                    <a:pt x="3264" y="11127"/>
                  </a:cubicBezTo>
                  <a:lnTo>
                    <a:pt x="3173" y="13113"/>
                  </a:lnTo>
                  <a:cubicBezTo>
                    <a:pt x="3173" y="13113"/>
                    <a:pt x="5174" y="13346"/>
                    <a:pt x="6840" y="13346"/>
                  </a:cubicBezTo>
                  <a:cubicBezTo>
                    <a:pt x="7256" y="13346"/>
                    <a:pt x="7651" y="13332"/>
                    <a:pt x="7989" y="13295"/>
                  </a:cubicBezTo>
                  <a:cubicBezTo>
                    <a:pt x="9655" y="13090"/>
                    <a:pt x="10591" y="11081"/>
                    <a:pt x="10591" y="11081"/>
                  </a:cubicBezTo>
                  <a:lnTo>
                    <a:pt x="10454" y="9369"/>
                  </a:lnTo>
                  <a:cubicBezTo>
                    <a:pt x="10454" y="9369"/>
                    <a:pt x="11093" y="6448"/>
                    <a:pt x="11048" y="5923"/>
                  </a:cubicBezTo>
                  <a:cubicBezTo>
                    <a:pt x="11002" y="5375"/>
                    <a:pt x="9222" y="2818"/>
                    <a:pt x="9222" y="2818"/>
                  </a:cubicBezTo>
                  <a:cubicBezTo>
                    <a:pt x="9222" y="2818"/>
                    <a:pt x="8742" y="1677"/>
                    <a:pt x="8605" y="1426"/>
                  </a:cubicBezTo>
                  <a:cubicBezTo>
                    <a:pt x="8491" y="1152"/>
                    <a:pt x="3675" y="11"/>
                    <a:pt x="3675" y="11"/>
                  </a:cubicBezTo>
                  <a:cubicBezTo>
                    <a:pt x="3644" y="4"/>
                    <a:pt x="3612" y="0"/>
                    <a:pt x="3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109;p42">
              <a:extLst>
                <a:ext uri="{FF2B5EF4-FFF2-40B4-BE49-F238E27FC236}">
                  <a16:creationId xmlns:a16="http://schemas.microsoft.com/office/drawing/2014/main" id="{798382DE-E9F7-068A-E19E-E4D28EB4F638}"/>
                </a:ext>
              </a:extLst>
            </p:cNvPr>
            <p:cNvSpPr/>
            <p:nvPr/>
          </p:nvSpPr>
          <p:spPr>
            <a:xfrm>
              <a:off x="7867913" y="1878263"/>
              <a:ext cx="77356" cy="99925"/>
            </a:xfrm>
            <a:custGeom>
              <a:avLst/>
              <a:gdLst/>
              <a:ahLst/>
              <a:cxnLst/>
              <a:rect l="l" t="t" r="r" b="b"/>
              <a:pathLst>
                <a:path w="4178" h="5397" extrusionOk="0">
                  <a:moveTo>
                    <a:pt x="3813" y="1"/>
                  </a:moveTo>
                  <a:cubicBezTo>
                    <a:pt x="3607" y="24"/>
                    <a:pt x="3265" y="47"/>
                    <a:pt x="2877" y="92"/>
                  </a:cubicBezTo>
                  <a:cubicBezTo>
                    <a:pt x="2398" y="138"/>
                    <a:pt x="1941" y="298"/>
                    <a:pt x="1553" y="549"/>
                  </a:cubicBezTo>
                  <a:cubicBezTo>
                    <a:pt x="1302" y="709"/>
                    <a:pt x="1096" y="937"/>
                    <a:pt x="960" y="1188"/>
                  </a:cubicBezTo>
                  <a:cubicBezTo>
                    <a:pt x="823" y="1439"/>
                    <a:pt x="708" y="1736"/>
                    <a:pt x="617" y="2032"/>
                  </a:cubicBezTo>
                  <a:cubicBezTo>
                    <a:pt x="457" y="2603"/>
                    <a:pt x="320" y="3151"/>
                    <a:pt x="161" y="3676"/>
                  </a:cubicBezTo>
                  <a:cubicBezTo>
                    <a:pt x="92" y="3927"/>
                    <a:pt x="47" y="4178"/>
                    <a:pt x="24" y="4429"/>
                  </a:cubicBezTo>
                  <a:cubicBezTo>
                    <a:pt x="1" y="4657"/>
                    <a:pt x="69" y="4908"/>
                    <a:pt x="206" y="5091"/>
                  </a:cubicBezTo>
                  <a:cubicBezTo>
                    <a:pt x="320" y="5251"/>
                    <a:pt x="480" y="5342"/>
                    <a:pt x="686" y="5388"/>
                  </a:cubicBezTo>
                  <a:cubicBezTo>
                    <a:pt x="722" y="5394"/>
                    <a:pt x="761" y="5397"/>
                    <a:pt x="799" y="5397"/>
                  </a:cubicBezTo>
                  <a:cubicBezTo>
                    <a:pt x="905" y="5397"/>
                    <a:pt x="1013" y="5375"/>
                    <a:pt x="1096" y="5342"/>
                  </a:cubicBezTo>
                  <a:cubicBezTo>
                    <a:pt x="1325" y="5251"/>
                    <a:pt x="1370" y="5114"/>
                    <a:pt x="1370" y="5114"/>
                  </a:cubicBezTo>
                  <a:lnTo>
                    <a:pt x="1370" y="5114"/>
                  </a:lnTo>
                  <a:cubicBezTo>
                    <a:pt x="1279" y="5159"/>
                    <a:pt x="1188" y="5205"/>
                    <a:pt x="1074" y="5251"/>
                  </a:cubicBezTo>
                  <a:cubicBezTo>
                    <a:pt x="1014" y="5266"/>
                    <a:pt x="952" y="5273"/>
                    <a:pt x="890" y="5273"/>
                  </a:cubicBezTo>
                  <a:cubicBezTo>
                    <a:pt x="668" y="5273"/>
                    <a:pt x="445" y="5178"/>
                    <a:pt x="320" y="5000"/>
                  </a:cubicBezTo>
                  <a:cubicBezTo>
                    <a:pt x="92" y="4680"/>
                    <a:pt x="183" y="4201"/>
                    <a:pt x="343" y="3721"/>
                  </a:cubicBezTo>
                  <a:lnTo>
                    <a:pt x="800" y="2078"/>
                  </a:lnTo>
                  <a:cubicBezTo>
                    <a:pt x="891" y="1804"/>
                    <a:pt x="982" y="1530"/>
                    <a:pt x="1119" y="1279"/>
                  </a:cubicBezTo>
                  <a:cubicBezTo>
                    <a:pt x="1256" y="1051"/>
                    <a:pt x="1439" y="845"/>
                    <a:pt x="1644" y="709"/>
                  </a:cubicBezTo>
                  <a:cubicBezTo>
                    <a:pt x="2032" y="457"/>
                    <a:pt x="2466" y="298"/>
                    <a:pt x="2900" y="229"/>
                  </a:cubicBezTo>
                  <a:cubicBezTo>
                    <a:pt x="3676" y="92"/>
                    <a:pt x="4178" y="47"/>
                    <a:pt x="4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10;p42">
              <a:extLst>
                <a:ext uri="{FF2B5EF4-FFF2-40B4-BE49-F238E27FC236}">
                  <a16:creationId xmlns:a16="http://schemas.microsoft.com/office/drawing/2014/main" id="{96309747-035B-823C-6999-7BB9A83AF9B1}"/>
                </a:ext>
              </a:extLst>
            </p:cNvPr>
            <p:cNvSpPr/>
            <p:nvPr/>
          </p:nvSpPr>
          <p:spPr>
            <a:xfrm>
              <a:off x="7850602" y="1879114"/>
              <a:ext cx="48602" cy="76504"/>
            </a:xfrm>
            <a:custGeom>
              <a:avLst/>
              <a:gdLst/>
              <a:ahLst/>
              <a:cxnLst/>
              <a:rect l="l" t="t" r="r" b="b"/>
              <a:pathLst>
                <a:path w="2625" h="4132" extrusionOk="0">
                  <a:moveTo>
                    <a:pt x="2625" y="1"/>
                  </a:moveTo>
                  <a:cubicBezTo>
                    <a:pt x="2146" y="640"/>
                    <a:pt x="1689" y="1324"/>
                    <a:pt x="1278" y="2032"/>
                  </a:cubicBezTo>
                  <a:cubicBezTo>
                    <a:pt x="799" y="2694"/>
                    <a:pt x="388" y="3402"/>
                    <a:pt x="0" y="4132"/>
                  </a:cubicBezTo>
                  <a:cubicBezTo>
                    <a:pt x="548" y="3516"/>
                    <a:pt x="1027" y="2854"/>
                    <a:pt x="1438" y="2146"/>
                  </a:cubicBezTo>
                  <a:cubicBezTo>
                    <a:pt x="1917" y="1461"/>
                    <a:pt x="2305" y="754"/>
                    <a:pt x="2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111;p42">
              <a:extLst>
                <a:ext uri="{FF2B5EF4-FFF2-40B4-BE49-F238E27FC236}">
                  <a16:creationId xmlns:a16="http://schemas.microsoft.com/office/drawing/2014/main" id="{B7B96AA2-98BB-7949-3E10-B3982F361D0A}"/>
                </a:ext>
              </a:extLst>
            </p:cNvPr>
            <p:cNvSpPr/>
            <p:nvPr/>
          </p:nvSpPr>
          <p:spPr>
            <a:xfrm>
              <a:off x="7889056" y="1909126"/>
              <a:ext cx="73116" cy="103721"/>
            </a:xfrm>
            <a:custGeom>
              <a:avLst/>
              <a:gdLst/>
              <a:ahLst/>
              <a:cxnLst/>
              <a:rect l="l" t="t" r="r" b="b"/>
              <a:pathLst>
                <a:path w="3949" h="5602" extrusionOk="0">
                  <a:moveTo>
                    <a:pt x="3949" y="0"/>
                  </a:moveTo>
                  <a:cubicBezTo>
                    <a:pt x="3789" y="0"/>
                    <a:pt x="3652" y="23"/>
                    <a:pt x="3492" y="91"/>
                  </a:cubicBezTo>
                  <a:cubicBezTo>
                    <a:pt x="3104" y="206"/>
                    <a:pt x="2739" y="388"/>
                    <a:pt x="2420" y="616"/>
                  </a:cubicBezTo>
                  <a:cubicBezTo>
                    <a:pt x="1917" y="982"/>
                    <a:pt x="1484" y="1438"/>
                    <a:pt x="1141" y="1940"/>
                  </a:cubicBezTo>
                  <a:cubicBezTo>
                    <a:pt x="731" y="2557"/>
                    <a:pt x="411" y="3241"/>
                    <a:pt x="183" y="3949"/>
                  </a:cubicBezTo>
                  <a:cubicBezTo>
                    <a:pt x="0" y="4314"/>
                    <a:pt x="0" y="4748"/>
                    <a:pt x="137" y="5113"/>
                  </a:cubicBezTo>
                  <a:cubicBezTo>
                    <a:pt x="206" y="5318"/>
                    <a:pt x="365" y="5455"/>
                    <a:pt x="571" y="5547"/>
                  </a:cubicBezTo>
                  <a:cubicBezTo>
                    <a:pt x="671" y="5584"/>
                    <a:pt x="772" y="5601"/>
                    <a:pt x="876" y="5601"/>
                  </a:cubicBezTo>
                  <a:cubicBezTo>
                    <a:pt x="961" y="5601"/>
                    <a:pt x="1049" y="5590"/>
                    <a:pt x="1141" y="5570"/>
                  </a:cubicBezTo>
                  <a:cubicBezTo>
                    <a:pt x="1461" y="5478"/>
                    <a:pt x="1758" y="5296"/>
                    <a:pt x="1986" y="5022"/>
                  </a:cubicBezTo>
                  <a:cubicBezTo>
                    <a:pt x="2169" y="4771"/>
                    <a:pt x="2328" y="4542"/>
                    <a:pt x="2465" y="4337"/>
                  </a:cubicBezTo>
                  <a:cubicBezTo>
                    <a:pt x="2762" y="3926"/>
                    <a:pt x="2990" y="3561"/>
                    <a:pt x="3127" y="3310"/>
                  </a:cubicBezTo>
                  <a:cubicBezTo>
                    <a:pt x="3219" y="3196"/>
                    <a:pt x="3287" y="3082"/>
                    <a:pt x="3333" y="2945"/>
                  </a:cubicBezTo>
                  <a:lnTo>
                    <a:pt x="3333" y="2945"/>
                  </a:lnTo>
                  <a:cubicBezTo>
                    <a:pt x="3241" y="3059"/>
                    <a:pt x="3150" y="3173"/>
                    <a:pt x="3082" y="3287"/>
                  </a:cubicBezTo>
                  <a:cubicBezTo>
                    <a:pt x="2899" y="3515"/>
                    <a:pt x="2671" y="3858"/>
                    <a:pt x="2351" y="4268"/>
                  </a:cubicBezTo>
                  <a:lnTo>
                    <a:pt x="1849" y="4930"/>
                  </a:lnTo>
                  <a:cubicBezTo>
                    <a:pt x="1644" y="5159"/>
                    <a:pt x="1370" y="5341"/>
                    <a:pt x="1096" y="5410"/>
                  </a:cubicBezTo>
                  <a:cubicBezTo>
                    <a:pt x="1030" y="5429"/>
                    <a:pt x="963" y="5438"/>
                    <a:pt x="897" y="5438"/>
                  </a:cubicBezTo>
                  <a:cubicBezTo>
                    <a:pt x="644" y="5438"/>
                    <a:pt x="406" y="5303"/>
                    <a:pt x="297" y="5067"/>
                  </a:cubicBezTo>
                  <a:cubicBezTo>
                    <a:pt x="183" y="4725"/>
                    <a:pt x="206" y="4337"/>
                    <a:pt x="343" y="4017"/>
                  </a:cubicBezTo>
                  <a:cubicBezTo>
                    <a:pt x="571" y="3333"/>
                    <a:pt x="890" y="2671"/>
                    <a:pt x="1301" y="2054"/>
                  </a:cubicBezTo>
                  <a:cubicBezTo>
                    <a:pt x="1621" y="1552"/>
                    <a:pt x="2032" y="1119"/>
                    <a:pt x="2488" y="753"/>
                  </a:cubicBezTo>
                  <a:cubicBezTo>
                    <a:pt x="2945" y="434"/>
                    <a:pt x="3424" y="183"/>
                    <a:pt x="39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112;p42">
              <a:extLst>
                <a:ext uri="{FF2B5EF4-FFF2-40B4-BE49-F238E27FC236}">
                  <a16:creationId xmlns:a16="http://schemas.microsoft.com/office/drawing/2014/main" id="{9F48BE77-CA54-DEE3-5948-DAAECA394122}"/>
                </a:ext>
              </a:extLst>
            </p:cNvPr>
            <p:cNvSpPr/>
            <p:nvPr/>
          </p:nvSpPr>
          <p:spPr>
            <a:xfrm>
              <a:off x="7935527" y="1931824"/>
              <a:ext cx="13442" cy="17478"/>
            </a:xfrm>
            <a:custGeom>
              <a:avLst/>
              <a:gdLst/>
              <a:ahLst/>
              <a:cxnLst/>
              <a:rect l="l" t="t" r="r" b="b"/>
              <a:pathLst>
                <a:path w="726" h="944" extrusionOk="0">
                  <a:moveTo>
                    <a:pt x="28" y="0"/>
                  </a:moveTo>
                  <a:cubicBezTo>
                    <a:pt x="11" y="0"/>
                    <a:pt x="1" y="3"/>
                    <a:pt x="1" y="7"/>
                  </a:cubicBezTo>
                  <a:cubicBezTo>
                    <a:pt x="1" y="52"/>
                    <a:pt x="229" y="189"/>
                    <a:pt x="389" y="440"/>
                  </a:cubicBezTo>
                  <a:cubicBezTo>
                    <a:pt x="549" y="691"/>
                    <a:pt x="549" y="943"/>
                    <a:pt x="617" y="943"/>
                  </a:cubicBezTo>
                  <a:cubicBezTo>
                    <a:pt x="618" y="943"/>
                    <a:pt x="619" y="944"/>
                    <a:pt x="620" y="944"/>
                  </a:cubicBezTo>
                  <a:cubicBezTo>
                    <a:pt x="646" y="944"/>
                    <a:pt x="725" y="635"/>
                    <a:pt x="549" y="326"/>
                  </a:cubicBezTo>
                  <a:cubicBezTo>
                    <a:pt x="378" y="61"/>
                    <a:pt x="114" y="0"/>
                    <a:pt x="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113;p42">
              <a:extLst>
                <a:ext uri="{FF2B5EF4-FFF2-40B4-BE49-F238E27FC236}">
                  <a16:creationId xmlns:a16="http://schemas.microsoft.com/office/drawing/2014/main" id="{5D5E697F-A81D-5F26-8EB5-65373E2786BB}"/>
                </a:ext>
              </a:extLst>
            </p:cNvPr>
            <p:cNvSpPr/>
            <p:nvPr/>
          </p:nvSpPr>
          <p:spPr>
            <a:xfrm>
              <a:off x="7920752" y="1943451"/>
              <a:ext cx="84539" cy="82225"/>
            </a:xfrm>
            <a:custGeom>
              <a:avLst/>
              <a:gdLst/>
              <a:ahLst/>
              <a:cxnLst/>
              <a:rect l="l" t="t" r="r" b="b"/>
              <a:pathLst>
                <a:path w="4566" h="4441" extrusionOk="0">
                  <a:moveTo>
                    <a:pt x="3447" y="1"/>
                  </a:moveTo>
                  <a:cubicBezTo>
                    <a:pt x="3384" y="1"/>
                    <a:pt x="3321" y="6"/>
                    <a:pt x="3264" y="18"/>
                  </a:cubicBezTo>
                  <a:cubicBezTo>
                    <a:pt x="2990" y="41"/>
                    <a:pt x="2671" y="86"/>
                    <a:pt x="2237" y="155"/>
                  </a:cubicBezTo>
                  <a:lnTo>
                    <a:pt x="2077" y="200"/>
                  </a:lnTo>
                  <a:cubicBezTo>
                    <a:pt x="2009" y="200"/>
                    <a:pt x="1940" y="292"/>
                    <a:pt x="1917" y="337"/>
                  </a:cubicBezTo>
                  <a:cubicBezTo>
                    <a:pt x="1826" y="429"/>
                    <a:pt x="1758" y="543"/>
                    <a:pt x="1689" y="634"/>
                  </a:cubicBezTo>
                  <a:cubicBezTo>
                    <a:pt x="1552" y="862"/>
                    <a:pt x="1415" y="1091"/>
                    <a:pt x="1255" y="1342"/>
                  </a:cubicBezTo>
                  <a:cubicBezTo>
                    <a:pt x="959" y="1867"/>
                    <a:pt x="639" y="2414"/>
                    <a:pt x="320" y="3008"/>
                  </a:cubicBezTo>
                  <a:cubicBezTo>
                    <a:pt x="274" y="3054"/>
                    <a:pt x="251" y="3122"/>
                    <a:pt x="205" y="3168"/>
                  </a:cubicBezTo>
                  <a:cubicBezTo>
                    <a:pt x="0" y="3601"/>
                    <a:pt x="183" y="4149"/>
                    <a:pt x="639" y="4355"/>
                  </a:cubicBezTo>
                  <a:cubicBezTo>
                    <a:pt x="764" y="4410"/>
                    <a:pt x="896" y="4440"/>
                    <a:pt x="1032" y="4440"/>
                  </a:cubicBezTo>
                  <a:cubicBezTo>
                    <a:pt x="1121" y="4440"/>
                    <a:pt x="1211" y="4427"/>
                    <a:pt x="1301" y="4400"/>
                  </a:cubicBezTo>
                  <a:cubicBezTo>
                    <a:pt x="1689" y="4263"/>
                    <a:pt x="2009" y="4012"/>
                    <a:pt x="2237" y="3670"/>
                  </a:cubicBezTo>
                  <a:cubicBezTo>
                    <a:pt x="2641" y="3086"/>
                    <a:pt x="3001" y="2569"/>
                    <a:pt x="3295" y="2161"/>
                  </a:cubicBezTo>
                  <a:lnTo>
                    <a:pt x="3295" y="2161"/>
                  </a:lnTo>
                  <a:cubicBezTo>
                    <a:pt x="3606" y="2138"/>
                    <a:pt x="3936" y="2091"/>
                    <a:pt x="4246" y="1981"/>
                  </a:cubicBezTo>
                  <a:cubicBezTo>
                    <a:pt x="4360" y="1958"/>
                    <a:pt x="4474" y="1912"/>
                    <a:pt x="4565" y="1867"/>
                  </a:cubicBezTo>
                  <a:lnTo>
                    <a:pt x="4565" y="1867"/>
                  </a:lnTo>
                  <a:cubicBezTo>
                    <a:pt x="4131" y="1958"/>
                    <a:pt x="3698" y="2004"/>
                    <a:pt x="3241" y="2049"/>
                  </a:cubicBezTo>
                  <a:lnTo>
                    <a:pt x="3218" y="2049"/>
                  </a:lnTo>
                  <a:lnTo>
                    <a:pt x="3218" y="2072"/>
                  </a:lnTo>
                  <a:cubicBezTo>
                    <a:pt x="2899" y="2483"/>
                    <a:pt x="2534" y="2985"/>
                    <a:pt x="2100" y="3556"/>
                  </a:cubicBezTo>
                  <a:cubicBezTo>
                    <a:pt x="1895" y="3852"/>
                    <a:pt x="1621" y="4104"/>
                    <a:pt x="1255" y="4218"/>
                  </a:cubicBezTo>
                  <a:cubicBezTo>
                    <a:pt x="1199" y="4234"/>
                    <a:pt x="1137" y="4241"/>
                    <a:pt x="1073" y="4241"/>
                  </a:cubicBezTo>
                  <a:cubicBezTo>
                    <a:pt x="956" y="4241"/>
                    <a:pt x="834" y="4216"/>
                    <a:pt x="730" y="4172"/>
                  </a:cubicBezTo>
                  <a:cubicBezTo>
                    <a:pt x="571" y="4081"/>
                    <a:pt x="434" y="3944"/>
                    <a:pt x="388" y="3761"/>
                  </a:cubicBezTo>
                  <a:cubicBezTo>
                    <a:pt x="297" y="3556"/>
                    <a:pt x="342" y="3305"/>
                    <a:pt x="479" y="3122"/>
                  </a:cubicBezTo>
                  <a:cubicBezTo>
                    <a:pt x="822" y="2529"/>
                    <a:pt x="1118" y="1981"/>
                    <a:pt x="1415" y="1456"/>
                  </a:cubicBezTo>
                  <a:cubicBezTo>
                    <a:pt x="1552" y="1205"/>
                    <a:pt x="1689" y="977"/>
                    <a:pt x="1826" y="748"/>
                  </a:cubicBezTo>
                  <a:cubicBezTo>
                    <a:pt x="1895" y="657"/>
                    <a:pt x="1963" y="543"/>
                    <a:pt x="2031" y="452"/>
                  </a:cubicBezTo>
                  <a:cubicBezTo>
                    <a:pt x="2031" y="429"/>
                    <a:pt x="2054" y="406"/>
                    <a:pt x="2077" y="406"/>
                  </a:cubicBezTo>
                  <a:cubicBezTo>
                    <a:pt x="2077" y="383"/>
                    <a:pt x="2100" y="360"/>
                    <a:pt x="2123" y="360"/>
                  </a:cubicBezTo>
                  <a:lnTo>
                    <a:pt x="2283" y="315"/>
                  </a:lnTo>
                  <a:cubicBezTo>
                    <a:pt x="3104" y="132"/>
                    <a:pt x="3629" y="41"/>
                    <a:pt x="3629" y="18"/>
                  </a:cubicBezTo>
                  <a:cubicBezTo>
                    <a:pt x="3572" y="6"/>
                    <a:pt x="3509" y="1"/>
                    <a:pt x="34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114;p42">
              <a:extLst>
                <a:ext uri="{FF2B5EF4-FFF2-40B4-BE49-F238E27FC236}">
                  <a16:creationId xmlns:a16="http://schemas.microsoft.com/office/drawing/2014/main" id="{4655AAFD-A41D-CACE-E9A9-41F717D29DA6}"/>
                </a:ext>
              </a:extLst>
            </p:cNvPr>
            <p:cNvSpPr/>
            <p:nvPr/>
          </p:nvSpPr>
          <p:spPr>
            <a:xfrm>
              <a:off x="7210364" y="1627099"/>
              <a:ext cx="401924" cy="488296"/>
            </a:xfrm>
            <a:custGeom>
              <a:avLst/>
              <a:gdLst/>
              <a:ahLst/>
              <a:cxnLst/>
              <a:rect l="l" t="t" r="r" b="b"/>
              <a:pathLst>
                <a:path w="21708" h="26373" extrusionOk="0">
                  <a:moveTo>
                    <a:pt x="4406" y="0"/>
                  </a:moveTo>
                  <a:cubicBezTo>
                    <a:pt x="3838" y="0"/>
                    <a:pt x="3241" y="180"/>
                    <a:pt x="2671" y="351"/>
                  </a:cubicBezTo>
                  <a:cubicBezTo>
                    <a:pt x="1530" y="739"/>
                    <a:pt x="1" y="2405"/>
                    <a:pt x="1347" y="4231"/>
                  </a:cubicBezTo>
                  <a:lnTo>
                    <a:pt x="13239" y="26281"/>
                  </a:lnTo>
                  <a:cubicBezTo>
                    <a:pt x="13397" y="26344"/>
                    <a:pt x="13558" y="26373"/>
                    <a:pt x="13720" y="26373"/>
                  </a:cubicBezTo>
                  <a:cubicBezTo>
                    <a:pt x="14493" y="26373"/>
                    <a:pt x="15257" y="25704"/>
                    <a:pt x="15522" y="24911"/>
                  </a:cubicBezTo>
                  <a:cubicBezTo>
                    <a:pt x="15819" y="23952"/>
                    <a:pt x="15590" y="22925"/>
                    <a:pt x="15362" y="21967"/>
                  </a:cubicBezTo>
                  <a:lnTo>
                    <a:pt x="15362" y="21967"/>
                  </a:lnTo>
                  <a:cubicBezTo>
                    <a:pt x="15514" y="21987"/>
                    <a:pt x="15665" y="21997"/>
                    <a:pt x="15815" y="21997"/>
                  </a:cubicBezTo>
                  <a:cubicBezTo>
                    <a:pt x="17329" y="21997"/>
                    <a:pt x="18688" y="20972"/>
                    <a:pt x="19083" y="19456"/>
                  </a:cubicBezTo>
                  <a:cubicBezTo>
                    <a:pt x="19357" y="18200"/>
                    <a:pt x="18854" y="16831"/>
                    <a:pt x="19334" y="15621"/>
                  </a:cubicBezTo>
                  <a:cubicBezTo>
                    <a:pt x="19630" y="14799"/>
                    <a:pt x="20315" y="14206"/>
                    <a:pt x="20840" y="13498"/>
                  </a:cubicBezTo>
                  <a:cubicBezTo>
                    <a:pt x="21365" y="12791"/>
                    <a:pt x="21708" y="11787"/>
                    <a:pt x="21228" y="11056"/>
                  </a:cubicBezTo>
                  <a:cubicBezTo>
                    <a:pt x="20886" y="10554"/>
                    <a:pt x="20224" y="10303"/>
                    <a:pt x="19973" y="9755"/>
                  </a:cubicBezTo>
                  <a:cubicBezTo>
                    <a:pt x="19630" y="9048"/>
                    <a:pt x="20064" y="8203"/>
                    <a:pt x="19813" y="7473"/>
                  </a:cubicBezTo>
                  <a:cubicBezTo>
                    <a:pt x="19653" y="6970"/>
                    <a:pt x="19197" y="6628"/>
                    <a:pt x="18854" y="6240"/>
                  </a:cubicBezTo>
                  <a:cubicBezTo>
                    <a:pt x="18307" y="5647"/>
                    <a:pt x="17987" y="4848"/>
                    <a:pt x="17531" y="4163"/>
                  </a:cubicBezTo>
                  <a:cubicBezTo>
                    <a:pt x="17097" y="3501"/>
                    <a:pt x="16389" y="2839"/>
                    <a:pt x="15636" y="2725"/>
                  </a:cubicBezTo>
                  <a:cubicBezTo>
                    <a:pt x="15552" y="2715"/>
                    <a:pt x="15468" y="2711"/>
                    <a:pt x="15382" y="2711"/>
                  </a:cubicBezTo>
                  <a:cubicBezTo>
                    <a:pt x="14954" y="2711"/>
                    <a:pt x="14506" y="2816"/>
                    <a:pt x="14082" y="2816"/>
                  </a:cubicBezTo>
                  <a:cubicBezTo>
                    <a:pt x="13828" y="2816"/>
                    <a:pt x="13582" y="2778"/>
                    <a:pt x="13354" y="2656"/>
                  </a:cubicBezTo>
                  <a:cubicBezTo>
                    <a:pt x="12920" y="2405"/>
                    <a:pt x="12692" y="1903"/>
                    <a:pt x="12395" y="1538"/>
                  </a:cubicBezTo>
                  <a:cubicBezTo>
                    <a:pt x="11768" y="776"/>
                    <a:pt x="10841" y="353"/>
                    <a:pt x="9891" y="353"/>
                  </a:cubicBezTo>
                  <a:cubicBezTo>
                    <a:pt x="9560" y="353"/>
                    <a:pt x="9227" y="405"/>
                    <a:pt x="8903" y="511"/>
                  </a:cubicBezTo>
                  <a:cubicBezTo>
                    <a:pt x="8312" y="714"/>
                    <a:pt x="7740" y="1100"/>
                    <a:pt x="7138" y="1100"/>
                  </a:cubicBezTo>
                  <a:cubicBezTo>
                    <a:pt x="7064" y="1100"/>
                    <a:pt x="6991" y="1094"/>
                    <a:pt x="6917" y="1082"/>
                  </a:cubicBezTo>
                  <a:cubicBezTo>
                    <a:pt x="6323" y="1013"/>
                    <a:pt x="5890" y="534"/>
                    <a:pt x="5387" y="237"/>
                  </a:cubicBezTo>
                  <a:cubicBezTo>
                    <a:pt x="5079" y="65"/>
                    <a:pt x="4747" y="0"/>
                    <a:pt x="44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115;p42">
              <a:extLst>
                <a:ext uri="{FF2B5EF4-FFF2-40B4-BE49-F238E27FC236}">
                  <a16:creationId xmlns:a16="http://schemas.microsoft.com/office/drawing/2014/main" id="{1365A769-FF15-BE06-B104-E18F5723D51A}"/>
                </a:ext>
              </a:extLst>
            </p:cNvPr>
            <p:cNvSpPr/>
            <p:nvPr/>
          </p:nvSpPr>
          <p:spPr>
            <a:xfrm>
              <a:off x="7119941" y="1718948"/>
              <a:ext cx="372744" cy="702829"/>
            </a:xfrm>
            <a:custGeom>
              <a:avLst/>
              <a:gdLst/>
              <a:ahLst/>
              <a:cxnLst/>
              <a:rect l="l" t="t" r="r" b="b"/>
              <a:pathLst>
                <a:path w="20132" h="37960" extrusionOk="0">
                  <a:moveTo>
                    <a:pt x="13815" y="0"/>
                  </a:moveTo>
                  <a:cubicBezTo>
                    <a:pt x="13671" y="0"/>
                    <a:pt x="13524" y="8"/>
                    <a:pt x="13376" y="24"/>
                  </a:cubicBezTo>
                  <a:lnTo>
                    <a:pt x="1963" y="2945"/>
                  </a:lnTo>
                  <a:cubicBezTo>
                    <a:pt x="845" y="3059"/>
                    <a:pt x="0" y="3995"/>
                    <a:pt x="46" y="5114"/>
                  </a:cubicBezTo>
                  <a:lnTo>
                    <a:pt x="1073" y="28418"/>
                  </a:lnTo>
                  <a:lnTo>
                    <a:pt x="12052" y="37959"/>
                  </a:lnTo>
                  <a:lnTo>
                    <a:pt x="13969" y="31386"/>
                  </a:lnTo>
                  <a:cubicBezTo>
                    <a:pt x="14027" y="27916"/>
                    <a:pt x="14030" y="27016"/>
                    <a:pt x="14024" y="26819"/>
                  </a:cubicBezTo>
                  <a:lnTo>
                    <a:pt x="14024" y="26819"/>
                  </a:lnTo>
                  <a:cubicBezTo>
                    <a:pt x="14255" y="26776"/>
                    <a:pt x="18719" y="25863"/>
                    <a:pt x="19653" y="19904"/>
                  </a:cubicBezTo>
                  <a:cubicBezTo>
                    <a:pt x="20132" y="16869"/>
                    <a:pt x="19972" y="11870"/>
                    <a:pt x="19698" y="7784"/>
                  </a:cubicBezTo>
                  <a:cubicBezTo>
                    <a:pt x="19457" y="4281"/>
                    <a:pt x="17221" y="0"/>
                    <a:pt x="13815" y="0"/>
                  </a:cubicBezTo>
                  <a:close/>
                </a:path>
              </a:pathLst>
            </a:custGeom>
            <a:solidFill>
              <a:srgbClr val="D38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116;p42">
              <a:extLst>
                <a:ext uri="{FF2B5EF4-FFF2-40B4-BE49-F238E27FC236}">
                  <a16:creationId xmlns:a16="http://schemas.microsoft.com/office/drawing/2014/main" id="{03DE987F-2BC1-A295-33F6-4A88EAD64E4C}"/>
                </a:ext>
              </a:extLst>
            </p:cNvPr>
            <p:cNvSpPr/>
            <p:nvPr/>
          </p:nvSpPr>
          <p:spPr>
            <a:xfrm>
              <a:off x="7433497" y="1927270"/>
              <a:ext cx="29180" cy="27958"/>
            </a:xfrm>
            <a:custGeom>
              <a:avLst/>
              <a:gdLst/>
              <a:ahLst/>
              <a:cxnLst/>
              <a:rect l="l" t="t" r="r" b="b"/>
              <a:pathLst>
                <a:path w="1576" h="1510" extrusionOk="0">
                  <a:moveTo>
                    <a:pt x="818" y="1"/>
                  </a:moveTo>
                  <a:cubicBezTo>
                    <a:pt x="804" y="1"/>
                    <a:pt x="790" y="1"/>
                    <a:pt x="777" y="2"/>
                  </a:cubicBezTo>
                  <a:cubicBezTo>
                    <a:pt x="343" y="24"/>
                    <a:pt x="0" y="367"/>
                    <a:pt x="0" y="801"/>
                  </a:cubicBezTo>
                  <a:cubicBezTo>
                    <a:pt x="45" y="1198"/>
                    <a:pt x="387" y="1509"/>
                    <a:pt x="781" y="1509"/>
                  </a:cubicBezTo>
                  <a:cubicBezTo>
                    <a:pt x="794" y="1509"/>
                    <a:pt x="808" y="1509"/>
                    <a:pt x="822" y="1508"/>
                  </a:cubicBezTo>
                  <a:cubicBezTo>
                    <a:pt x="1256" y="1485"/>
                    <a:pt x="1575" y="1143"/>
                    <a:pt x="1575" y="709"/>
                  </a:cubicBezTo>
                  <a:cubicBezTo>
                    <a:pt x="1553" y="312"/>
                    <a:pt x="1212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117;p42">
              <a:extLst>
                <a:ext uri="{FF2B5EF4-FFF2-40B4-BE49-F238E27FC236}">
                  <a16:creationId xmlns:a16="http://schemas.microsoft.com/office/drawing/2014/main" id="{CE4F54A2-3633-FFC3-CEE7-BB01044B2FF5}"/>
                </a:ext>
              </a:extLst>
            </p:cNvPr>
            <p:cNvSpPr/>
            <p:nvPr/>
          </p:nvSpPr>
          <p:spPr>
            <a:xfrm>
              <a:off x="7411946" y="1898165"/>
              <a:ext cx="57915" cy="23755"/>
            </a:xfrm>
            <a:custGeom>
              <a:avLst/>
              <a:gdLst/>
              <a:ahLst/>
              <a:cxnLst/>
              <a:rect l="l" t="t" r="r" b="b"/>
              <a:pathLst>
                <a:path w="3128" h="1283" extrusionOk="0">
                  <a:moveTo>
                    <a:pt x="1989" y="0"/>
                  </a:moveTo>
                  <a:cubicBezTo>
                    <a:pt x="1799" y="0"/>
                    <a:pt x="1607" y="29"/>
                    <a:pt x="1416" y="90"/>
                  </a:cubicBezTo>
                  <a:cubicBezTo>
                    <a:pt x="982" y="181"/>
                    <a:pt x="594" y="432"/>
                    <a:pt x="320" y="775"/>
                  </a:cubicBezTo>
                  <a:cubicBezTo>
                    <a:pt x="115" y="1026"/>
                    <a:pt x="0" y="1186"/>
                    <a:pt x="115" y="1277"/>
                  </a:cubicBezTo>
                  <a:cubicBezTo>
                    <a:pt x="121" y="1281"/>
                    <a:pt x="128" y="1283"/>
                    <a:pt x="137" y="1283"/>
                  </a:cubicBezTo>
                  <a:cubicBezTo>
                    <a:pt x="286" y="1283"/>
                    <a:pt x="776" y="762"/>
                    <a:pt x="1530" y="547"/>
                  </a:cubicBezTo>
                  <a:cubicBezTo>
                    <a:pt x="1766" y="486"/>
                    <a:pt x="1993" y="467"/>
                    <a:pt x="2199" y="467"/>
                  </a:cubicBezTo>
                  <a:cubicBezTo>
                    <a:pt x="2538" y="467"/>
                    <a:pt x="2818" y="518"/>
                    <a:pt x="2974" y="518"/>
                  </a:cubicBezTo>
                  <a:cubicBezTo>
                    <a:pt x="3044" y="518"/>
                    <a:pt x="3090" y="508"/>
                    <a:pt x="3105" y="478"/>
                  </a:cubicBezTo>
                  <a:cubicBezTo>
                    <a:pt x="3127" y="432"/>
                    <a:pt x="3013" y="273"/>
                    <a:pt x="2694" y="136"/>
                  </a:cubicBezTo>
                  <a:cubicBezTo>
                    <a:pt x="2465" y="47"/>
                    <a:pt x="2229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118;p42">
              <a:extLst>
                <a:ext uri="{FF2B5EF4-FFF2-40B4-BE49-F238E27FC236}">
                  <a16:creationId xmlns:a16="http://schemas.microsoft.com/office/drawing/2014/main" id="{EC20542B-3AD5-84FE-1102-362F1B21CFB8}"/>
                </a:ext>
              </a:extLst>
            </p:cNvPr>
            <p:cNvSpPr/>
            <p:nvPr/>
          </p:nvSpPr>
          <p:spPr>
            <a:xfrm>
              <a:off x="7282217" y="1927270"/>
              <a:ext cx="29587" cy="27958"/>
            </a:xfrm>
            <a:custGeom>
              <a:avLst/>
              <a:gdLst/>
              <a:ahLst/>
              <a:cxnLst/>
              <a:rect l="l" t="t" r="r" b="b"/>
              <a:pathLst>
                <a:path w="1598" h="1510" extrusionOk="0">
                  <a:moveTo>
                    <a:pt x="818" y="1"/>
                  </a:moveTo>
                  <a:cubicBezTo>
                    <a:pt x="804" y="1"/>
                    <a:pt x="790" y="1"/>
                    <a:pt x="776" y="2"/>
                  </a:cubicBezTo>
                  <a:cubicBezTo>
                    <a:pt x="342" y="24"/>
                    <a:pt x="0" y="367"/>
                    <a:pt x="23" y="801"/>
                  </a:cubicBezTo>
                  <a:cubicBezTo>
                    <a:pt x="45" y="1198"/>
                    <a:pt x="387" y="1509"/>
                    <a:pt x="780" y="1509"/>
                  </a:cubicBezTo>
                  <a:cubicBezTo>
                    <a:pt x="794" y="1509"/>
                    <a:pt x="808" y="1509"/>
                    <a:pt x="822" y="1508"/>
                  </a:cubicBezTo>
                  <a:cubicBezTo>
                    <a:pt x="1255" y="1485"/>
                    <a:pt x="1598" y="1143"/>
                    <a:pt x="1575" y="709"/>
                  </a:cubicBezTo>
                  <a:cubicBezTo>
                    <a:pt x="1553" y="312"/>
                    <a:pt x="1211" y="1"/>
                    <a:pt x="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119;p42">
              <a:extLst>
                <a:ext uri="{FF2B5EF4-FFF2-40B4-BE49-F238E27FC236}">
                  <a16:creationId xmlns:a16="http://schemas.microsoft.com/office/drawing/2014/main" id="{51DF5E13-ACB0-A244-48E2-31222A5DBF61}"/>
                </a:ext>
              </a:extLst>
            </p:cNvPr>
            <p:cNvSpPr/>
            <p:nvPr/>
          </p:nvSpPr>
          <p:spPr>
            <a:xfrm>
              <a:off x="7257279" y="1898499"/>
              <a:ext cx="57489" cy="22996"/>
            </a:xfrm>
            <a:custGeom>
              <a:avLst/>
              <a:gdLst/>
              <a:ahLst/>
              <a:cxnLst/>
              <a:rect l="l" t="t" r="r" b="b"/>
              <a:pathLst>
                <a:path w="3105" h="1242" extrusionOk="0">
                  <a:moveTo>
                    <a:pt x="1209" y="1"/>
                  </a:moveTo>
                  <a:cubicBezTo>
                    <a:pt x="952" y="1"/>
                    <a:pt x="696" y="47"/>
                    <a:pt x="457" y="140"/>
                  </a:cubicBezTo>
                  <a:cubicBezTo>
                    <a:pt x="160" y="277"/>
                    <a:pt x="0" y="437"/>
                    <a:pt x="46" y="483"/>
                  </a:cubicBezTo>
                  <a:cubicBezTo>
                    <a:pt x="60" y="506"/>
                    <a:pt x="100" y="514"/>
                    <a:pt x="161" y="514"/>
                  </a:cubicBezTo>
                  <a:cubicBezTo>
                    <a:pt x="309" y="514"/>
                    <a:pt x="580" y="467"/>
                    <a:pt x="914" y="467"/>
                  </a:cubicBezTo>
                  <a:cubicBezTo>
                    <a:pt x="1129" y="467"/>
                    <a:pt x="1371" y="487"/>
                    <a:pt x="1621" y="551"/>
                  </a:cubicBezTo>
                  <a:cubicBezTo>
                    <a:pt x="2397" y="724"/>
                    <a:pt x="2867" y="1242"/>
                    <a:pt x="3013" y="1242"/>
                  </a:cubicBezTo>
                  <a:cubicBezTo>
                    <a:pt x="3022" y="1242"/>
                    <a:pt x="3030" y="1240"/>
                    <a:pt x="3036" y="1236"/>
                  </a:cubicBezTo>
                  <a:cubicBezTo>
                    <a:pt x="3105" y="1213"/>
                    <a:pt x="3059" y="1008"/>
                    <a:pt x="2853" y="757"/>
                  </a:cubicBezTo>
                  <a:cubicBezTo>
                    <a:pt x="2580" y="414"/>
                    <a:pt x="2192" y="163"/>
                    <a:pt x="1758" y="72"/>
                  </a:cubicBezTo>
                  <a:cubicBezTo>
                    <a:pt x="1577" y="24"/>
                    <a:pt x="1393" y="1"/>
                    <a:pt x="1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120;p42">
              <a:extLst>
                <a:ext uri="{FF2B5EF4-FFF2-40B4-BE49-F238E27FC236}">
                  <a16:creationId xmlns:a16="http://schemas.microsoft.com/office/drawing/2014/main" id="{E4F420B8-0E56-0545-207E-EEFF2ADDB18A}"/>
                </a:ext>
              </a:extLst>
            </p:cNvPr>
            <p:cNvSpPr/>
            <p:nvPr/>
          </p:nvSpPr>
          <p:spPr>
            <a:xfrm>
              <a:off x="7359125" y="1900646"/>
              <a:ext cx="49454" cy="130790"/>
            </a:xfrm>
            <a:custGeom>
              <a:avLst/>
              <a:gdLst/>
              <a:ahLst/>
              <a:cxnLst/>
              <a:rect l="l" t="t" r="r" b="b"/>
              <a:pathLst>
                <a:path w="2671" h="7064" extrusionOk="0">
                  <a:moveTo>
                    <a:pt x="94" y="1"/>
                  </a:moveTo>
                  <a:cubicBezTo>
                    <a:pt x="93" y="1"/>
                    <a:pt x="92" y="1"/>
                    <a:pt x="92" y="2"/>
                  </a:cubicBezTo>
                  <a:cubicBezTo>
                    <a:pt x="0" y="24"/>
                    <a:pt x="639" y="1942"/>
                    <a:pt x="1530" y="4293"/>
                  </a:cubicBezTo>
                  <a:lnTo>
                    <a:pt x="2169" y="5913"/>
                  </a:lnTo>
                  <a:cubicBezTo>
                    <a:pt x="2283" y="6096"/>
                    <a:pt x="2328" y="6324"/>
                    <a:pt x="2328" y="6553"/>
                  </a:cubicBezTo>
                  <a:cubicBezTo>
                    <a:pt x="2283" y="6689"/>
                    <a:pt x="2077" y="6735"/>
                    <a:pt x="1872" y="6758"/>
                  </a:cubicBezTo>
                  <a:cubicBezTo>
                    <a:pt x="1393" y="6781"/>
                    <a:pt x="936" y="6872"/>
                    <a:pt x="480" y="7009"/>
                  </a:cubicBezTo>
                  <a:cubicBezTo>
                    <a:pt x="731" y="7047"/>
                    <a:pt x="989" y="7064"/>
                    <a:pt x="1247" y="7064"/>
                  </a:cubicBezTo>
                  <a:cubicBezTo>
                    <a:pt x="1457" y="7064"/>
                    <a:pt x="1667" y="7052"/>
                    <a:pt x="1872" y="7032"/>
                  </a:cubicBezTo>
                  <a:cubicBezTo>
                    <a:pt x="1986" y="7032"/>
                    <a:pt x="2123" y="7032"/>
                    <a:pt x="2237" y="6986"/>
                  </a:cubicBezTo>
                  <a:cubicBezTo>
                    <a:pt x="2397" y="6941"/>
                    <a:pt x="2534" y="6826"/>
                    <a:pt x="2602" y="6667"/>
                  </a:cubicBezTo>
                  <a:cubicBezTo>
                    <a:pt x="2671" y="6393"/>
                    <a:pt x="2625" y="6096"/>
                    <a:pt x="2488" y="5822"/>
                  </a:cubicBezTo>
                  <a:cubicBezTo>
                    <a:pt x="2283" y="5297"/>
                    <a:pt x="2077" y="4749"/>
                    <a:pt x="1872" y="4179"/>
                  </a:cubicBezTo>
                  <a:cubicBezTo>
                    <a:pt x="992" y="1856"/>
                    <a:pt x="180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121;p42">
              <a:extLst>
                <a:ext uri="{FF2B5EF4-FFF2-40B4-BE49-F238E27FC236}">
                  <a16:creationId xmlns:a16="http://schemas.microsoft.com/office/drawing/2014/main" id="{092BE71F-CC64-B564-6213-A518869768D8}"/>
                </a:ext>
              </a:extLst>
            </p:cNvPr>
            <p:cNvSpPr/>
            <p:nvPr/>
          </p:nvSpPr>
          <p:spPr>
            <a:xfrm>
              <a:off x="7227693" y="2175359"/>
              <a:ext cx="151730" cy="69931"/>
            </a:xfrm>
            <a:custGeom>
              <a:avLst/>
              <a:gdLst/>
              <a:ahLst/>
              <a:cxnLst/>
              <a:rect l="l" t="t" r="r" b="b"/>
              <a:pathLst>
                <a:path w="8195" h="377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819" y="3777"/>
                    <a:pt x="7063" y="3777"/>
                  </a:cubicBezTo>
                  <a:cubicBezTo>
                    <a:pt x="7424" y="3777"/>
                    <a:pt x="7801" y="3759"/>
                    <a:pt x="8195" y="3721"/>
                  </a:cubicBezTo>
                  <a:lnTo>
                    <a:pt x="8195" y="2168"/>
                  </a:lnTo>
                  <a:cubicBezTo>
                    <a:pt x="8113" y="2170"/>
                    <a:pt x="8030" y="2170"/>
                    <a:pt x="7948" y="2170"/>
                  </a:cubicBezTo>
                  <a:cubicBezTo>
                    <a:pt x="5156" y="2170"/>
                    <a:pt x="2395" y="1419"/>
                    <a:pt x="1" y="0"/>
                  </a:cubicBezTo>
                  <a:close/>
                </a:path>
              </a:pathLst>
            </a:custGeom>
            <a:solidFill>
              <a:srgbClr val="B26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122;p42">
              <a:extLst>
                <a:ext uri="{FF2B5EF4-FFF2-40B4-BE49-F238E27FC236}">
                  <a16:creationId xmlns:a16="http://schemas.microsoft.com/office/drawing/2014/main" id="{9DDEE35C-4049-8752-C4B1-05C333866B33}"/>
                </a:ext>
              </a:extLst>
            </p:cNvPr>
            <p:cNvSpPr/>
            <p:nvPr/>
          </p:nvSpPr>
          <p:spPr>
            <a:xfrm>
              <a:off x="7316432" y="2047315"/>
              <a:ext cx="52860" cy="45602"/>
            </a:xfrm>
            <a:custGeom>
              <a:avLst/>
              <a:gdLst/>
              <a:ahLst/>
              <a:cxnLst/>
              <a:rect l="l" t="t" r="r" b="b"/>
              <a:pathLst>
                <a:path w="2855" h="2463" extrusionOk="0">
                  <a:moveTo>
                    <a:pt x="1142" y="0"/>
                  </a:moveTo>
                  <a:cubicBezTo>
                    <a:pt x="731" y="0"/>
                    <a:pt x="366" y="205"/>
                    <a:pt x="183" y="548"/>
                  </a:cubicBezTo>
                  <a:cubicBezTo>
                    <a:pt x="1" y="982"/>
                    <a:pt x="24" y="1484"/>
                    <a:pt x="298" y="1872"/>
                  </a:cubicBezTo>
                  <a:cubicBezTo>
                    <a:pt x="512" y="2242"/>
                    <a:pt x="909" y="2462"/>
                    <a:pt x="1319" y="2462"/>
                  </a:cubicBezTo>
                  <a:cubicBezTo>
                    <a:pt x="1389" y="2462"/>
                    <a:pt x="1460" y="2456"/>
                    <a:pt x="1530" y="2442"/>
                  </a:cubicBezTo>
                  <a:cubicBezTo>
                    <a:pt x="1941" y="2328"/>
                    <a:pt x="2306" y="2100"/>
                    <a:pt x="2603" y="1758"/>
                  </a:cubicBezTo>
                  <a:cubicBezTo>
                    <a:pt x="2694" y="1689"/>
                    <a:pt x="2763" y="1598"/>
                    <a:pt x="2808" y="1484"/>
                  </a:cubicBezTo>
                  <a:cubicBezTo>
                    <a:pt x="2854" y="1324"/>
                    <a:pt x="2831" y="1187"/>
                    <a:pt x="2763" y="1050"/>
                  </a:cubicBezTo>
                  <a:lnTo>
                    <a:pt x="2717" y="982"/>
                  </a:lnTo>
                  <a:cubicBezTo>
                    <a:pt x="2375" y="434"/>
                    <a:pt x="1781" y="69"/>
                    <a:pt x="1142" y="0"/>
                  </a:cubicBezTo>
                  <a:close/>
                </a:path>
              </a:pathLst>
            </a:custGeom>
            <a:solidFill>
              <a:srgbClr val="B26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123;p42">
              <a:extLst>
                <a:ext uri="{FF2B5EF4-FFF2-40B4-BE49-F238E27FC236}">
                  <a16:creationId xmlns:a16="http://schemas.microsoft.com/office/drawing/2014/main" id="{59C802B1-FDBD-5E4E-30E5-53434C378BDC}"/>
                </a:ext>
              </a:extLst>
            </p:cNvPr>
            <p:cNvSpPr/>
            <p:nvPr/>
          </p:nvSpPr>
          <p:spPr>
            <a:xfrm>
              <a:off x="7318968" y="2041391"/>
              <a:ext cx="53268" cy="44806"/>
            </a:xfrm>
            <a:custGeom>
              <a:avLst/>
              <a:gdLst/>
              <a:ahLst/>
              <a:cxnLst/>
              <a:rect l="l" t="t" r="r" b="b"/>
              <a:pathLst>
                <a:path w="2877" h="2420" extrusionOk="0">
                  <a:moveTo>
                    <a:pt x="183" y="0"/>
                  </a:moveTo>
                  <a:cubicBezTo>
                    <a:pt x="115" y="0"/>
                    <a:pt x="1" y="229"/>
                    <a:pt x="46" y="594"/>
                  </a:cubicBezTo>
                  <a:cubicBezTo>
                    <a:pt x="115" y="1119"/>
                    <a:pt x="366" y="1575"/>
                    <a:pt x="777" y="1918"/>
                  </a:cubicBezTo>
                  <a:cubicBezTo>
                    <a:pt x="1188" y="2237"/>
                    <a:pt x="1713" y="2420"/>
                    <a:pt x="2238" y="2420"/>
                  </a:cubicBezTo>
                  <a:cubicBezTo>
                    <a:pt x="2649" y="2397"/>
                    <a:pt x="2877" y="2283"/>
                    <a:pt x="2877" y="2237"/>
                  </a:cubicBezTo>
                  <a:cubicBezTo>
                    <a:pt x="2854" y="2100"/>
                    <a:pt x="1895" y="2215"/>
                    <a:pt x="1096" y="1553"/>
                  </a:cubicBezTo>
                  <a:cubicBezTo>
                    <a:pt x="320" y="913"/>
                    <a:pt x="320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124;p42">
              <a:extLst>
                <a:ext uri="{FF2B5EF4-FFF2-40B4-BE49-F238E27FC236}">
                  <a16:creationId xmlns:a16="http://schemas.microsoft.com/office/drawing/2014/main" id="{10C4597B-BBE5-1300-6060-70E744DCE6AF}"/>
                </a:ext>
              </a:extLst>
            </p:cNvPr>
            <p:cNvSpPr/>
            <p:nvPr/>
          </p:nvSpPr>
          <p:spPr>
            <a:xfrm>
              <a:off x="7244171" y="1867247"/>
              <a:ext cx="73560" cy="18404"/>
            </a:xfrm>
            <a:custGeom>
              <a:avLst/>
              <a:gdLst/>
              <a:ahLst/>
              <a:cxnLst/>
              <a:rect l="l" t="t" r="r" b="b"/>
              <a:pathLst>
                <a:path w="3973" h="994" extrusionOk="0">
                  <a:moveTo>
                    <a:pt x="1902" y="1"/>
                  </a:moveTo>
                  <a:cubicBezTo>
                    <a:pt x="1437" y="1"/>
                    <a:pt x="969" y="99"/>
                    <a:pt x="526" y="299"/>
                  </a:cubicBezTo>
                  <a:cubicBezTo>
                    <a:pt x="183" y="459"/>
                    <a:pt x="1" y="664"/>
                    <a:pt x="46" y="779"/>
                  </a:cubicBezTo>
                  <a:cubicBezTo>
                    <a:pt x="94" y="864"/>
                    <a:pt x="265" y="886"/>
                    <a:pt x="521" y="886"/>
                  </a:cubicBezTo>
                  <a:cubicBezTo>
                    <a:pt x="794" y="886"/>
                    <a:pt x="1164" y="861"/>
                    <a:pt x="1585" y="861"/>
                  </a:cubicBezTo>
                  <a:cubicBezTo>
                    <a:pt x="1714" y="861"/>
                    <a:pt x="1849" y="864"/>
                    <a:pt x="1987" y="870"/>
                  </a:cubicBezTo>
                  <a:cubicBezTo>
                    <a:pt x="2661" y="885"/>
                    <a:pt x="3254" y="993"/>
                    <a:pt x="3605" y="993"/>
                  </a:cubicBezTo>
                  <a:cubicBezTo>
                    <a:pt x="3776" y="993"/>
                    <a:pt x="3889" y="968"/>
                    <a:pt x="3927" y="893"/>
                  </a:cubicBezTo>
                  <a:cubicBezTo>
                    <a:pt x="3972" y="801"/>
                    <a:pt x="3813" y="596"/>
                    <a:pt x="3470" y="391"/>
                  </a:cubicBezTo>
                  <a:cubicBezTo>
                    <a:pt x="2979" y="133"/>
                    <a:pt x="2443" y="1"/>
                    <a:pt x="1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125;p42">
              <a:extLst>
                <a:ext uri="{FF2B5EF4-FFF2-40B4-BE49-F238E27FC236}">
                  <a16:creationId xmlns:a16="http://schemas.microsoft.com/office/drawing/2014/main" id="{A589AC16-B338-5467-1302-4BE459BDDC0B}"/>
                </a:ext>
              </a:extLst>
            </p:cNvPr>
            <p:cNvSpPr/>
            <p:nvPr/>
          </p:nvSpPr>
          <p:spPr>
            <a:xfrm>
              <a:off x="7413631" y="1852861"/>
              <a:ext cx="55378" cy="17404"/>
            </a:xfrm>
            <a:custGeom>
              <a:avLst/>
              <a:gdLst/>
              <a:ahLst/>
              <a:cxnLst/>
              <a:rect l="l" t="t" r="r" b="b"/>
              <a:pathLst>
                <a:path w="2991" h="940" extrusionOk="0">
                  <a:moveTo>
                    <a:pt x="1427" y="1"/>
                  </a:moveTo>
                  <a:cubicBezTo>
                    <a:pt x="1051" y="1"/>
                    <a:pt x="680" y="114"/>
                    <a:pt x="366" y="323"/>
                  </a:cubicBezTo>
                  <a:cubicBezTo>
                    <a:pt x="92" y="506"/>
                    <a:pt x="1" y="688"/>
                    <a:pt x="69" y="779"/>
                  </a:cubicBezTo>
                  <a:cubicBezTo>
                    <a:pt x="128" y="868"/>
                    <a:pt x="270" y="893"/>
                    <a:pt x="470" y="893"/>
                  </a:cubicBezTo>
                  <a:cubicBezTo>
                    <a:pt x="736" y="893"/>
                    <a:pt x="1103" y="848"/>
                    <a:pt x="1507" y="848"/>
                  </a:cubicBezTo>
                  <a:cubicBezTo>
                    <a:pt x="1964" y="848"/>
                    <a:pt x="2380" y="939"/>
                    <a:pt x="2647" y="939"/>
                  </a:cubicBezTo>
                  <a:cubicBezTo>
                    <a:pt x="2780" y="939"/>
                    <a:pt x="2877" y="916"/>
                    <a:pt x="2922" y="848"/>
                  </a:cubicBezTo>
                  <a:cubicBezTo>
                    <a:pt x="2991" y="779"/>
                    <a:pt x="2922" y="574"/>
                    <a:pt x="2671" y="369"/>
                  </a:cubicBezTo>
                  <a:cubicBezTo>
                    <a:pt x="2329" y="140"/>
                    <a:pt x="1941" y="3"/>
                    <a:pt x="1530" y="3"/>
                  </a:cubicBezTo>
                  <a:cubicBezTo>
                    <a:pt x="1495" y="1"/>
                    <a:pt x="1461" y="1"/>
                    <a:pt x="1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126;p42">
              <a:extLst>
                <a:ext uri="{FF2B5EF4-FFF2-40B4-BE49-F238E27FC236}">
                  <a16:creationId xmlns:a16="http://schemas.microsoft.com/office/drawing/2014/main" id="{CC99FCC9-4D90-A577-9C2C-FB1D987B51F7}"/>
                </a:ext>
              </a:extLst>
            </p:cNvPr>
            <p:cNvSpPr/>
            <p:nvPr/>
          </p:nvSpPr>
          <p:spPr>
            <a:xfrm>
              <a:off x="7210790" y="1677865"/>
              <a:ext cx="354581" cy="227512"/>
            </a:xfrm>
            <a:custGeom>
              <a:avLst/>
              <a:gdLst/>
              <a:ahLst/>
              <a:cxnLst/>
              <a:rect l="l" t="t" r="r" b="b"/>
              <a:pathLst>
                <a:path w="19151" h="12288" extrusionOk="0">
                  <a:moveTo>
                    <a:pt x="294" y="1897"/>
                  </a:moveTo>
                  <a:lnTo>
                    <a:pt x="294" y="1897"/>
                  </a:lnTo>
                  <a:cubicBezTo>
                    <a:pt x="195" y="1989"/>
                    <a:pt x="97" y="2082"/>
                    <a:pt x="1" y="2174"/>
                  </a:cubicBezTo>
                  <a:lnTo>
                    <a:pt x="294" y="1897"/>
                  </a:lnTo>
                  <a:close/>
                  <a:moveTo>
                    <a:pt x="3988" y="0"/>
                  </a:moveTo>
                  <a:cubicBezTo>
                    <a:pt x="2670" y="0"/>
                    <a:pt x="1448" y="850"/>
                    <a:pt x="411" y="1790"/>
                  </a:cubicBezTo>
                  <a:lnTo>
                    <a:pt x="411" y="1790"/>
                  </a:lnTo>
                  <a:cubicBezTo>
                    <a:pt x="411" y="1788"/>
                    <a:pt x="411" y="1787"/>
                    <a:pt x="411" y="1786"/>
                  </a:cubicBezTo>
                  <a:lnTo>
                    <a:pt x="411" y="1786"/>
                  </a:lnTo>
                  <a:lnTo>
                    <a:pt x="294" y="1897"/>
                  </a:lnTo>
                  <a:lnTo>
                    <a:pt x="294" y="1897"/>
                  </a:lnTo>
                  <a:cubicBezTo>
                    <a:pt x="333" y="1861"/>
                    <a:pt x="372" y="1825"/>
                    <a:pt x="411" y="1790"/>
                  </a:cubicBezTo>
                  <a:lnTo>
                    <a:pt x="411" y="1790"/>
                  </a:lnTo>
                  <a:cubicBezTo>
                    <a:pt x="390" y="4093"/>
                    <a:pt x="2261" y="5986"/>
                    <a:pt x="4566" y="5986"/>
                  </a:cubicBezTo>
                  <a:cubicBezTo>
                    <a:pt x="4839" y="5986"/>
                    <a:pt x="5091" y="5963"/>
                    <a:pt x="5364" y="5917"/>
                  </a:cubicBezTo>
                  <a:cubicBezTo>
                    <a:pt x="5995" y="5810"/>
                    <a:pt x="6656" y="5557"/>
                    <a:pt x="7272" y="5557"/>
                  </a:cubicBezTo>
                  <a:cubicBezTo>
                    <a:pt x="7570" y="5557"/>
                    <a:pt x="7858" y="5617"/>
                    <a:pt x="8126" y="5781"/>
                  </a:cubicBezTo>
                  <a:cubicBezTo>
                    <a:pt x="8925" y="6260"/>
                    <a:pt x="9017" y="7584"/>
                    <a:pt x="9770" y="8223"/>
                  </a:cubicBezTo>
                  <a:cubicBezTo>
                    <a:pt x="10186" y="8586"/>
                    <a:pt x="10699" y="8678"/>
                    <a:pt x="11251" y="8678"/>
                  </a:cubicBezTo>
                  <a:cubicBezTo>
                    <a:pt x="11811" y="8678"/>
                    <a:pt x="12410" y="8584"/>
                    <a:pt x="12990" y="8584"/>
                  </a:cubicBezTo>
                  <a:cubicBezTo>
                    <a:pt x="13311" y="8584"/>
                    <a:pt x="13625" y="8613"/>
                    <a:pt x="13924" y="8702"/>
                  </a:cubicBezTo>
                  <a:cubicBezTo>
                    <a:pt x="14974" y="9022"/>
                    <a:pt x="15636" y="10026"/>
                    <a:pt x="16343" y="10871"/>
                  </a:cubicBezTo>
                  <a:cubicBezTo>
                    <a:pt x="16944" y="11587"/>
                    <a:pt x="17791" y="12288"/>
                    <a:pt x="18676" y="12288"/>
                  </a:cubicBezTo>
                  <a:cubicBezTo>
                    <a:pt x="18833" y="12288"/>
                    <a:pt x="18992" y="12266"/>
                    <a:pt x="19151" y="12217"/>
                  </a:cubicBezTo>
                  <a:cubicBezTo>
                    <a:pt x="19128" y="11259"/>
                    <a:pt x="18991" y="10323"/>
                    <a:pt x="18740" y="9387"/>
                  </a:cubicBezTo>
                  <a:cubicBezTo>
                    <a:pt x="18489" y="8474"/>
                    <a:pt x="17918" y="7675"/>
                    <a:pt x="17142" y="7104"/>
                  </a:cubicBezTo>
                  <a:cubicBezTo>
                    <a:pt x="16686" y="6808"/>
                    <a:pt x="16161" y="6648"/>
                    <a:pt x="15796" y="6306"/>
                  </a:cubicBezTo>
                  <a:cubicBezTo>
                    <a:pt x="14905" y="5598"/>
                    <a:pt x="14700" y="4365"/>
                    <a:pt x="14175" y="3384"/>
                  </a:cubicBezTo>
                  <a:cubicBezTo>
                    <a:pt x="13445" y="2083"/>
                    <a:pt x="12144" y="1215"/>
                    <a:pt x="10660" y="1056"/>
                  </a:cubicBezTo>
                  <a:cubicBezTo>
                    <a:pt x="10490" y="1039"/>
                    <a:pt x="10318" y="1033"/>
                    <a:pt x="10145" y="1033"/>
                  </a:cubicBezTo>
                  <a:cubicBezTo>
                    <a:pt x="9480" y="1033"/>
                    <a:pt x="8801" y="1129"/>
                    <a:pt x="8135" y="1129"/>
                  </a:cubicBezTo>
                  <a:cubicBezTo>
                    <a:pt x="7769" y="1129"/>
                    <a:pt x="7407" y="1100"/>
                    <a:pt x="7054" y="1010"/>
                  </a:cubicBezTo>
                  <a:cubicBezTo>
                    <a:pt x="6186" y="782"/>
                    <a:pt x="5433" y="211"/>
                    <a:pt x="4543" y="51"/>
                  </a:cubicBezTo>
                  <a:cubicBezTo>
                    <a:pt x="4356" y="17"/>
                    <a:pt x="4171" y="0"/>
                    <a:pt x="3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127;p42">
              <a:extLst>
                <a:ext uri="{FF2B5EF4-FFF2-40B4-BE49-F238E27FC236}">
                  <a16:creationId xmlns:a16="http://schemas.microsoft.com/office/drawing/2014/main" id="{F6F408D4-CF06-B9E6-EADE-098E75764F04}"/>
                </a:ext>
              </a:extLst>
            </p:cNvPr>
            <p:cNvSpPr/>
            <p:nvPr/>
          </p:nvSpPr>
          <p:spPr>
            <a:xfrm>
              <a:off x="7023167" y="1686771"/>
              <a:ext cx="302535" cy="397332"/>
            </a:xfrm>
            <a:custGeom>
              <a:avLst/>
              <a:gdLst/>
              <a:ahLst/>
              <a:cxnLst/>
              <a:rect l="l" t="t" r="r" b="b"/>
              <a:pathLst>
                <a:path w="16340" h="21460" extrusionOk="0">
                  <a:moveTo>
                    <a:pt x="9356" y="1"/>
                  </a:moveTo>
                  <a:cubicBezTo>
                    <a:pt x="9304" y="1"/>
                    <a:pt x="9251" y="2"/>
                    <a:pt x="9199" y="4"/>
                  </a:cubicBezTo>
                  <a:cubicBezTo>
                    <a:pt x="7487" y="141"/>
                    <a:pt x="6072" y="1374"/>
                    <a:pt x="5706" y="3063"/>
                  </a:cubicBezTo>
                  <a:cubicBezTo>
                    <a:pt x="3675" y="3131"/>
                    <a:pt x="1826" y="4318"/>
                    <a:pt x="936" y="6144"/>
                  </a:cubicBezTo>
                  <a:cubicBezTo>
                    <a:pt x="0" y="8039"/>
                    <a:pt x="69" y="10275"/>
                    <a:pt x="1096" y="12124"/>
                  </a:cubicBezTo>
                  <a:cubicBezTo>
                    <a:pt x="1370" y="12604"/>
                    <a:pt x="1712" y="13060"/>
                    <a:pt x="1712" y="13608"/>
                  </a:cubicBezTo>
                  <a:cubicBezTo>
                    <a:pt x="1712" y="14293"/>
                    <a:pt x="3470" y="20935"/>
                    <a:pt x="5661" y="21460"/>
                  </a:cubicBezTo>
                  <a:lnTo>
                    <a:pt x="7077" y="15601"/>
                  </a:lnTo>
                  <a:lnTo>
                    <a:pt x="7077" y="15601"/>
                  </a:lnTo>
                  <a:cubicBezTo>
                    <a:pt x="7177" y="15706"/>
                    <a:pt x="7337" y="15793"/>
                    <a:pt x="7578" y="15845"/>
                  </a:cubicBezTo>
                  <a:cubicBezTo>
                    <a:pt x="7693" y="15872"/>
                    <a:pt x="7802" y="15884"/>
                    <a:pt x="7906" y="15884"/>
                  </a:cubicBezTo>
                  <a:cubicBezTo>
                    <a:pt x="9661" y="15884"/>
                    <a:pt x="9881" y="12243"/>
                    <a:pt x="9450" y="11166"/>
                  </a:cubicBezTo>
                  <a:cubicBezTo>
                    <a:pt x="10226" y="10527"/>
                    <a:pt x="10911" y="9796"/>
                    <a:pt x="11504" y="8997"/>
                  </a:cubicBezTo>
                  <a:cubicBezTo>
                    <a:pt x="12075" y="8153"/>
                    <a:pt x="12577" y="5870"/>
                    <a:pt x="12463" y="4843"/>
                  </a:cubicBezTo>
                  <a:lnTo>
                    <a:pt x="12463" y="4843"/>
                  </a:lnTo>
                  <a:cubicBezTo>
                    <a:pt x="12471" y="4843"/>
                    <a:pt x="12479" y="4843"/>
                    <a:pt x="12488" y="4843"/>
                  </a:cubicBezTo>
                  <a:cubicBezTo>
                    <a:pt x="13262" y="4843"/>
                    <a:pt x="16340" y="3838"/>
                    <a:pt x="16023" y="3747"/>
                  </a:cubicBezTo>
                  <a:cubicBezTo>
                    <a:pt x="15247" y="3519"/>
                    <a:pt x="13672" y="3017"/>
                    <a:pt x="13262" y="2355"/>
                  </a:cubicBezTo>
                  <a:cubicBezTo>
                    <a:pt x="12401" y="964"/>
                    <a:pt x="10899" y="1"/>
                    <a:pt x="9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128;p42">
              <a:extLst>
                <a:ext uri="{FF2B5EF4-FFF2-40B4-BE49-F238E27FC236}">
                  <a16:creationId xmlns:a16="http://schemas.microsoft.com/office/drawing/2014/main" id="{EA521F2D-1C7E-65FA-4961-8C7AABA5BF5F}"/>
                </a:ext>
              </a:extLst>
            </p:cNvPr>
            <p:cNvSpPr/>
            <p:nvPr/>
          </p:nvSpPr>
          <p:spPr>
            <a:xfrm>
              <a:off x="7091614" y="1955578"/>
              <a:ext cx="71449" cy="101870"/>
            </a:xfrm>
            <a:custGeom>
              <a:avLst/>
              <a:gdLst/>
              <a:ahLst/>
              <a:cxnLst/>
              <a:rect l="l" t="t" r="r" b="b"/>
              <a:pathLst>
                <a:path w="3859" h="5502" extrusionOk="0">
                  <a:moveTo>
                    <a:pt x="1955" y="0"/>
                  </a:moveTo>
                  <a:cubicBezTo>
                    <a:pt x="1927" y="0"/>
                    <a:pt x="1900" y="1"/>
                    <a:pt x="1872" y="2"/>
                  </a:cubicBezTo>
                  <a:cubicBezTo>
                    <a:pt x="1599" y="2"/>
                    <a:pt x="1325" y="70"/>
                    <a:pt x="1096" y="207"/>
                  </a:cubicBezTo>
                  <a:cubicBezTo>
                    <a:pt x="480" y="550"/>
                    <a:pt x="1" y="1280"/>
                    <a:pt x="69" y="2650"/>
                  </a:cubicBezTo>
                  <a:cubicBezTo>
                    <a:pt x="158" y="5035"/>
                    <a:pt x="1709" y="5502"/>
                    <a:pt x="2799" y="5502"/>
                  </a:cubicBezTo>
                  <a:cubicBezTo>
                    <a:pt x="3398" y="5502"/>
                    <a:pt x="3858" y="5361"/>
                    <a:pt x="3858" y="5320"/>
                  </a:cubicBezTo>
                  <a:cubicBezTo>
                    <a:pt x="3858" y="5206"/>
                    <a:pt x="3790" y="3243"/>
                    <a:pt x="3721" y="1714"/>
                  </a:cubicBezTo>
                  <a:cubicBezTo>
                    <a:pt x="3677" y="760"/>
                    <a:pt x="2899" y="0"/>
                    <a:pt x="1955" y="0"/>
                  </a:cubicBezTo>
                  <a:close/>
                </a:path>
              </a:pathLst>
            </a:custGeom>
            <a:solidFill>
              <a:srgbClr val="D38D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129;p42">
              <a:extLst>
                <a:ext uri="{FF2B5EF4-FFF2-40B4-BE49-F238E27FC236}">
                  <a16:creationId xmlns:a16="http://schemas.microsoft.com/office/drawing/2014/main" id="{653DAB05-837A-38C2-3535-2871FCE4AE0C}"/>
                </a:ext>
              </a:extLst>
            </p:cNvPr>
            <p:cNvSpPr/>
            <p:nvPr/>
          </p:nvSpPr>
          <p:spPr>
            <a:xfrm>
              <a:off x="7109795" y="1975740"/>
              <a:ext cx="32124" cy="59655"/>
            </a:xfrm>
            <a:custGeom>
              <a:avLst/>
              <a:gdLst/>
              <a:ahLst/>
              <a:cxnLst/>
              <a:rect l="l" t="t" r="r" b="b"/>
              <a:pathLst>
                <a:path w="1735" h="3222" extrusionOk="0">
                  <a:moveTo>
                    <a:pt x="929" y="0"/>
                  </a:moveTo>
                  <a:cubicBezTo>
                    <a:pt x="900" y="0"/>
                    <a:pt x="872" y="3"/>
                    <a:pt x="845" y="9"/>
                  </a:cubicBezTo>
                  <a:cubicBezTo>
                    <a:pt x="548" y="77"/>
                    <a:pt x="297" y="305"/>
                    <a:pt x="206" y="602"/>
                  </a:cubicBezTo>
                  <a:cubicBezTo>
                    <a:pt x="46" y="944"/>
                    <a:pt x="0" y="1287"/>
                    <a:pt x="23" y="1652"/>
                  </a:cubicBezTo>
                  <a:cubicBezTo>
                    <a:pt x="69" y="2405"/>
                    <a:pt x="480" y="3067"/>
                    <a:pt x="1027" y="3204"/>
                  </a:cubicBezTo>
                  <a:cubicBezTo>
                    <a:pt x="1079" y="3216"/>
                    <a:pt x="1130" y="3221"/>
                    <a:pt x="1181" y="3221"/>
                  </a:cubicBezTo>
                  <a:cubicBezTo>
                    <a:pt x="1333" y="3221"/>
                    <a:pt x="1478" y="3170"/>
                    <a:pt x="1598" y="3067"/>
                  </a:cubicBezTo>
                  <a:cubicBezTo>
                    <a:pt x="1712" y="2976"/>
                    <a:pt x="1735" y="2885"/>
                    <a:pt x="1712" y="2885"/>
                  </a:cubicBezTo>
                  <a:cubicBezTo>
                    <a:pt x="1689" y="2885"/>
                    <a:pt x="1644" y="2930"/>
                    <a:pt x="1552" y="2999"/>
                  </a:cubicBezTo>
                  <a:cubicBezTo>
                    <a:pt x="1464" y="3036"/>
                    <a:pt x="1376" y="3053"/>
                    <a:pt x="1289" y="3053"/>
                  </a:cubicBezTo>
                  <a:cubicBezTo>
                    <a:pt x="1217" y="3053"/>
                    <a:pt x="1145" y="3042"/>
                    <a:pt x="1073" y="3021"/>
                  </a:cubicBezTo>
                  <a:cubicBezTo>
                    <a:pt x="685" y="2907"/>
                    <a:pt x="297" y="2291"/>
                    <a:pt x="274" y="1629"/>
                  </a:cubicBezTo>
                  <a:cubicBezTo>
                    <a:pt x="251" y="1310"/>
                    <a:pt x="297" y="990"/>
                    <a:pt x="411" y="693"/>
                  </a:cubicBezTo>
                  <a:cubicBezTo>
                    <a:pt x="480" y="465"/>
                    <a:pt x="662" y="282"/>
                    <a:pt x="868" y="191"/>
                  </a:cubicBezTo>
                  <a:cubicBezTo>
                    <a:pt x="901" y="182"/>
                    <a:pt x="934" y="177"/>
                    <a:pt x="967" y="177"/>
                  </a:cubicBezTo>
                  <a:cubicBezTo>
                    <a:pt x="1090" y="177"/>
                    <a:pt x="1201" y="243"/>
                    <a:pt x="1256" y="351"/>
                  </a:cubicBezTo>
                  <a:cubicBezTo>
                    <a:pt x="1324" y="442"/>
                    <a:pt x="1301" y="534"/>
                    <a:pt x="1324" y="534"/>
                  </a:cubicBezTo>
                  <a:cubicBezTo>
                    <a:pt x="1324" y="534"/>
                    <a:pt x="1393" y="465"/>
                    <a:pt x="1347" y="305"/>
                  </a:cubicBezTo>
                  <a:cubicBezTo>
                    <a:pt x="1324" y="214"/>
                    <a:pt x="1279" y="146"/>
                    <a:pt x="1187" y="100"/>
                  </a:cubicBezTo>
                  <a:cubicBezTo>
                    <a:pt x="1117" y="30"/>
                    <a:pt x="1021" y="0"/>
                    <a:pt x="929" y="0"/>
                  </a:cubicBezTo>
                  <a:close/>
                </a:path>
              </a:pathLst>
            </a:custGeom>
            <a:solidFill>
              <a:srgbClr val="B26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130;p42">
              <a:extLst>
                <a:ext uri="{FF2B5EF4-FFF2-40B4-BE49-F238E27FC236}">
                  <a16:creationId xmlns:a16="http://schemas.microsoft.com/office/drawing/2014/main" id="{8F9E5A0E-4B69-0723-374F-78077E34DD9B}"/>
                </a:ext>
              </a:extLst>
            </p:cNvPr>
            <p:cNvSpPr/>
            <p:nvPr/>
          </p:nvSpPr>
          <p:spPr>
            <a:xfrm>
              <a:off x="7138103" y="1860452"/>
              <a:ext cx="396851" cy="170394"/>
            </a:xfrm>
            <a:custGeom>
              <a:avLst/>
              <a:gdLst/>
              <a:ahLst/>
              <a:cxnLst/>
              <a:rect l="l" t="t" r="r" b="b"/>
              <a:pathLst>
                <a:path w="21434" h="9203" extrusionOk="0">
                  <a:moveTo>
                    <a:pt x="17277" y="351"/>
                  </a:moveTo>
                  <a:cubicBezTo>
                    <a:pt x="19149" y="351"/>
                    <a:pt x="19747" y="720"/>
                    <a:pt x="19950" y="963"/>
                  </a:cubicBezTo>
                  <a:cubicBezTo>
                    <a:pt x="20612" y="1807"/>
                    <a:pt x="20954" y="6532"/>
                    <a:pt x="19493" y="7925"/>
                  </a:cubicBezTo>
                  <a:cubicBezTo>
                    <a:pt x="18937" y="8502"/>
                    <a:pt x="18181" y="8819"/>
                    <a:pt x="17374" y="8819"/>
                  </a:cubicBezTo>
                  <a:cubicBezTo>
                    <a:pt x="17320" y="8819"/>
                    <a:pt x="17265" y="8818"/>
                    <a:pt x="17211" y="8815"/>
                  </a:cubicBezTo>
                  <a:cubicBezTo>
                    <a:pt x="16595" y="8769"/>
                    <a:pt x="16024" y="8472"/>
                    <a:pt x="15636" y="7993"/>
                  </a:cubicBezTo>
                  <a:cubicBezTo>
                    <a:pt x="15339" y="7559"/>
                    <a:pt x="15111" y="7080"/>
                    <a:pt x="14906" y="6601"/>
                  </a:cubicBezTo>
                  <a:cubicBezTo>
                    <a:pt x="14700" y="6076"/>
                    <a:pt x="14426" y="5574"/>
                    <a:pt x="14152" y="5071"/>
                  </a:cubicBezTo>
                  <a:cubicBezTo>
                    <a:pt x="14015" y="4798"/>
                    <a:pt x="13764" y="4615"/>
                    <a:pt x="13445" y="4592"/>
                  </a:cubicBezTo>
                  <a:lnTo>
                    <a:pt x="13353" y="4569"/>
                  </a:lnTo>
                  <a:cubicBezTo>
                    <a:pt x="13057" y="4615"/>
                    <a:pt x="12806" y="4820"/>
                    <a:pt x="12714" y="5094"/>
                  </a:cubicBezTo>
                  <a:cubicBezTo>
                    <a:pt x="12623" y="5414"/>
                    <a:pt x="11733" y="8176"/>
                    <a:pt x="9587" y="8518"/>
                  </a:cubicBezTo>
                  <a:cubicBezTo>
                    <a:pt x="9083" y="8595"/>
                    <a:pt x="8585" y="8629"/>
                    <a:pt x="8102" y="8629"/>
                  </a:cubicBezTo>
                  <a:cubicBezTo>
                    <a:pt x="5304" y="8629"/>
                    <a:pt x="2993" y="7513"/>
                    <a:pt x="2740" y="7377"/>
                  </a:cubicBezTo>
                  <a:lnTo>
                    <a:pt x="571" y="5345"/>
                  </a:lnTo>
                  <a:lnTo>
                    <a:pt x="366" y="529"/>
                  </a:lnTo>
                  <a:lnTo>
                    <a:pt x="16389" y="369"/>
                  </a:lnTo>
                  <a:lnTo>
                    <a:pt x="16503" y="369"/>
                  </a:lnTo>
                  <a:cubicBezTo>
                    <a:pt x="16783" y="357"/>
                    <a:pt x="17040" y="351"/>
                    <a:pt x="17277" y="351"/>
                  </a:cubicBezTo>
                  <a:close/>
                  <a:moveTo>
                    <a:pt x="17404" y="0"/>
                  </a:moveTo>
                  <a:cubicBezTo>
                    <a:pt x="17123" y="0"/>
                    <a:pt x="16822" y="9"/>
                    <a:pt x="16503" y="27"/>
                  </a:cubicBezTo>
                  <a:lnTo>
                    <a:pt x="1" y="187"/>
                  </a:lnTo>
                  <a:lnTo>
                    <a:pt x="229" y="5528"/>
                  </a:lnTo>
                  <a:lnTo>
                    <a:pt x="2511" y="7696"/>
                  </a:lnTo>
                  <a:lnTo>
                    <a:pt x="2534" y="7742"/>
                  </a:lnTo>
                  <a:cubicBezTo>
                    <a:pt x="2670" y="7800"/>
                    <a:pt x="5038" y="9032"/>
                    <a:pt x="8033" y="9032"/>
                  </a:cubicBezTo>
                  <a:cubicBezTo>
                    <a:pt x="8558" y="9032"/>
                    <a:pt x="9101" y="8995"/>
                    <a:pt x="9656" y="8906"/>
                  </a:cubicBezTo>
                  <a:cubicBezTo>
                    <a:pt x="12052" y="8541"/>
                    <a:pt x="13011" y="5574"/>
                    <a:pt x="13102" y="5231"/>
                  </a:cubicBezTo>
                  <a:cubicBezTo>
                    <a:pt x="13148" y="5094"/>
                    <a:pt x="13262" y="5003"/>
                    <a:pt x="13422" y="4980"/>
                  </a:cubicBezTo>
                  <a:cubicBezTo>
                    <a:pt x="13490" y="4980"/>
                    <a:pt x="13604" y="5003"/>
                    <a:pt x="13787" y="5300"/>
                  </a:cubicBezTo>
                  <a:cubicBezTo>
                    <a:pt x="14084" y="5756"/>
                    <a:pt x="14335" y="6258"/>
                    <a:pt x="14563" y="6761"/>
                  </a:cubicBezTo>
                  <a:cubicBezTo>
                    <a:pt x="14769" y="7286"/>
                    <a:pt x="15020" y="7765"/>
                    <a:pt x="15316" y="8244"/>
                  </a:cubicBezTo>
                  <a:cubicBezTo>
                    <a:pt x="15773" y="8815"/>
                    <a:pt x="16435" y="9157"/>
                    <a:pt x="17165" y="9203"/>
                  </a:cubicBezTo>
                  <a:lnTo>
                    <a:pt x="17439" y="9203"/>
                  </a:lnTo>
                  <a:cubicBezTo>
                    <a:pt x="18306" y="9203"/>
                    <a:pt x="19151" y="8838"/>
                    <a:pt x="19767" y="8221"/>
                  </a:cubicBezTo>
                  <a:cubicBezTo>
                    <a:pt x="21434" y="6624"/>
                    <a:pt x="21023" y="1693"/>
                    <a:pt x="20269" y="758"/>
                  </a:cubicBezTo>
                  <a:cubicBezTo>
                    <a:pt x="19885" y="257"/>
                    <a:pt x="18916" y="0"/>
                    <a:pt x="17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131;p42">
              <a:extLst>
                <a:ext uri="{FF2B5EF4-FFF2-40B4-BE49-F238E27FC236}">
                  <a16:creationId xmlns:a16="http://schemas.microsoft.com/office/drawing/2014/main" id="{F2E3633F-EB2B-96B1-6F07-FE3655FB2DE1}"/>
                </a:ext>
              </a:extLst>
            </p:cNvPr>
            <p:cNvSpPr/>
            <p:nvPr/>
          </p:nvSpPr>
          <p:spPr>
            <a:xfrm>
              <a:off x="7086541" y="1864747"/>
              <a:ext cx="60877" cy="132290"/>
            </a:xfrm>
            <a:custGeom>
              <a:avLst/>
              <a:gdLst/>
              <a:ahLst/>
              <a:cxnLst/>
              <a:rect l="l" t="t" r="r" b="b"/>
              <a:pathLst>
                <a:path w="3288" h="7145" extrusionOk="0">
                  <a:moveTo>
                    <a:pt x="2831" y="1"/>
                  </a:moveTo>
                  <a:cubicBezTo>
                    <a:pt x="2557" y="320"/>
                    <a:pt x="24" y="3013"/>
                    <a:pt x="1" y="3949"/>
                  </a:cubicBezTo>
                  <a:cubicBezTo>
                    <a:pt x="1" y="4748"/>
                    <a:pt x="47" y="5547"/>
                    <a:pt x="138" y="6346"/>
                  </a:cubicBezTo>
                  <a:lnTo>
                    <a:pt x="229" y="7145"/>
                  </a:lnTo>
                  <a:lnTo>
                    <a:pt x="503" y="6392"/>
                  </a:lnTo>
                  <a:cubicBezTo>
                    <a:pt x="708" y="5844"/>
                    <a:pt x="1119" y="5387"/>
                    <a:pt x="1644" y="5136"/>
                  </a:cubicBezTo>
                  <a:cubicBezTo>
                    <a:pt x="1797" y="5094"/>
                    <a:pt x="1952" y="5074"/>
                    <a:pt x="2106" y="5074"/>
                  </a:cubicBezTo>
                  <a:cubicBezTo>
                    <a:pt x="2458" y="5074"/>
                    <a:pt x="2804" y="5181"/>
                    <a:pt x="3105" y="5387"/>
                  </a:cubicBezTo>
                  <a:lnTo>
                    <a:pt x="3288" y="5045"/>
                  </a:lnTo>
                  <a:cubicBezTo>
                    <a:pt x="2940" y="4818"/>
                    <a:pt x="2542" y="4692"/>
                    <a:pt x="2134" y="4692"/>
                  </a:cubicBezTo>
                  <a:cubicBezTo>
                    <a:pt x="1926" y="4692"/>
                    <a:pt x="1715" y="4724"/>
                    <a:pt x="1507" y="4794"/>
                  </a:cubicBezTo>
                  <a:cubicBezTo>
                    <a:pt x="1074" y="4954"/>
                    <a:pt x="708" y="5273"/>
                    <a:pt x="457" y="5684"/>
                  </a:cubicBezTo>
                  <a:cubicBezTo>
                    <a:pt x="389" y="5113"/>
                    <a:pt x="366" y="4543"/>
                    <a:pt x="366" y="3949"/>
                  </a:cubicBezTo>
                  <a:cubicBezTo>
                    <a:pt x="389" y="3356"/>
                    <a:pt x="2078" y="1370"/>
                    <a:pt x="3105" y="274"/>
                  </a:cubicBezTo>
                  <a:lnTo>
                    <a:pt x="28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132;p42">
              <a:extLst>
                <a:ext uri="{FF2B5EF4-FFF2-40B4-BE49-F238E27FC236}">
                  <a16:creationId xmlns:a16="http://schemas.microsoft.com/office/drawing/2014/main" id="{5CFE5473-81C9-64BB-5D8B-BA9DAC0F86BE}"/>
                </a:ext>
              </a:extLst>
            </p:cNvPr>
            <p:cNvSpPr/>
            <p:nvPr/>
          </p:nvSpPr>
          <p:spPr>
            <a:xfrm>
              <a:off x="7397579" y="1924326"/>
              <a:ext cx="73542" cy="68487"/>
            </a:xfrm>
            <a:custGeom>
              <a:avLst/>
              <a:gdLst/>
              <a:ahLst/>
              <a:cxnLst/>
              <a:rect l="l" t="t" r="r" b="b"/>
              <a:pathLst>
                <a:path w="3972" h="3699" extrusionOk="0">
                  <a:moveTo>
                    <a:pt x="0" y="1"/>
                  </a:moveTo>
                  <a:lnTo>
                    <a:pt x="0" y="1"/>
                  </a:lnTo>
                  <a:cubicBezTo>
                    <a:pt x="137" y="229"/>
                    <a:pt x="320" y="435"/>
                    <a:pt x="502" y="617"/>
                  </a:cubicBezTo>
                  <a:cubicBezTo>
                    <a:pt x="845" y="960"/>
                    <a:pt x="1324" y="1439"/>
                    <a:pt x="1872" y="1964"/>
                  </a:cubicBezTo>
                  <a:cubicBezTo>
                    <a:pt x="2420" y="2466"/>
                    <a:pt x="2945" y="2923"/>
                    <a:pt x="3310" y="3242"/>
                  </a:cubicBezTo>
                  <a:cubicBezTo>
                    <a:pt x="3515" y="3425"/>
                    <a:pt x="3744" y="3584"/>
                    <a:pt x="3972" y="3699"/>
                  </a:cubicBezTo>
                  <a:cubicBezTo>
                    <a:pt x="3356" y="3037"/>
                    <a:pt x="2694" y="2398"/>
                    <a:pt x="2009" y="1804"/>
                  </a:cubicBezTo>
                  <a:cubicBezTo>
                    <a:pt x="1370" y="1165"/>
                    <a:pt x="708" y="549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133;p42">
              <a:extLst>
                <a:ext uri="{FF2B5EF4-FFF2-40B4-BE49-F238E27FC236}">
                  <a16:creationId xmlns:a16="http://schemas.microsoft.com/office/drawing/2014/main" id="{D1BC814D-9A60-3968-F2FD-CB294DACBE03}"/>
                </a:ext>
              </a:extLst>
            </p:cNvPr>
            <p:cNvSpPr/>
            <p:nvPr/>
          </p:nvSpPr>
          <p:spPr>
            <a:xfrm>
              <a:off x="7438144" y="1977165"/>
              <a:ext cx="33827" cy="28754"/>
            </a:xfrm>
            <a:custGeom>
              <a:avLst/>
              <a:gdLst/>
              <a:ahLst/>
              <a:cxnLst/>
              <a:rect l="l" t="t" r="r" b="b"/>
              <a:pathLst>
                <a:path w="1827" h="1553" extrusionOk="0">
                  <a:moveTo>
                    <a:pt x="1" y="0"/>
                  </a:moveTo>
                  <a:lnTo>
                    <a:pt x="1" y="0"/>
                  </a:lnTo>
                  <a:cubicBezTo>
                    <a:pt x="252" y="297"/>
                    <a:pt x="548" y="571"/>
                    <a:pt x="891" y="822"/>
                  </a:cubicBezTo>
                  <a:cubicBezTo>
                    <a:pt x="1165" y="1096"/>
                    <a:pt x="1484" y="1347"/>
                    <a:pt x="1827" y="1552"/>
                  </a:cubicBezTo>
                  <a:cubicBezTo>
                    <a:pt x="1621" y="1210"/>
                    <a:pt x="1347" y="913"/>
                    <a:pt x="1005" y="662"/>
                  </a:cubicBezTo>
                  <a:cubicBezTo>
                    <a:pt x="731" y="388"/>
                    <a:pt x="389" y="16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134;p42">
              <a:extLst>
                <a:ext uri="{FF2B5EF4-FFF2-40B4-BE49-F238E27FC236}">
                  <a16:creationId xmlns:a16="http://schemas.microsoft.com/office/drawing/2014/main" id="{DD5C3EE6-C16C-B680-0C0D-B88502A78E2C}"/>
                </a:ext>
              </a:extLst>
            </p:cNvPr>
            <p:cNvSpPr/>
            <p:nvPr/>
          </p:nvSpPr>
          <p:spPr>
            <a:xfrm>
              <a:off x="7499426" y="1887575"/>
              <a:ext cx="14812" cy="95945"/>
            </a:xfrm>
            <a:custGeom>
              <a:avLst/>
              <a:gdLst/>
              <a:ahLst/>
              <a:cxnLst/>
              <a:rect l="l" t="t" r="r" b="b"/>
              <a:pathLst>
                <a:path w="800" h="5182" extrusionOk="0">
                  <a:moveTo>
                    <a:pt x="343" y="0"/>
                  </a:moveTo>
                  <a:lnTo>
                    <a:pt x="343" y="0"/>
                  </a:lnTo>
                  <a:cubicBezTo>
                    <a:pt x="457" y="867"/>
                    <a:pt x="502" y="1758"/>
                    <a:pt x="480" y="2625"/>
                  </a:cubicBezTo>
                  <a:cubicBezTo>
                    <a:pt x="388" y="3492"/>
                    <a:pt x="228" y="4360"/>
                    <a:pt x="0" y="5181"/>
                  </a:cubicBezTo>
                  <a:cubicBezTo>
                    <a:pt x="137" y="4976"/>
                    <a:pt x="251" y="4748"/>
                    <a:pt x="320" y="4497"/>
                  </a:cubicBezTo>
                  <a:cubicBezTo>
                    <a:pt x="708" y="3287"/>
                    <a:pt x="799" y="2009"/>
                    <a:pt x="571" y="753"/>
                  </a:cubicBezTo>
                  <a:cubicBezTo>
                    <a:pt x="525" y="502"/>
                    <a:pt x="457" y="251"/>
                    <a:pt x="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135;p42">
              <a:extLst>
                <a:ext uri="{FF2B5EF4-FFF2-40B4-BE49-F238E27FC236}">
                  <a16:creationId xmlns:a16="http://schemas.microsoft.com/office/drawing/2014/main" id="{7D242FEA-3E7E-E4B4-846B-711315F7C540}"/>
                </a:ext>
              </a:extLst>
            </p:cNvPr>
            <p:cNvSpPr/>
            <p:nvPr/>
          </p:nvSpPr>
          <p:spPr>
            <a:xfrm>
              <a:off x="7269109" y="1953893"/>
              <a:ext cx="101444" cy="56397"/>
            </a:xfrm>
            <a:custGeom>
              <a:avLst/>
              <a:gdLst/>
              <a:ahLst/>
              <a:cxnLst/>
              <a:rect l="l" t="t" r="r" b="b"/>
              <a:pathLst>
                <a:path w="5479" h="3046" extrusionOk="0">
                  <a:moveTo>
                    <a:pt x="5474" y="1"/>
                  </a:moveTo>
                  <a:cubicBezTo>
                    <a:pt x="5426" y="1"/>
                    <a:pt x="5309" y="360"/>
                    <a:pt x="4999" y="869"/>
                  </a:cubicBezTo>
                  <a:cubicBezTo>
                    <a:pt x="4565" y="1531"/>
                    <a:pt x="3972" y="2056"/>
                    <a:pt x="3264" y="2421"/>
                  </a:cubicBezTo>
                  <a:cubicBezTo>
                    <a:pt x="2636" y="2725"/>
                    <a:pt x="1953" y="2885"/>
                    <a:pt x="1249" y="2885"/>
                  </a:cubicBezTo>
                  <a:cubicBezTo>
                    <a:pt x="1160" y="2885"/>
                    <a:pt x="1071" y="2883"/>
                    <a:pt x="982" y="2878"/>
                  </a:cubicBezTo>
                  <a:cubicBezTo>
                    <a:pt x="471" y="2838"/>
                    <a:pt x="113" y="2731"/>
                    <a:pt x="23" y="2731"/>
                  </a:cubicBezTo>
                  <a:cubicBezTo>
                    <a:pt x="8" y="2731"/>
                    <a:pt x="0" y="2734"/>
                    <a:pt x="0" y="2741"/>
                  </a:cubicBezTo>
                  <a:cubicBezTo>
                    <a:pt x="0" y="2741"/>
                    <a:pt x="92" y="2786"/>
                    <a:pt x="252" y="2855"/>
                  </a:cubicBezTo>
                  <a:cubicBezTo>
                    <a:pt x="480" y="2923"/>
                    <a:pt x="731" y="2992"/>
                    <a:pt x="959" y="3015"/>
                  </a:cubicBezTo>
                  <a:cubicBezTo>
                    <a:pt x="1131" y="3036"/>
                    <a:pt x="1303" y="3046"/>
                    <a:pt x="1473" y="3046"/>
                  </a:cubicBezTo>
                  <a:cubicBezTo>
                    <a:pt x="2971" y="3046"/>
                    <a:pt x="4355" y="2249"/>
                    <a:pt x="5113" y="937"/>
                  </a:cubicBezTo>
                  <a:cubicBezTo>
                    <a:pt x="5227" y="732"/>
                    <a:pt x="5342" y="504"/>
                    <a:pt x="5410" y="253"/>
                  </a:cubicBezTo>
                  <a:cubicBezTo>
                    <a:pt x="5456" y="184"/>
                    <a:pt x="5456" y="93"/>
                    <a:pt x="5478" y="2"/>
                  </a:cubicBezTo>
                  <a:cubicBezTo>
                    <a:pt x="5477" y="1"/>
                    <a:pt x="5476" y="1"/>
                    <a:pt x="54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136;p42">
              <a:extLst>
                <a:ext uri="{FF2B5EF4-FFF2-40B4-BE49-F238E27FC236}">
                  <a16:creationId xmlns:a16="http://schemas.microsoft.com/office/drawing/2014/main" id="{12CE9466-1B7E-1D0C-2AC7-2591C4DEABF0}"/>
                </a:ext>
              </a:extLst>
            </p:cNvPr>
            <p:cNvSpPr/>
            <p:nvPr/>
          </p:nvSpPr>
          <p:spPr>
            <a:xfrm>
              <a:off x="7199385" y="1915032"/>
              <a:ext cx="57489" cy="52009"/>
            </a:xfrm>
            <a:custGeom>
              <a:avLst/>
              <a:gdLst/>
              <a:ahLst/>
              <a:cxnLst/>
              <a:rect l="l" t="t" r="r" b="b"/>
              <a:pathLst>
                <a:path w="3105" h="2809" extrusionOk="0">
                  <a:moveTo>
                    <a:pt x="0" y="1"/>
                  </a:moveTo>
                  <a:lnTo>
                    <a:pt x="0" y="1"/>
                  </a:lnTo>
                  <a:cubicBezTo>
                    <a:pt x="480" y="503"/>
                    <a:pt x="982" y="959"/>
                    <a:pt x="1530" y="1416"/>
                  </a:cubicBezTo>
                  <a:cubicBezTo>
                    <a:pt x="2032" y="1895"/>
                    <a:pt x="2557" y="2375"/>
                    <a:pt x="3104" y="2808"/>
                  </a:cubicBezTo>
                  <a:cubicBezTo>
                    <a:pt x="2694" y="2238"/>
                    <a:pt x="2214" y="1713"/>
                    <a:pt x="1666" y="1279"/>
                  </a:cubicBezTo>
                  <a:cubicBezTo>
                    <a:pt x="1164" y="777"/>
                    <a:pt x="617" y="343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137;p42">
              <a:extLst>
                <a:ext uri="{FF2B5EF4-FFF2-40B4-BE49-F238E27FC236}">
                  <a16:creationId xmlns:a16="http://schemas.microsoft.com/office/drawing/2014/main" id="{1A6FBF7A-B458-0A4B-B953-D105C6662597}"/>
                </a:ext>
              </a:extLst>
            </p:cNvPr>
            <p:cNvSpPr/>
            <p:nvPr/>
          </p:nvSpPr>
          <p:spPr>
            <a:xfrm>
              <a:off x="7176557" y="1909533"/>
              <a:ext cx="70598" cy="61729"/>
            </a:xfrm>
            <a:custGeom>
              <a:avLst/>
              <a:gdLst/>
              <a:ahLst/>
              <a:cxnLst/>
              <a:rect l="l" t="t" r="r" b="b"/>
              <a:pathLst>
                <a:path w="3813" h="3334" extrusionOk="0">
                  <a:moveTo>
                    <a:pt x="1" y="1"/>
                  </a:moveTo>
                  <a:lnTo>
                    <a:pt x="1" y="1"/>
                  </a:lnTo>
                  <a:cubicBezTo>
                    <a:pt x="571" y="617"/>
                    <a:pt x="1188" y="1211"/>
                    <a:pt x="1827" y="1736"/>
                  </a:cubicBezTo>
                  <a:cubicBezTo>
                    <a:pt x="2443" y="2306"/>
                    <a:pt x="3105" y="2854"/>
                    <a:pt x="3813" y="3333"/>
                  </a:cubicBezTo>
                  <a:cubicBezTo>
                    <a:pt x="3242" y="2694"/>
                    <a:pt x="2626" y="2124"/>
                    <a:pt x="1964" y="1599"/>
                  </a:cubicBezTo>
                  <a:cubicBezTo>
                    <a:pt x="1347" y="1005"/>
                    <a:pt x="685" y="48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138;p42">
              <a:extLst>
                <a:ext uri="{FF2B5EF4-FFF2-40B4-BE49-F238E27FC236}">
                  <a16:creationId xmlns:a16="http://schemas.microsoft.com/office/drawing/2014/main" id="{AE3901AA-E4DD-F5D4-D097-53FC9DA852C6}"/>
                </a:ext>
              </a:extLst>
            </p:cNvPr>
            <p:cNvSpPr/>
            <p:nvPr/>
          </p:nvSpPr>
          <p:spPr>
            <a:xfrm>
              <a:off x="7780026" y="2156327"/>
              <a:ext cx="68468" cy="324642"/>
            </a:xfrm>
            <a:custGeom>
              <a:avLst/>
              <a:gdLst/>
              <a:ahLst/>
              <a:cxnLst/>
              <a:rect l="l" t="t" r="r" b="b"/>
              <a:pathLst>
                <a:path w="3698" h="17534" extrusionOk="0">
                  <a:moveTo>
                    <a:pt x="822" y="1"/>
                  </a:moveTo>
                  <a:lnTo>
                    <a:pt x="23" y="16001"/>
                  </a:lnTo>
                  <a:cubicBezTo>
                    <a:pt x="23" y="16001"/>
                    <a:pt x="23" y="16001"/>
                    <a:pt x="23" y="16024"/>
                  </a:cubicBezTo>
                  <a:cubicBezTo>
                    <a:pt x="0" y="16800"/>
                    <a:pt x="594" y="17485"/>
                    <a:pt x="1393" y="17531"/>
                  </a:cubicBezTo>
                  <a:lnTo>
                    <a:pt x="1415" y="17531"/>
                  </a:lnTo>
                  <a:cubicBezTo>
                    <a:pt x="1442" y="17532"/>
                    <a:pt x="1469" y="17533"/>
                    <a:pt x="1496" y="17533"/>
                  </a:cubicBezTo>
                  <a:cubicBezTo>
                    <a:pt x="2238" y="17533"/>
                    <a:pt x="2878" y="16932"/>
                    <a:pt x="2922" y="16161"/>
                  </a:cubicBezTo>
                  <a:lnTo>
                    <a:pt x="3698" y="138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139;p42">
              <a:extLst>
                <a:ext uri="{FF2B5EF4-FFF2-40B4-BE49-F238E27FC236}">
                  <a16:creationId xmlns:a16="http://schemas.microsoft.com/office/drawing/2014/main" id="{D74E4526-6CDF-FDD5-B4D1-4B8B96D35299}"/>
                </a:ext>
              </a:extLst>
            </p:cNvPr>
            <p:cNvSpPr/>
            <p:nvPr/>
          </p:nvSpPr>
          <p:spPr>
            <a:xfrm>
              <a:off x="7779600" y="2154642"/>
              <a:ext cx="70598" cy="326456"/>
            </a:xfrm>
            <a:custGeom>
              <a:avLst/>
              <a:gdLst/>
              <a:ahLst/>
              <a:cxnLst/>
              <a:rect l="l" t="t" r="r" b="b"/>
              <a:pathLst>
                <a:path w="3813" h="17632" extrusionOk="0">
                  <a:moveTo>
                    <a:pt x="731" y="1"/>
                  </a:moveTo>
                  <a:lnTo>
                    <a:pt x="731" y="92"/>
                  </a:lnTo>
                  <a:cubicBezTo>
                    <a:pt x="503" y="5205"/>
                    <a:pt x="274" y="9770"/>
                    <a:pt x="115" y="13080"/>
                  </a:cubicBezTo>
                  <a:cubicBezTo>
                    <a:pt x="92" y="13901"/>
                    <a:pt x="46" y="14632"/>
                    <a:pt x="23" y="15294"/>
                  </a:cubicBezTo>
                  <a:cubicBezTo>
                    <a:pt x="23" y="15613"/>
                    <a:pt x="0" y="15910"/>
                    <a:pt x="0" y="16207"/>
                  </a:cubicBezTo>
                  <a:cubicBezTo>
                    <a:pt x="0" y="16458"/>
                    <a:pt x="69" y="16709"/>
                    <a:pt x="206" y="16937"/>
                  </a:cubicBezTo>
                  <a:cubicBezTo>
                    <a:pt x="388" y="17257"/>
                    <a:pt x="685" y="17485"/>
                    <a:pt x="1050" y="17576"/>
                  </a:cubicBezTo>
                  <a:cubicBezTo>
                    <a:pt x="1164" y="17622"/>
                    <a:pt x="1301" y="17622"/>
                    <a:pt x="1416" y="17622"/>
                  </a:cubicBezTo>
                  <a:cubicBezTo>
                    <a:pt x="1416" y="17622"/>
                    <a:pt x="1301" y="17622"/>
                    <a:pt x="1073" y="17530"/>
                  </a:cubicBezTo>
                  <a:cubicBezTo>
                    <a:pt x="731" y="17416"/>
                    <a:pt x="457" y="17188"/>
                    <a:pt x="274" y="16891"/>
                  </a:cubicBezTo>
                  <a:cubicBezTo>
                    <a:pt x="160" y="16686"/>
                    <a:pt x="92" y="16435"/>
                    <a:pt x="92" y="16184"/>
                  </a:cubicBezTo>
                  <a:cubicBezTo>
                    <a:pt x="115" y="15933"/>
                    <a:pt x="137" y="15613"/>
                    <a:pt x="137" y="15294"/>
                  </a:cubicBezTo>
                  <a:cubicBezTo>
                    <a:pt x="183" y="14632"/>
                    <a:pt x="229" y="13901"/>
                    <a:pt x="274" y="13080"/>
                  </a:cubicBezTo>
                  <a:cubicBezTo>
                    <a:pt x="433" y="9790"/>
                    <a:pt x="682" y="5284"/>
                    <a:pt x="932" y="210"/>
                  </a:cubicBezTo>
                  <a:lnTo>
                    <a:pt x="932" y="210"/>
                  </a:lnTo>
                  <a:lnTo>
                    <a:pt x="2283" y="275"/>
                  </a:lnTo>
                  <a:lnTo>
                    <a:pt x="3626" y="338"/>
                  </a:lnTo>
                  <a:lnTo>
                    <a:pt x="3626" y="338"/>
                  </a:lnTo>
                  <a:cubicBezTo>
                    <a:pt x="3399" y="5394"/>
                    <a:pt x="3172" y="9926"/>
                    <a:pt x="3013" y="13216"/>
                  </a:cubicBezTo>
                  <a:cubicBezTo>
                    <a:pt x="2968" y="14038"/>
                    <a:pt x="2945" y="14769"/>
                    <a:pt x="2922" y="15431"/>
                  </a:cubicBezTo>
                  <a:cubicBezTo>
                    <a:pt x="2899" y="15750"/>
                    <a:pt x="2876" y="16070"/>
                    <a:pt x="2876" y="16321"/>
                  </a:cubicBezTo>
                  <a:cubicBezTo>
                    <a:pt x="2854" y="16572"/>
                    <a:pt x="2762" y="16823"/>
                    <a:pt x="2625" y="17005"/>
                  </a:cubicBezTo>
                  <a:cubicBezTo>
                    <a:pt x="2420" y="17302"/>
                    <a:pt x="2123" y="17485"/>
                    <a:pt x="1781" y="17576"/>
                  </a:cubicBezTo>
                  <a:cubicBezTo>
                    <a:pt x="1553" y="17622"/>
                    <a:pt x="1416" y="17622"/>
                    <a:pt x="1416" y="17622"/>
                  </a:cubicBezTo>
                  <a:cubicBezTo>
                    <a:pt x="1456" y="17628"/>
                    <a:pt x="1494" y="17631"/>
                    <a:pt x="1531" y="17631"/>
                  </a:cubicBezTo>
                  <a:cubicBezTo>
                    <a:pt x="1619" y="17631"/>
                    <a:pt x="1700" y="17615"/>
                    <a:pt x="1781" y="17599"/>
                  </a:cubicBezTo>
                  <a:cubicBezTo>
                    <a:pt x="2397" y="17485"/>
                    <a:pt x="2876" y="16960"/>
                    <a:pt x="2945" y="16321"/>
                  </a:cubicBezTo>
                  <a:cubicBezTo>
                    <a:pt x="2991" y="16047"/>
                    <a:pt x="2991" y="15750"/>
                    <a:pt x="3013" y="15431"/>
                  </a:cubicBezTo>
                  <a:cubicBezTo>
                    <a:pt x="3059" y="14769"/>
                    <a:pt x="3082" y="14038"/>
                    <a:pt x="3127" y="13216"/>
                  </a:cubicBezTo>
                  <a:cubicBezTo>
                    <a:pt x="3310" y="9907"/>
                    <a:pt x="3538" y="5342"/>
                    <a:pt x="3812" y="252"/>
                  </a:cubicBezTo>
                  <a:lnTo>
                    <a:pt x="3812" y="138"/>
                  </a:lnTo>
                  <a:lnTo>
                    <a:pt x="3698" y="138"/>
                  </a:lnTo>
                  <a:lnTo>
                    <a:pt x="2260" y="69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140;p42">
              <a:extLst>
                <a:ext uri="{FF2B5EF4-FFF2-40B4-BE49-F238E27FC236}">
                  <a16:creationId xmlns:a16="http://schemas.microsoft.com/office/drawing/2014/main" id="{9F1DC879-6D1B-0B45-E888-F10A046C75FC}"/>
                </a:ext>
              </a:extLst>
            </p:cNvPr>
            <p:cNvSpPr/>
            <p:nvPr/>
          </p:nvSpPr>
          <p:spPr>
            <a:xfrm>
              <a:off x="7787210" y="2283945"/>
              <a:ext cx="47343" cy="187724"/>
            </a:xfrm>
            <a:custGeom>
              <a:avLst/>
              <a:gdLst/>
              <a:ahLst/>
              <a:cxnLst/>
              <a:rect l="l" t="t" r="r" b="b"/>
              <a:pathLst>
                <a:path w="2557" h="10139" extrusionOk="0">
                  <a:moveTo>
                    <a:pt x="1487" y="0"/>
                  </a:moveTo>
                  <a:cubicBezTo>
                    <a:pt x="913" y="0"/>
                    <a:pt x="456" y="449"/>
                    <a:pt x="411" y="1005"/>
                  </a:cubicBezTo>
                  <a:lnTo>
                    <a:pt x="46" y="9040"/>
                  </a:lnTo>
                  <a:cubicBezTo>
                    <a:pt x="0" y="9611"/>
                    <a:pt x="457" y="10113"/>
                    <a:pt x="1050" y="10136"/>
                  </a:cubicBezTo>
                  <a:cubicBezTo>
                    <a:pt x="1077" y="10138"/>
                    <a:pt x="1103" y="10139"/>
                    <a:pt x="1129" y="10139"/>
                  </a:cubicBezTo>
                  <a:cubicBezTo>
                    <a:pt x="1666" y="10139"/>
                    <a:pt x="2124" y="9697"/>
                    <a:pt x="2146" y="9131"/>
                  </a:cubicBezTo>
                  <a:lnTo>
                    <a:pt x="2534" y="1120"/>
                  </a:lnTo>
                  <a:cubicBezTo>
                    <a:pt x="2557" y="526"/>
                    <a:pt x="2100" y="24"/>
                    <a:pt x="1530" y="1"/>
                  </a:cubicBezTo>
                  <a:cubicBezTo>
                    <a:pt x="1515" y="1"/>
                    <a:pt x="1501" y="0"/>
                    <a:pt x="14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141;p42">
              <a:extLst>
                <a:ext uri="{FF2B5EF4-FFF2-40B4-BE49-F238E27FC236}">
                  <a16:creationId xmlns:a16="http://schemas.microsoft.com/office/drawing/2014/main" id="{05EB9404-8889-63CD-020E-DE671856967B}"/>
                </a:ext>
              </a:extLst>
            </p:cNvPr>
            <p:cNvSpPr/>
            <p:nvPr/>
          </p:nvSpPr>
          <p:spPr>
            <a:xfrm>
              <a:off x="7577185" y="2166473"/>
              <a:ext cx="352044" cy="224846"/>
            </a:xfrm>
            <a:custGeom>
              <a:avLst/>
              <a:gdLst/>
              <a:ahLst/>
              <a:cxnLst/>
              <a:rect l="l" t="t" r="r" b="b"/>
              <a:pathLst>
                <a:path w="19014" h="12144" extrusionOk="0">
                  <a:moveTo>
                    <a:pt x="9338" y="1"/>
                  </a:moveTo>
                  <a:cubicBezTo>
                    <a:pt x="9187" y="1"/>
                    <a:pt x="9039" y="24"/>
                    <a:pt x="8902" y="69"/>
                  </a:cubicBezTo>
                  <a:cubicBezTo>
                    <a:pt x="8400" y="252"/>
                    <a:pt x="0" y="5296"/>
                    <a:pt x="0" y="5296"/>
                  </a:cubicBezTo>
                  <a:lnTo>
                    <a:pt x="4679" y="12144"/>
                  </a:lnTo>
                  <a:lnTo>
                    <a:pt x="5204" y="10843"/>
                  </a:lnTo>
                  <a:cubicBezTo>
                    <a:pt x="6825" y="10249"/>
                    <a:pt x="10796" y="9017"/>
                    <a:pt x="10796" y="9017"/>
                  </a:cubicBezTo>
                  <a:lnTo>
                    <a:pt x="14334" y="9131"/>
                  </a:lnTo>
                  <a:cubicBezTo>
                    <a:pt x="14334" y="9131"/>
                    <a:pt x="16442" y="9570"/>
                    <a:pt x="17191" y="9570"/>
                  </a:cubicBezTo>
                  <a:cubicBezTo>
                    <a:pt x="17296" y="9570"/>
                    <a:pt x="17374" y="9561"/>
                    <a:pt x="17416" y="9542"/>
                  </a:cubicBezTo>
                  <a:cubicBezTo>
                    <a:pt x="17849" y="9359"/>
                    <a:pt x="18123" y="8971"/>
                    <a:pt x="18192" y="8515"/>
                  </a:cubicBezTo>
                  <a:lnTo>
                    <a:pt x="18466" y="8515"/>
                  </a:lnTo>
                  <a:cubicBezTo>
                    <a:pt x="18899" y="8172"/>
                    <a:pt x="19014" y="7579"/>
                    <a:pt x="18717" y="7122"/>
                  </a:cubicBezTo>
                  <a:cubicBezTo>
                    <a:pt x="18991" y="6164"/>
                    <a:pt x="18192" y="5114"/>
                    <a:pt x="18192" y="5114"/>
                  </a:cubicBezTo>
                  <a:cubicBezTo>
                    <a:pt x="18489" y="3927"/>
                    <a:pt x="17142" y="3105"/>
                    <a:pt x="17142" y="3105"/>
                  </a:cubicBezTo>
                  <a:cubicBezTo>
                    <a:pt x="17142" y="3105"/>
                    <a:pt x="9998" y="252"/>
                    <a:pt x="9792" y="69"/>
                  </a:cubicBezTo>
                  <a:cubicBezTo>
                    <a:pt x="9644" y="24"/>
                    <a:pt x="9490" y="1"/>
                    <a:pt x="9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142;p42">
              <a:extLst>
                <a:ext uri="{FF2B5EF4-FFF2-40B4-BE49-F238E27FC236}">
                  <a16:creationId xmlns:a16="http://schemas.microsoft.com/office/drawing/2014/main" id="{F6B344E0-B959-757E-480A-0B06420C8CD0}"/>
                </a:ext>
              </a:extLst>
            </p:cNvPr>
            <p:cNvSpPr/>
            <p:nvPr/>
          </p:nvSpPr>
          <p:spPr>
            <a:xfrm>
              <a:off x="7776638" y="2210536"/>
              <a:ext cx="139473" cy="59081"/>
            </a:xfrm>
            <a:custGeom>
              <a:avLst/>
              <a:gdLst/>
              <a:ahLst/>
              <a:cxnLst/>
              <a:rect l="l" t="t" r="r" b="b"/>
              <a:pathLst>
                <a:path w="7533" h="3191" extrusionOk="0">
                  <a:moveTo>
                    <a:pt x="152" y="0"/>
                  </a:moveTo>
                  <a:cubicBezTo>
                    <a:pt x="98" y="0"/>
                    <a:pt x="46" y="6"/>
                    <a:pt x="1" y="17"/>
                  </a:cubicBezTo>
                  <a:cubicBezTo>
                    <a:pt x="366" y="132"/>
                    <a:pt x="777" y="246"/>
                    <a:pt x="1165" y="337"/>
                  </a:cubicBezTo>
                  <a:cubicBezTo>
                    <a:pt x="2101" y="588"/>
                    <a:pt x="3014" y="885"/>
                    <a:pt x="3904" y="1273"/>
                  </a:cubicBezTo>
                  <a:cubicBezTo>
                    <a:pt x="4794" y="1638"/>
                    <a:pt x="5661" y="2072"/>
                    <a:pt x="6483" y="2574"/>
                  </a:cubicBezTo>
                  <a:cubicBezTo>
                    <a:pt x="6825" y="2802"/>
                    <a:pt x="7168" y="3008"/>
                    <a:pt x="7533" y="3190"/>
                  </a:cubicBezTo>
                  <a:cubicBezTo>
                    <a:pt x="7533" y="3190"/>
                    <a:pt x="7442" y="3122"/>
                    <a:pt x="7282" y="2985"/>
                  </a:cubicBezTo>
                  <a:cubicBezTo>
                    <a:pt x="7122" y="2848"/>
                    <a:pt x="6871" y="2665"/>
                    <a:pt x="6574" y="2460"/>
                  </a:cubicBezTo>
                  <a:cubicBezTo>
                    <a:pt x="4931" y="1364"/>
                    <a:pt x="3105" y="588"/>
                    <a:pt x="1188" y="177"/>
                  </a:cubicBezTo>
                  <a:cubicBezTo>
                    <a:pt x="822" y="109"/>
                    <a:pt x="526" y="40"/>
                    <a:pt x="320" y="17"/>
                  </a:cubicBezTo>
                  <a:cubicBezTo>
                    <a:pt x="263" y="6"/>
                    <a:pt x="206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143;p42">
              <a:extLst>
                <a:ext uri="{FF2B5EF4-FFF2-40B4-BE49-F238E27FC236}">
                  <a16:creationId xmlns:a16="http://schemas.microsoft.com/office/drawing/2014/main" id="{2D83F772-C56E-8FCF-9B31-7DFCC93A4694}"/>
                </a:ext>
              </a:extLst>
            </p:cNvPr>
            <p:cNvSpPr/>
            <p:nvPr/>
          </p:nvSpPr>
          <p:spPr>
            <a:xfrm>
              <a:off x="7802410" y="2252267"/>
              <a:ext cx="122588" cy="43547"/>
            </a:xfrm>
            <a:custGeom>
              <a:avLst/>
              <a:gdLst/>
              <a:ahLst/>
              <a:cxnLst/>
              <a:rect l="l" t="t" r="r" b="b"/>
              <a:pathLst>
                <a:path w="6621" h="2352" extrusionOk="0">
                  <a:moveTo>
                    <a:pt x="1" y="0"/>
                  </a:moveTo>
                  <a:lnTo>
                    <a:pt x="1" y="0"/>
                  </a:lnTo>
                  <a:cubicBezTo>
                    <a:pt x="321" y="137"/>
                    <a:pt x="640" y="274"/>
                    <a:pt x="960" y="365"/>
                  </a:cubicBezTo>
                  <a:lnTo>
                    <a:pt x="3288" y="1210"/>
                  </a:lnTo>
                  <a:lnTo>
                    <a:pt x="5616" y="2032"/>
                  </a:lnTo>
                  <a:cubicBezTo>
                    <a:pt x="5936" y="2169"/>
                    <a:pt x="6278" y="2283"/>
                    <a:pt x="6620" y="2351"/>
                  </a:cubicBezTo>
                  <a:cubicBezTo>
                    <a:pt x="6324" y="2169"/>
                    <a:pt x="6004" y="2032"/>
                    <a:pt x="5684" y="1918"/>
                  </a:cubicBezTo>
                  <a:cubicBezTo>
                    <a:pt x="5091" y="1667"/>
                    <a:pt x="4269" y="1347"/>
                    <a:pt x="3356" y="1027"/>
                  </a:cubicBezTo>
                  <a:cubicBezTo>
                    <a:pt x="2443" y="708"/>
                    <a:pt x="1599" y="434"/>
                    <a:pt x="1005" y="251"/>
                  </a:cubicBezTo>
                  <a:cubicBezTo>
                    <a:pt x="686" y="114"/>
                    <a:pt x="343" y="46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144;p42">
              <a:extLst>
                <a:ext uri="{FF2B5EF4-FFF2-40B4-BE49-F238E27FC236}">
                  <a16:creationId xmlns:a16="http://schemas.microsoft.com/office/drawing/2014/main" id="{5CD1E78C-58AA-40B0-9EA7-B65C31CD6382}"/>
                </a:ext>
              </a:extLst>
            </p:cNvPr>
            <p:cNvSpPr/>
            <p:nvPr/>
          </p:nvSpPr>
          <p:spPr>
            <a:xfrm>
              <a:off x="7805798" y="2291314"/>
              <a:ext cx="112016" cy="30272"/>
            </a:xfrm>
            <a:custGeom>
              <a:avLst/>
              <a:gdLst/>
              <a:ahLst/>
              <a:cxnLst/>
              <a:rect l="l" t="t" r="r" b="b"/>
              <a:pathLst>
                <a:path w="6050" h="1635" extrusionOk="0">
                  <a:moveTo>
                    <a:pt x="343" y="0"/>
                  </a:moveTo>
                  <a:cubicBezTo>
                    <a:pt x="231" y="0"/>
                    <a:pt x="118" y="6"/>
                    <a:pt x="1" y="14"/>
                  </a:cubicBezTo>
                  <a:cubicBezTo>
                    <a:pt x="297" y="105"/>
                    <a:pt x="594" y="151"/>
                    <a:pt x="914" y="197"/>
                  </a:cubicBezTo>
                  <a:cubicBezTo>
                    <a:pt x="1461" y="311"/>
                    <a:pt x="2237" y="471"/>
                    <a:pt x="3059" y="676"/>
                  </a:cubicBezTo>
                  <a:cubicBezTo>
                    <a:pt x="3904" y="904"/>
                    <a:pt x="4634" y="1155"/>
                    <a:pt x="5182" y="1338"/>
                  </a:cubicBezTo>
                  <a:cubicBezTo>
                    <a:pt x="5456" y="1475"/>
                    <a:pt x="5753" y="1566"/>
                    <a:pt x="6049" y="1635"/>
                  </a:cubicBezTo>
                  <a:cubicBezTo>
                    <a:pt x="5798" y="1452"/>
                    <a:pt x="5524" y="1315"/>
                    <a:pt x="5228" y="1201"/>
                  </a:cubicBezTo>
                  <a:cubicBezTo>
                    <a:pt x="3858" y="630"/>
                    <a:pt x="2397" y="242"/>
                    <a:pt x="914" y="60"/>
                  </a:cubicBezTo>
                  <a:cubicBezTo>
                    <a:pt x="725" y="16"/>
                    <a:pt x="537" y="0"/>
                    <a:pt x="3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5138;p67">
            <a:extLst>
              <a:ext uri="{FF2B5EF4-FFF2-40B4-BE49-F238E27FC236}">
                <a16:creationId xmlns:a16="http://schemas.microsoft.com/office/drawing/2014/main" id="{238EA01E-8BA1-F123-6C65-90BF4B914256}"/>
              </a:ext>
            </a:extLst>
          </p:cNvPr>
          <p:cNvGrpSpPr/>
          <p:nvPr/>
        </p:nvGrpSpPr>
        <p:grpSpPr>
          <a:xfrm>
            <a:off x="1548193" y="927103"/>
            <a:ext cx="500650" cy="501275"/>
            <a:chOff x="2904275" y="1860300"/>
            <a:chExt cx="500650" cy="501275"/>
          </a:xfrm>
        </p:grpSpPr>
        <p:sp>
          <p:nvSpPr>
            <p:cNvPr id="150" name="Google Shape;5139;p67">
              <a:extLst>
                <a:ext uri="{FF2B5EF4-FFF2-40B4-BE49-F238E27FC236}">
                  <a16:creationId xmlns:a16="http://schemas.microsoft.com/office/drawing/2014/main" id="{B355ECCC-E7FA-DC6E-FCC7-40ADBDA3FDA9}"/>
                </a:ext>
              </a:extLst>
            </p:cNvPr>
            <p:cNvSpPr/>
            <p:nvPr/>
          </p:nvSpPr>
          <p:spPr>
            <a:xfrm>
              <a:off x="3270825" y="2149775"/>
              <a:ext cx="124700" cy="201775"/>
            </a:xfrm>
            <a:custGeom>
              <a:avLst/>
              <a:gdLst/>
              <a:ahLst/>
              <a:cxnLst/>
              <a:rect l="l" t="t" r="r" b="b"/>
              <a:pathLst>
                <a:path w="4988" h="8071" extrusionOk="0">
                  <a:moveTo>
                    <a:pt x="502" y="1"/>
                  </a:moveTo>
                  <a:cubicBezTo>
                    <a:pt x="226" y="1"/>
                    <a:pt x="0" y="351"/>
                    <a:pt x="0" y="803"/>
                  </a:cubicBezTo>
                  <a:lnTo>
                    <a:pt x="0" y="7294"/>
                  </a:lnTo>
                  <a:cubicBezTo>
                    <a:pt x="0" y="7720"/>
                    <a:pt x="226" y="8071"/>
                    <a:pt x="502" y="8071"/>
                  </a:cubicBezTo>
                  <a:lnTo>
                    <a:pt x="4487" y="8071"/>
                  </a:lnTo>
                  <a:cubicBezTo>
                    <a:pt x="4762" y="8071"/>
                    <a:pt x="4988" y="7720"/>
                    <a:pt x="4988" y="7294"/>
                  </a:cubicBezTo>
                  <a:lnTo>
                    <a:pt x="4988" y="803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140;p67">
              <a:extLst>
                <a:ext uri="{FF2B5EF4-FFF2-40B4-BE49-F238E27FC236}">
                  <a16:creationId xmlns:a16="http://schemas.microsoft.com/office/drawing/2014/main" id="{5148D8DE-36C7-469D-3CDD-867B51E9B8E3}"/>
                </a:ext>
              </a:extLst>
            </p:cNvPr>
            <p:cNvSpPr/>
            <p:nvPr/>
          </p:nvSpPr>
          <p:spPr>
            <a:xfrm>
              <a:off x="3270825" y="1870325"/>
              <a:ext cx="124700" cy="201150"/>
            </a:xfrm>
            <a:custGeom>
              <a:avLst/>
              <a:gdLst/>
              <a:ahLst/>
              <a:cxnLst/>
              <a:rect l="l" t="t" r="r" b="b"/>
              <a:pathLst>
                <a:path w="4988" h="8046" extrusionOk="0">
                  <a:moveTo>
                    <a:pt x="502" y="1"/>
                  </a:moveTo>
                  <a:cubicBezTo>
                    <a:pt x="226" y="1"/>
                    <a:pt x="0" y="351"/>
                    <a:pt x="0" y="778"/>
                  </a:cubicBezTo>
                  <a:lnTo>
                    <a:pt x="0" y="7269"/>
                  </a:lnTo>
                  <a:cubicBezTo>
                    <a:pt x="0" y="7695"/>
                    <a:pt x="226" y="8046"/>
                    <a:pt x="502" y="8046"/>
                  </a:cubicBezTo>
                  <a:lnTo>
                    <a:pt x="4487" y="8046"/>
                  </a:lnTo>
                  <a:cubicBezTo>
                    <a:pt x="4762" y="8046"/>
                    <a:pt x="4988" y="7695"/>
                    <a:pt x="4988" y="7269"/>
                  </a:cubicBezTo>
                  <a:lnTo>
                    <a:pt x="4988" y="778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141;p67">
              <a:extLst>
                <a:ext uri="{FF2B5EF4-FFF2-40B4-BE49-F238E27FC236}">
                  <a16:creationId xmlns:a16="http://schemas.microsoft.com/office/drawing/2014/main" id="{FC884D20-D301-2CC4-B7A6-0F7E8F2D1379}"/>
                </a:ext>
              </a:extLst>
            </p:cNvPr>
            <p:cNvSpPr/>
            <p:nvPr/>
          </p:nvSpPr>
          <p:spPr>
            <a:xfrm>
              <a:off x="2978225" y="1875975"/>
              <a:ext cx="137225" cy="189875"/>
            </a:xfrm>
            <a:custGeom>
              <a:avLst/>
              <a:gdLst/>
              <a:ahLst/>
              <a:cxnLst/>
              <a:rect l="l" t="t" r="r" b="b"/>
              <a:pathLst>
                <a:path w="5489" h="7595" extrusionOk="0">
                  <a:moveTo>
                    <a:pt x="2757" y="0"/>
                  </a:moveTo>
                  <a:cubicBezTo>
                    <a:pt x="1178" y="552"/>
                    <a:pt x="0" y="2080"/>
                    <a:pt x="0" y="3810"/>
                  </a:cubicBezTo>
                  <a:cubicBezTo>
                    <a:pt x="0" y="5514"/>
                    <a:pt x="1178" y="7043"/>
                    <a:pt x="2757" y="7594"/>
                  </a:cubicBezTo>
                  <a:cubicBezTo>
                    <a:pt x="4311" y="7043"/>
                    <a:pt x="5489" y="5514"/>
                    <a:pt x="5489" y="3810"/>
                  </a:cubicBezTo>
                  <a:cubicBezTo>
                    <a:pt x="5489" y="2080"/>
                    <a:pt x="4311" y="552"/>
                    <a:pt x="27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142;p67">
              <a:extLst>
                <a:ext uri="{FF2B5EF4-FFF2-40B4-BE49-F238E27FC236}">
                  <a16:creationId xmlns:a16="http://schemas.microsoft.com/office/drawing/2014/main" id="{19DEA7DB-A2F9-6287-31EA-E0B08C78A7A7}"/>
                </a:ext>
              </a:extLst>
            </p:cNvPr>
            <p:cNvSpPr/>
            <p:nvPr/>
          </p:nvSpPr>
          <p:spPr>
            <a:xfrm>
              <a:off x="2979475" y="2156050"/>
              <a:ext cx="135975" cy="189875"/>
            </a:xfrm>
            <a:custGeom>
              <a:avLst/>
              <a:gdLst/>
              <a:ahLst/>
              <a:cxnLst/>
              <a:rect l="l" t="t" r="r" b="b"/>
              <a:pathLst>
                <a:path w="5439" h="7595" extrusionOk="0">
                  <a:moveTo>
                    <a:pt x="2707" y="0"/>
                  </a:moveTo>
                  <a:cubicBezTo>
                    <a:pt x="1153" y="552"/>
                    <a:pt x="0" y="2080"/>
                    <a:pt x="0" y="3785"/>
                  </a:cubicBezTo>
                  <a:cubicBezTo>
                    <a:pt x="0" y="5489"/>
                    <a:pt x="1153" y="7018"/>
                    <a:pt x="2707" y="7594"/>
                  </a:cubicBezTo>
                  <a:cubicBezTo>
                    <a:pt x="4286" y="7018"/>
                    <a:pt x="5439" y="5489"/>
                    <a:pt x="5439" y="3785"/>
                  </a:cubicBezTo>
                  <a:cubicBezTo>
                    <a:pt x="5439" y="2080"/>
                    <a:pt x="4286" y="552"/>
                    <a:pt x="2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143;p67">
              <a:extLst>
                <a:ext uri="{FF2B5EF4-FFF2-40B4-BE49-F238E27FC236}">
                  <a16:creationId xmlns:a16="http://schemas.microsoft.com/office/drawing/2014/main" id="{D672A78D-A303-4981-8649-40F76471B47C}"/>
                </a:ext>
              </a:extLst>
            </p:cNvPr>
            <p:cNvSpPr/>
            <p:nvPr/>
          </p:nvSpPr>
          <p:spPr>
            <a:xfrm>
              <a:off x="3044000" y="1941750"/>
              <a:ext cx="19450" cy="19450"/>
            </a:xfrm>
            <a:custGeom>
              <a:avLst/>
              <a:gdLst/>
              <a:ahLst/>
              <a:cxnLst/>
              <a:rect l="l" t="t" r="r" b="b"/>
              <a:pathLst>
                <a:path w="778" h="778" extrusionOk="0">
                  <a:moveTo>
                    <a:pt x="402" y="1"/>
                  </a:moveTo>
                  <a:cubicBezTo>
                    <a:pt x="176" y="1"/>
                    <a:pt x="1" y="176"/>
                    <a:pt x="1" y="377"/>
                  </a:cubicBezTo>
                  <a:cubicBezTo>
                    <a:pt x="1" y="602"/>
                    <a:pt x="176" y="778"/>
                    <a:pt x="402" y="778"/>
                  </a:cubicBezTo>
                  <a:cubicBezTo>
                    <a:pt x="602" y="778"/>
                    <a:pt x="778" y="602"/>
                    <a:pt x="778" y="377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144;p67">
              <a:extLst>
                <a:ext uri="{FF2B5EF4-FFF2-40B4-BE49-F238E27FC236}">
                  <a16:creationId xmlns:a16="http://schemas.microsoft.com/office/drawing/2014/main" id="{689071F2-B225-A51E-338C-8E3E1B843774}"/>
                </a:ext>
              </a:extLst>
            </p:cNvPr>
            <p:cNvSpPr/>
            <p:nvPr/>
          </p:nvSpPr>
          <p:spPr>
            <a:xfrm>
              <a:off x="3044000" y="2221200"/>
              <a:ext cx="19450" cy="20075"/>
            </a:xfrm>
            <a:custGeom>
              <a:avLst/>
              <a:gdLst/>
              <a:ahLst/>
              <a:cxnLst/>
              <a:rect l="l" t="t" r="r" b="b"/>
              <a:pathLst>
                <a:path w="778" h="803" extrusionOk="0">
                  <a:moveTo>
                    <a:pt x="402" y="1"/>
                  </a:moveTo>
                  <a:cubicBezTo>
                    <a:pt x="176" y="1"/>
                    <a:pt x="1" y="176"/>
                    <a:pt x="1" y="402"/>
                  </a:cubicBezTo>
                  <a:cubicBezTo>
                    <a:pt x="1" y="627"/>
                    <a:pt x="176" y="803"/>
                    <a:pt x="402" y="803"/>
                  </a:cubicBezTo>
                  <a:cubicBezTo>
                    <a:pt x="602" y="803"/>
                    <a:pt x="778" y="627"/>
                    <a:pt x="778" y="402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145;p67">
              <a:extLst>
                <a:ext uri="{FF2B5EF4-FFF2-40B4-BE49-F238E27FC236}">
                  <a16:creationId xmlns:a16="http://schemas.microsoft.com/office/drawing/2014/main" id="{E7E712CD-9FA4-C2FB-D666-E9476EB90E7A}"/>
                </a:ext>
              </a:extLst>
            </p:cNvPr>
            <p:cNvSpPr/>
            <p:nvPr/>
          </p:nvSpPr>
          <p:spPr>
            <a:xfrm>
              <a:off x="2965675" y="1941750"/>
              <a:ext cx="19450" cy="19450"/>
            </a:xfrm>
            <a:custGeom>
              <a:avLst/>
              <a:gdLst/>
              <a:ahLst/>
              <a:cxnLst/>
              <a:rect l="l" t="t" r="r" b="b"/>
              <a:pathLst>
                <a:path w="778" h="778" extrusionOk="0">
                  <a:moveTo>
                    <a:pt x="402" y="1"/>
                  </a:moveTo>
                  <a:cubicBezTo>
                    <a:pt x="176" y="1"/>
                    <a:pt x="1" y="176"/>
                    <a:pt x="1" y="377"/>
                  </a:cubicBezTo>
                  <a:cubicBezTo>
                    <a:pt x="1" y="602"/>
                    <a:pt x="176" y="778"/>
                    <a:pt x="402" y="778"/>
                  </a:cubicBezTo>
                  <a:cubicBezTo>
                    <a:pt x="602" y="778"/>
                    <a:pt x="778" y="602"/>
                    <a:pt x="778" y="377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146;p67">
              <a:extLst>
                <a:ext uri="{FF2B5EF4-FFF2-40B4-BE49-F238E27FC236}">
                  <a16:creationId xmlns:a16="http://schemas.microsoft.com/office/drawing/2014/main" id="{973537F0-9201-3681-F5BD-FE13D875F371}"/>
                </a:ext>
              </a:extLst>
            </p:cNvPr>
            <p:cNvSpPr/>
            <p:nvPr/>
          </p:nvSpPr>
          <p:spPr>
            <a:xfrm>
              <a:off x="2965675" y="2221200"/>
              <a:ext cx="19450" cy="20075"/>
            </a:xfrm>
            <a:custGeom>
              <a:avLst/>
              <a:gdLst/>
              <a:ahLst/>
              <a:cxnLst/>
              <a:rect l="l" t="t" r="r" b="b"/>
              <a:pathLst>
                <a:path w="778" h="803" extrusionOk="0">
                  <a:moveTo>
                    <a:pt x="402" y="1"/>
                  </a:moveTo>
                  <a:cubicBezTo>
                    <a:pt x="176" y="1"/>
                    <a:pt x="1" y="176"/>
                    <a:pt x="1" y="402"/>
                  </a:cubicBezTo>
                  <a:cubicBezTo>
                    <a:pt x="1" y="627"/>
                    <a:pt x="176" y="803"/>
                    <a:pt x="402" y="803"/>
                  </a:cubicBezTo>
                  <a:cubicBezTo>
                    <a:pt x="602" y="803"/>
                    <a:pt x="778" y="627"/>
                    <a:pt x="778" y="402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147;p67">
              <a:extLst>
                <a:ext uri="{FF2B5EF4-FFF2-40B4-BE49-F238E27FC236}">
                  <a16:creationId xmlns:a16="http://schemas.microsoft.com/office/drawing/2014/main" id="{A4C61C0E-7F9E-E262-163C-DF2DC2EA82B9}"/>
                </a:ext>
              </a:extLst>
            </p:cNvPr>
            <p:cNvSpPr/>
            <p:nvPr/>
          </p:nvSpPr>
          <p:spPr>
            <a:xfrm>
              <a:off x="2904275" y="1860300"/>
              <a:ext cx="221200" cy="221200"/>
            </a:xfrm>
            <a:custGeom>
              <a:avLst/>
              <a:gdLst/>
              <a:ahLst/>
              <a:cxnLst/>
              <a:rect l="l" t="t" r="r" b="b"/>
              <a:pathLst>
                <a:path w="8848" h="8848" extrusionOk="0">
                  <a:moveTo>
                    <a:pt x="4412" y="778"/>
                  </a:moveTo>
                  <a:cubicBezTo>
                    <a:pt x="6367" y="778"/>
                    <a:pt x="8046" y="2482"/>
                    <a:pt x="8046" y="4437"/>
                  </a:cubicBezTo>
                  <a:cubicBezTo>
                    <a:pt x="8046" y="6367"/>
                    <a:pt x="6367" y="8071"/>
                    <a:pt x="4412" y="8071"/>
                  </a:cubicBezTo>
                  <a:cubicBezTo>
                    <a:pt x="2482" y="8071"/>
                    <a:pt x="778" y="6367"/>
                    <a:pt x="778" y="4437"/>
                  </a:cubicBezTo>
                  <a:cubicBezTo>
                    <a:pt x="778" y="2482"/>
                    <a:pt x="2482" y="778"/>
                    <a:pt x="4412" y="778"/>
                  </a:cubicBezTo>
                  <a:close/>
                  <a:moveTo>
                    <a:pt x="4412" y="1"/>
                  </a:moveTo>
                  <a:cubicBezTo>
                    <a:pt x="3284" y="1"/>
                    <a:pt x="2156" y="477"/>
                    <a:pt x="1304" y="1329"/>
                  </a:cubicBezTo>
                  <a:cubicBezTo>
                    <a:pt x="477" y="2156"/>
                    <a:pt x="1" y="3284"/>
                    <a:pt x="1" y="4437"/>
                  </a:cubicBezTo>
                  <a:cubicBezTo>
                    <a:pt x="1" y="5565"/>
                    <a:pt x="477" y="6692"/>
                    <a:pt x="1304" y="7519"/>
                  </a:cubicBezTo>
                  <a:cubicBezTo>
                    <a:pt x="2156" y="8372"/>
                    <a:pt x="3284" y="8848"/>
                    <a:pt x="4412" y="8848"/>
                  </a:cubicBezTo>
                  <a:cubicBezTo>
                    <a:pt x="5540" y="8848"/>
                    <a:pt x="6693" y="8372"/>
                    <a:pt x="7520" y="7519"/>
                  </a:cubicBezTo>
                  <a:cubicBezTo>
                    <a:pt x="8347" y="6692"/>
                    <a:pt x="8848" y="5565"/>
                    <a:pt x="8848" y="4437"/>
                  </a:cubicBezTo>
                  <a:cubicBezTo>
                    <a:pt x="8848" y="3284"/>
                    <a:pt x="8347" y="2156"/>
                    <a:pt x="7520" y="1329"/>
                  </a:cubicBezTo>
                  <a:cubicBezTo>
                    <a:pt x="6693" y="477"/>
                    <a:pt x="5540" y="1"/>
                    <a:pt x="4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148;p67">
              <a:extLst>
                <a:ext uri="{FF2B5EF4-FFF2-40B4-BE49-F238E27FC236}">
                  <a16:creationId xmlns:a16="http://schemas.microsoft.com/office/drawing/2014/main" id="{4E025CFE-FA50-B846-95E3-37AB75D36C8F}"/>
                </a:ext>
              </a:extLst>
            </p:cNvPr>
            <p:cNvSpPr/>
            <p:nvPr/>
          </p:nvSpPr>
          <p:spPr>
            <a:xfrm>
              <a:off x="2962550" y="2002850"/>
              <a:ext cx="104675" cy="36675"/>
            </a:xfrm>
            <a:custGeom>
              <a:avLst/>
              <a:gdLst/>
              <a:ahLst/>
              <a:cxnLst/>
              <a:rect l="l" t="t" r="r" b="b"/>
              <a:pathLst>
                <a:path w="4187" h="1467" extrusionOk="0">
                  <a:moveTo>
                    <a:pt x="427" y="0"/>
                  </a:moveTo>
                  <a:cubicBezTo>
                    <a:pt x="326" y="0"/>
                    <a:pt x="226" y="38"/>
                    <a:pt x="151" y="113"/>
                  </a:cubicBezTo>
                  <a:cubicBezTo>
                    <a:pt x="1" y="264"/>
                    <a:pt x="1" y="514"/>
                    <a:pt x="151" y="665"/>
                  </a:cubicBezTo>
                  <a:cubicBezTo>
                    <a:pt x="677" y="1191"/>
                    <a:pt x="1379" y="1467"/>
                    <a:pt x="2081" y="1467"/>
                  </a:cubicBezTo>
                  <a:cubicBezTo>
                    <a:pt x="2783" y="1467"/>
                    <a:pt x="3484" y="1191"/>
                    <a:pt x="4011" y="665"/>
                  </a:cubicBezTo>
                  <a:cubicBezTo>
                    <a:pt x="4186" y="514"/>
                    <a:pt x="4186" y="264"/>
                    <a:pt x="4011" y="113"/>
                  </a:cubicBezTo>
                  <a:cubicBezTo>
                    <a:pt x="3935" y="38"/>
                    <a:pt x="3835" y="0"/>
                    <a:pt x="3735" y="0"/>
                  </a:cubicBezTo>
                  <a:cubicBezTo>
                    <a:pt x="3635" y="0"/>
                    <a:pt x="3534" y="38"/>
                    <a:pt x="3459" y="113"/>
                  </a:cubicBezTo>
                  <a:cubicBezTo>
                    <a:pt x="3083" y="489"/>
                    <a:pt x="2582" y="677"/>
                    <a:pt x="2081" y="677"/>
                  </a:cubicBezTo>
                  <a:cubicBezTo>
                    <a:pt x="1580" y="677"/>
                    <a:pt x="1078" y="489"/>
                    <a:pt x="702" y="113"/>
                  </a:cubicBezTo>
                  <a:cubicBezTo>
                    <a:pt x="627" y="38"/>
                    <a:pt x="527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149;p67">
              <a:extLst>
                <a:ext uri="{FF2B5EF4-FFF2-40B4-BE49-F238E27FC236}">
                  <a16:creationId xmlns:a16="http://schemas.microsoft.com/office/drawing/2014/main" id="{BDF57AF3-7C96-4F6C-5FD3-C7C45FC12011}"/>
                </a:ext>
              </a:extLst>
            </p:cNvPr>
            <p:cNvSpPr/>
            <p:nvPr/>
          </p:nvSpPr>
          <p:spPr>
            <a:xfrm>
              <a:off x="2904275" y="2140375"/>
              <a:ext cx="221200" cy="221200"/>
            </a:xfrm>
            <a:custGeom>
              <a:avLst/>
              <a:gdLst/>
              <a:ahLst/>
              <a:cxnLst/>
              <a:rect l="l" t="t" r="r" b="b"/>
              <a:pathLst>
                <a:path w="8848" h="8848" extrusionOk="0">
                  <a:moveTo>
                    <a:pt x="4412" y="778"/>
                  </a:moveTo>
                  <a:cubicBezTo>
                    <a:pt x="6367" y="778"/>
                    <a:pt x="8046" y="2482"/>
                    <a:pt x="8046" y="4412"/>
                  </a:cubicBezTo>
                  <a:cubicBezTo>
                    <a:pt x="8046" y="6367"/>
                    <a:pt x="6367" y="8046"/>
                    <a:pt x="4412" y="8046"/>
                  </a:cubicBezTo>
                  <a:cubicBezTo>
                    <a:pt x="2482" y="8046"/>
                    <a:pt x="778" y="6367"/>
                    <a:pt x="778" y="4412"/>
                  </a:cubicBezTo>
                  <a:cubicBezTo>
                    <a:pt x="778" y="2482"/>
                    <a:pt x="2482" y="778"/>
                    <a:pt x="4412" y="778"/>
                  </a:cubicBezTo>
                  <a:close/>
                  <a:moveTo>
                    <a:pt x="4412" y="1"/>
                  </a:moveTo>
                  <a:cubicBezTo>
                    <a:pt x="3284" y="1"/>
                    <a:pt x="2156" y="477"/>
                    <a:pt x="1304" y="1304"/>
                  </a:cubicBezTo>
                  <a:cubicBezTo>
                    <a:pt x="477" y="2156"/>
                    <a:pt x="1" y="3284"/>
                    <a:pt x="1" y="4412"/>
                  </a:cubicBezTo>
                  <a:cubicBezTo>
                    <a:pt x="1" y="5540"/>
                    <a:pt x="477" y="6692"/>
                    <a:pt x="1304" y="7519"/>
                  </a:cubicBezTo>
                  <a:cubicBezTo>
                    <a:pt x="2156" y="8347"/>
                    <a:pt x="3284" y="8848"/>
                    <a:pt x="4412" y="8848"/>
                  </a:cubicBezTo>
                  <a:cubicBezTo>
                    <a:pt x="5540" y="8848"/>
                    <a:pt x="6693" y="8347"/>
                    <a:pt x="7520" y="7519"/>
                  </a:cubicBezTo>
                  <a:cubicBezTo>
                    <a:pt x="8347" y="6692"/>
                    <a:pt x="8848" y="5540"/>
                    <a:pt x="8848" y="4412"/>
                  </a:cubicBezTo>
                  <a:cubicBezTo>
                    <a:pt x="8848" y="3284"/>
                    <a:pt x="8347" y="2156"/>
                    <a:pt x="7520" y="1304"/>
                  </a:cubicBezTo>
                  <a:cubicBezTo>
                    <a:pt x="6693" y="477"/>
                    <a:pt x="5540" y="1"/>
                    <a:pt x="4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150;p67">
              <a:extLst>
                <a:ext uri="{FF2B5EF4-FFF2-40B4-BE49-F238E27FC236}">
                  <a16:creationId xmlns:a16="http://schemas.microsoft.com/office/drawing/2014/main" id="{6D037EEE-6AB3-0A8F-9E4C-A2D580E33FC4}"/>
                </a:ext>
              </a:extLst>
            </p:cNvPr>
            <p:cNvSpPr/>
            <p:nvPr/>
          </p:nvSpPr>
          <p:spPr>
            <a:xfrm>
              <a:off x="2962550" y="2259900"/>
              <a:ext cx="104675" cy="37150"/>
            </a:xfrm>
            <a:custGeom>
              <a:avLst/>
              <a:gdLst/>
              <a:ahLst/>
              <a:cxnLst/>
              <a:rect l="l" t="t" r="r" b="b"/>
              <a:pathLst>
                <a:path w="4187" h="1486" extrusionOk="0">
                  <a:moveTo>
                    <a:pt x="2081" y="0"/>
                  </a:moveTo>
                  <a:cubicBezTo>
                    <a:pt x="1379" y="0"/>
                    <a:pt x="677" y="270"/>
                    <a:pt x="151" y="809"/>
                  </a:cubicBezTo>
                  <a:cubicBezTo>
                    <a:pt x="1" y="959"/>
                    <a:pt x="1" y="1210"/>
                    <a:pt x="151" y="1360"/>
                  </a:cubicBezTo>
                  <a:cubicBezTo>
                    <a:pt x="226" y="1435"/>
                    <a:pt x="326" y="1473"/>
                    <a:pt x="427" y="1473"/>
                  </a:cubicBezTo>
                  <a:cubicBezTo>
                    <a:pt x="527" y="1473"/>
                    <a:pt x="627" y="1435"/>
                    <a:pt x="702" y="1360"/>
                  </a:cubicBezTo>
                  <a:cubicBezTo>
                    <a:pt x="1078" y="984"/>
                    <a:pt x="1580" y="796"/>
                    <a:pt x="2081" y="796"/>
                  </a:cubicBezTo>
                  <a:cubicBezTo>
                    <a:pt x="2582" y="796"/>
                    <a:pt x="3083" y="984"/>
                    <a:pt x="3459" y="1360"/>
                  </a:cubicBezTo>
                  <a:cubicBezTo>
                    <a:pt x="3534" y="1435"/>
                    <a:pt x="3635" y="1485"/>
                    <a:pt x="3735" y="1485"/>
                  </a:cubicBezTo>
                  <a:cubicBezTo>
                    <a:pt x="3835" y="1485"/>
                    <a:pt x="3935" y="1435"/>
                    <a:pt x="4011" y="1360"/>
                  </a:cubicBezTo>
                  <a:cubicBezTo>
                    <a:pt x="4186" y="1210"/>
                    <a:pt x="4186" y="959"/>
                    <a:pt x="4011" y="809"/>
                  </a:cubicBezTo>
                  <a:cubicBezTo>
                    <a:pt x="3484" y="270"/>
                    <a:pt x="2783" y="0"/>
                    <a:pt x="2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151;p67">
              <a:extLst>
                <a:ext uri="{FF2B5EF4-FFF2-40B4-BE49-F238E27FC236}">
                  <a16:creationId xmlns:a16="http://schemas.microsoft.com/office/drawing/2014/main" id="{08028423-9C09-1CDC-2B32-95E21F13999E}"/>
                </a:ext>
              </a:extLst>
            </p:cNvPr>
            <p:cNvSpPr/>
            <p:nvPr/>
          </p:nvSpPr>
          <p:spPr>
            <a:xfrm>
              <a:off x="3186875" y="1860300"/>
              <a:ext cx="218050" cy="221200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95"/>
                    <a:pt x="7770" y="8071"/>
                    <a:pt x="7544" y="8071"/>
                  </a:cubicBezTo>
                  <a:lnTo>
                    <a:pt x="1178" y="8071"/>
                  </a:lnTo>
                  <a:cubicBezTo>
                    <a:pt x="952" y="8071"/>
                    <a:pt x="777" y="7895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152;p67">
              <a:extLst>
                <a:ext uri="{FF2B5EF4-FFF2-40B4-BE49-F238E27FC236}">
                  <a16:creationId xmlns:a16="http://schemas.microsoft.com/office/drawing/2014/main" id="{F01E2265-7FFE-97EC-C88D-3A47FB4AE9F2}"/>
                </a:ext>
              </a:extLst>
            </p:cNvPr>
            <p:cNvSpPr/>
            <p:nvPr/>
          </p:nvSpPr>
          <p:spPr>
            <a:xfrm>
              <a:off x="3186875" y="2140375"/>
              <a:ext cx="218050" cy="221200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70"/>
                    <a:pt x="7770" y="8046"/>
                    <a:pt x="7544" y="8046"/>
                  </a:cubicBezTo>
                  <a:lnTo>
                    <a:pt x="1178" y="8046"/>
                  </a:lnTo>
                  <a:cubicBezTo>
                    <a:pt x="952" y="8046"/>
                    <a:pt x="777" y="7870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153;p67">
              <a:extLst>
                <a:ext uri="{FF2B5EF4-FFF2-40B4-BE49-F238E27FC236}">
                  <a16:creationId xmlns:a16="http://schemas.microsoft.com/office/drawing/2014/main" id="{A61415C8-BB63-93F7-973E-99D4318A25E0}"/>
                </a:ext>
              </a:extLst>
            </p:cNvPr>
            <p:cNvSpPr/>
            <p:nvPr/>
          </p:nvSpPr>
          <p:spPr>
            <a:xfrm>
              <a:off x="3235100" y="1944575"/>
              <a:ext cx="119075" cy="78025"/>
            </a:xfrm>
            <a:custGeom>
              <a:avLst/>
              <a:gdLst/>
              <a:ahLst/>
              <a:cxnLst/>
              <a:rect l="l" t="t" r="r" b="b"/>
              <a:pathLst>
                <a:path w="4763" h="3121" extrusionOk="0">
                  <a:moveTo>
                    <a:pt x="4337" y="1"/>
                  </a:moveTo>
                  <a:cubicBezTo>
                    <a:pt x="4237" y="1"/>
                    <a:pt x="4136" y="38"/>
                    <a:pt x="4061" y="113"/>
                  </a:cubicBezTo>
                  <a:lnTo>
                    <a:pt x="1981" y="2194"/>
                  </a:lnTo>
                  <a:lnTo>
                    <a:pt x="703" y="890"/>
                  </a:lnTo>
                  <a:cubicBezTo>
                    <a:pt x="627" y="815"/>
                    <a:pt x="527" y="777"/>
                    <a:pt x="427" y="777"/>
                  </a:cubicBezTo>
                  <a:cubicBezTo>
                    <a:pt x="327" y="777"/>
                    <a:pt x="226" y="815"/>
                    <a:pt x="151" y="890"/>
                  </a:cubicBezTo>
                  <a:cubicBezTo>
                    <a:pt x="1" y="1041"/>
                    <a:pt x="1" y="1291"/>
                    <a:pt x="151" y="1442"/>
                  </a:cubicBezTo>
                  <a:lnTo>
                    <a:pt x="1705" y="3021"/>
                  </a:lnTo>
                  <a:cubicBezTo>
                    <a:pt x="1780" y="3096"/>
                    <a:pt x="1881" y="3121"/>
                    <a:pt x="1981" y="3121"/>
                  </a:cubicBezTo>
                  <a:cubicBezTo>
                    <a:pt x="2081" y="3121"/>
                    <a:pt x="2181" y="3096"/>
                    <a:pt x="2257" y="3021"/>
                  </a:cubicBezTo>
                  <a:lnTo>
                    <a:pt x="4612" y="665"/>
                  </a:lnTo>
                  <a:cubicBezTo>
                    <a:pt x="4763" y="514"/>
                    <a:pt x="4763" y="264"/>
                    <a:pt x="4612" y="113"/>
                  </a:cubicBezTo>
                  <a:cubicBezTo>
                    <a:pt x="4537" y="38"/>
                    <a:pt x="4437" y="1"/>
                    <a:pt x="4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154;p67">
              <a:extLst>
                <a:ext uri="{FF2B5EF4-FFF2-40B4-BE49-F238E27FC236}">
                  <a16:creationId xmlns:a16="http://schemas.microsoft.com/office/drawing/2014/main" id="{BBE5905D-5FEB-4FB9-0962-10652BBB90BF}"/>
                </a:ext>
              </a:extLst>
            </p:cNvPr>
            <p:cNvSpPr/>
            <p:nvPr/>
          </p:nvSpPr>
          <p:spPr>
            <a:xfrm>
              <a:off x="3246075" y="2201938"/>
              <a:ext cx="99650" cy="98075"/>
            </a:xfrm>
            <a:custGeom>
              <a:avLst/>
              <a:gdLst/>
              <a:ahLst/>
              <a:cxnLst/>
              <a:rect l="l" t="t" r="r" b="b"/>
              <a:pathLst>
                <a:path w="3986" h="3923" extrusionOk="0">
                  <a:moveTo>
                    <a:pt x="427" y="0"/>
                  </a:moveTo>
                  <a:cubicBezTo>
                    <a:pt x="326" y="0"/>
                    <a:pt x="226" y="38"/>
                    <a:pt x="151" y="113"/>
                  </a:cubicBezTo>
                  <a:cubicBezTo>
                    <a:pt x="1" y="288"/>
                    <a:pt x="1" y="514"/>
                    <a:pt x="151" y="689"/>
                  </a:cubicBezTo>
                  <a:lnTo>
                    <a:pt x="1429" y="1967"/>
                  </a:lnTo>
                  <a:lnTo>
                    <a:pt x="151" y="3246"/>
                  </a:lnTo>
                  <a:cubicBezTo>
                    <a:pt x="1" y="3396"/>
                    <a:pt x="1" y="3647"/>
                    <a:pt x="151" y="3797"/>
                  </a:cubicBezTo>
                  <a:cubicBezTo>
                    <a:pt x="226" y="3897"/>
                    <a:pt x="326" y="3922"/>
                    <a:pt x="427" y="3922"/>
                  </a:cubicBezTo>
                  <a:cubicBezTo>
                    <a:pt x="527" y="3922"/>
                    <a:pt x="627" y="3897"/>
                    <a:pt x="702" y="3797"/>
                  </a:cubicBezTo>
                  <a:lnTo>
                    <a:pt x="1980" y="2519"/>
                  </a:lnTo>
                  <a:lnTo>
                    <a:pt x="3284" y="3797"/>
                  </a:lnTo>
                  <a:cubicBezTo>
                    <a:pt x="3359" y="3897"/>
                    <a:pt x="3459" y="3922"/>
                    <a:pt x="3559" y="3922"/>
                  </a:cubicBezTo>
                  <a:cubicBezTo>
                    <a:pt x="3660" y="3922"/>
                    <a:pt x="3760" y="3897"/>
                    <a:pt x="3835" y="3797"/>
                  </a:cubicBezTo>
                  <a:cubicBezTo>
                    <a:pt x="3986" y="3647"/>
                    <a:pt x="3986" y="3396"/>
                    <a:pt x="3835" y="3246"/>
                  </a:cubicBezTo>
                  <a:lnTo>
                    <a:pt x="2532" y="1967"/>
                  </a:lnTo>
                  <a:lnTo>
                    <a:pt x="3835" y="689"/>
                  </a:lnTo>
                  <a:cubicBezTo>
                    <a:pt x="3986" y="514"/>
                    <a:pt x="3986" y="288"/>
                    <a:pt x="3835" y="113"/>
                  </a:cubicBezTo>
                  <a:cubicBezTo>
                    <a:pt x="3760" y="38"/>
                    <a:pt x="3660" y="0"/>
                    <a:pt x="3559" y="0"/>
                  </a:cubicBezTo>
                  <a:cubicBezTo>
                    <a:pt x="3459" y="0"/>
                    <a:pt x="3359" y="38"/>
                    <a:pt x="3284" y="113"/>
                  </a:cubicBezTo>
                  <a:lnTo>
                    <a:pt x="1980" y="1416"/>
                  </a:lnTo>
                  <a:lnTo>
                    <a:pt x="702" y="113"/>
                  </a:lnTo>
                  <a:cubicBezTo>
                    <a:pt x="627" y="38"/>
                    <a:pt x="527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91962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2" name="Google Shape;3612;p50"/>
          <p:cNvSpPr/>
          <p:nvPr/>
        </p:nvSpPr>
        <p:spPr>
          <a:xfrm>
            <a:off x="712450" y="729250"/>
            <a:ext cx="27555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3" name="Google Shape;3613;p50"/>
          <p:cNvSpPr txBox="1">
            <a:spLocks noGrp="1"/>
          </p:cNvSpPr>
          <p:nvPr>
            <p:ph type="title"/>
          </p:nvPr>
        </p:nvSpPr>
        <p:spPr>
          <a:xfrm>
            <a:off x="830009" y="373753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H</a:t>
            </a:r>
            <a:r>
              <a:rPr lang="en" dirty="0"/>
              <a:t>ow we classify the result..</a:t>
            </a:r>
            <a:endParaRPr dirty="0"/>
          </a:p>
        </p:txBody>
      </p:sp>
      <p:pic>
        <p:nvPicPr>
          <p:cNvPr id="3614" name="Google Shape;3614;p50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5" name="Google Shape;3615;p50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6" name="Google Shape;3616;p50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617" name="Google Shape;3617;p50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18" name="Google Shape;3618;p50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19" name="Google Shape;3619;p50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20" name="Google Shape;3620;p50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21" name="Google Shape;3621;p50">
            <a:hlinkClick r:id="rId10" action="ppaction://hlinksldjump"/>
          </p:cNvPr>
          <p:cNvSpPr txBox="1"/>
          <p:nvPr/>
        </p:nvSpPr>
        <p:spPr>
          <a:xfrm rot="5400000">
            <a:off x="8611661" y="264189"/>
            <a:ext cx="675496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622" name="Google Shape;3622;p50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E2B7BA-DDF2-224C-981D-70FBC2B3829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95456" y="1074338"/>
            <a:ext cx="6798856" cy="299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6095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0" name="Google Shape;3770;p53"/>
          <p:cNvSpPr txBox="1">
            <a:spLocks noGrp="1"/>
          </p:cNvSpPr>
          <p:nvPr>
            <p:ph type="title"/>
          </p:nvPr>
        </p:nvSpPr>
        <p:spPr>
          <a:xfrm>
            <a:off x="2643213" y="2051125"/>
            <a:ext cx="3857400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D</a:t>
            </a:r>
            <a:r>
              <a:rPr lang="en" dirty="0"/>
              <a:t>emo  </a:t>
            </a:r>
            <a:endParaRPr dirty="0"/>
          </a:p>
        </p:txBody>
      </p:sp>
      <p:sp>
        <p:nvSpPr>
          <p:cNvPr id="3771" name="Google Shape;3771;p53"/>
          <p:cNvSpPr txBox="1">
            <a:spLocks noGrp="1"/>
          </p:cNvSpPr>
          <p:nvPr>
            <p:ph type="subTitle" idx="1"/>
          </p:nvPr>
        </p:nvSpPr>
        <p:spPr>
          <a:xfrm>
            <a:off x="2958375" y="3178225"/>
            <a:ext cx="32274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T</a:t>
            </a:r>
            <a:r>
              <a:rPr lang="en" dirty="0"/>
              <a:t>his is the drill…!</a:t>
            </a:r>
            <a:endParaRPr dirty="0"/>
          </a:p>
        </p:txBody>
      </p:sp>
      <p:sp>
        <p:nvSpPr>
          <p:cNvPr id="3772" name="Google Shape;3772;p53"/>
          <p:cNvSpPr txBox="1">
            <a:spLocks noGrp="1"/>
          </p:cNvSpPr>
          <p:nvPr>
            <p:ph type="title" idx="2"/>
          </p:nvPr>
        </p:nvSpPr>
        <p:spPr>
          <a:xfrm>
            <a:off x="2643375" y="1061725"/>
            <a:ext cx="38574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3773" name="Google Shape;3773;p53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4" name="Google Shape;3774;p53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5" name="Google Shape;3775;p53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776" name="Google Shape;3776;p53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777" name="Google Shape;3777;p53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778" name="Google Shape;3778;p53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779" name="Google Shape;3779;p53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780" name="Google Shape;3780;p53">
            <a:hlinkClick r:id="rId10" action="ppaction://hlinksldjump"/>
          </p:cNvPr>
          <p:cNvSpPr txBox="1"/>
          <p:nvPr/>
        </p:nvSpPr>
        <p:spPr>
          <a:xfrm rot="5400000">
            <a:off x="8586947" y="264190"/>
            <a:ext cx="724923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781" name="Google Shape;3781;p53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" name="Google Shape;2582;p35"/>
          <p:cNvSpPr/>
          <p:nvPr/>
        </p:nvSpPr>
        <p:spPr>
          <a:xfrm>
            <a:off x="712450" y="707100"/>
            <a:ext cx="33699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3" name="Google Shape;2583;p35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hanga One"/>
                <a:ea typeface="Changa One"/>
                <a:cs typeface="Changa One"/>
                <a:sym typeface="Changa One"/>
              </a:rPr>
              <a:t>Table of contents</a:t>
            </a:r>
            <a:endParaRPr>
              <a:latin typeface="Changa One"/>
              <a:ea typeface="Changa One"/>
              <a:cs typeface="Changa One"/>
              <a:sym typeface="Changa One"/>
            </a:endParaRPr>
          </a:p>
        </p:txBody>
      </p:sp>
      <p:pic>
        <p:nvPicPr>
          <p:cNvPr id="2584" name="Google Shape;2584;p35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-7576" t="-813" r="-7564" b="-823"/>
          <a:stretch/>
        </p:blipFill>
        <p:spPr>
          <a:xfrm>
            <a:off x="1624538" y="1273350"/>
            <a:ext cx="546519" cy="481599"/>
          </a:xfrm>
          <a:prstGeom prst="rect">
            <a:avLst/>
          </a:prstGeom>
          <a:noFill/>
          <a:ln>
            <a:noFill/>
          </a:ln>
        </p:spPr>
      </p:pic>
      <p:sp>
        <p:nvSpPr>
          <p:cNvPr id="2585" name="Google Shape;2585;p35">
            <a:hlinkClick r:id="rId3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1754949"/>
            <a:ext cx="2355600" cy="36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latin typeface="Changa One"/>
                <a:ea typeface="Changa One"/>
                <a:cs typeface="Changa One"/>
                <a:sym typeface="Changa One"/>
              </a:rPr>
              <a:t>Background</a:t>
            </a:r>
            <a:endParaRPr sz="1600" b="0" dirty="0"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2586" name="Google Shape;2586;p35"/>
          <p:cNvSpPr txBox="1">
            <a:spLocks noGrp="1"/>
          </p:cNvSpPr>
          <p:nvPr>
            <p:ph type="subTitle" idx="2"/>
          </p:nvPr>
        </p:nvSpPr>
        <p:spPr>
          <a:xfrm>
            <a:off x="747034" y="2077101"/>
            <a:ext cx="2355600" cy="58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Project background and objectives - rosa</a:t>
            </a:r>
            <a:endParaRPr sz="1200" dirty="0"/>
          </a:p>
        </p:txBody>
      </p:sp>
      <p:sp>
        <p:nvSpPr>
          <p:cNvPr id="2587" name="Google Shape;2587;p35">
            <a:hlinkClick r:id="rId5" action="ppaction://hlinksldjump"/>
          </p:cNvPr>
          <p:cNvSpPr txBox="1">
            <a:spLocks noGrp="1"/>
          </p:cNvSpPr>
          <p:nvPr>
            <p:ph type="subTitle" idx="3"/>
          </p:nvPr>
        </p:nvSpPr>
        <p:spPr>
          <a:xfrm>
            <a:off x="3371025" y="1789233"/>
            <a:ext cx="2355600" cy="36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Changa One"/>
                <a:ea typeface="Changa One"/>
                <a:cs typeface="Changa One"/>
                <a:sym typeface="Changa One"/>
              </a:rPr>
              <a:t>Extract Transform Load</a:t>
            </a:r>
            <a:endParaRPr sz="1400" b="0" dirty="0"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2588" name="Google Shape;2588;p35"/>
          <p:cNvSpPr txBox="1">
            <a:spLocks noGrp="1"/>
          </p:cNvSpPr>
          <p:nvPr>
            <p:ph type="subTitle" idx="4"/>
          </p:nvPr>
        </p:nvSpPr>
        <p:spPr>
          <a:xfrm>
            <a:off x="3425092" y="1970133"/>
            <a:ext cx="2355600" cy="58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/>
              <a:t>ETL process in our data - </a:t>
            </a:r>
            <a:r>
              <a:rPr lang="en-AU" sz="1200" dirty="0" err="1"/>
              <a:t>christian</a:t>
            </a:r>
            <a:endParaRPr sz="1200" dirty="0"/>
          </a:p>
        </p:txBody>
      </p:sp>
      <p:sp>
        <p:nvSpPr>
          <p:cNvPr id="2589" name="Google Shape;2589;p35">
            <a:hlinkClick r:id="rId6" action="ppaction://hlinksldjump"/>
          </p:cNvPr>
          <p:cNvSpPr txBox="1">
            <a:spLocks noGrp="1"/>
          </p:cNvSpPr>
          <p:nvPr>
            <p:ph type="subTitle" idx="5"/>
          </p:nvPr>
        </p:nvSpPr>
        <p:spPr>
          <a:xfrm>
            <a:off x="6068400" y="1907775"/>
            <a:ext cx="2355600" cy="36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Changa One"/>
                <a:ea typeface="Changa One"/>
                <a:cs typeface="Changa One"/>
                <a:sym typeface="Changa One"/>
              </a:rPr>
              <a:t>Machine Learning Modeling and Prediction</a:t>
            </a:r>
            <a:endParaRPr sz="1400" b="0" dirty="0"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2590" name="Google Shape;2590;p35"/>
          <p:cNvSpPr txBox="1">
            <a:spLocks noGrp="1"/>
          </p:cNvSpPr>
          <p:nvPr>
            <p:ph type="subTitle" idx="6"/>
          </p:nvPr>
        </p:nvSpPr>
        <p:spPr>
          <a:xfrm>
            <a:off x="6087713" y="2183179"/>
            <a:ext cx="2355600" cy="58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Difference of ML models  - ash</a:t>
            </a:r>
            <a:endParaRPr sz="1200" dirty="0"/>
          </a:p>
        </p:txBody>
      </p:sp>
      <p:sp>
        <p:nvSpPr>
          <p:cNvPr id="2591" name="Google Shape;2591;p35">
            <a:hlinkClick r:id="rId7" action="ppaction://hlinksldjump"/>
          </p:cNvPr>
          <p:cNvSpPr txBox="1">
            <a:spLocks noGrp="1"/>
          </p:cNvSpPr>
          <p:nvPr>
            <p:ph type="subTitle" idx="7"/>
          </p:nvPr>
        </p:nvSpPr>
        <p:spPr>
          <a:xfrm>
            <a:off x="2008011" y="3689250"/>
            <a:ext cx="2355600" cy="36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latin typeface="Changa One"/>
                <a:ea typeface="Changa One"/>
                <a:cs typeface="Changa One"/>
                <a:sym typeface="Changa One"/>
              </a:rPr>
              <a:t>Demonstration</a:t>
            </a:r>
            <a:endParaRPr sz="1600" b="0" dirty="0"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2592" name="Google Shape;2592;p35"/>
          <p:cNvSpPr txBox="1">
            <a:spLocks noGrp="1"/>
          </p:cNvSpPr>
          <p:nvPr>
            <p:ph type="subTitle" idx="8"/>
          </p:nvPr>
        </p:nvSpPr>
        <p:spPr>
          <a:xfrm>
            <a:off x="1977102" y="3933210"/>
            <a:ext cx="2355600" cy="58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-AU" sz="1200" dirty="0"/>
              <a:t>The result - patty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AU" sz="1600" dirty="0"/>
          </a:p>
        </p:txBody>
      </p:sp>
      <p:sp>
        <p:nvSpPr>
          <p:cNvPr id="2593" name="Google Shape;2593;p35">
            <a:hlinkClick r:id="rId8" action="ppaction://hlinksldjump"/>
          </p:cNvPr>
          <p:cNvSpPr txBox="1">
            <a:spLocks noGrp="1"/>
          </p:cNvSpPr>
          <p:nvPr>
            <p:ph type="subTitle" idx="9"/>
          </p:nvPr>
        </p:nvSpPr>
        <p:spPr>
          <a:xfrm>
            <a:off x="5055756" y="3643683"/>
            <a:ext cx="2355600" cy="36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latin typeface="Changa One"/>
                <a:ea typeface="Changa One"/>
                <a:cs typeface="Changa One"/>
                <a:sym typeface="Changa One"/>
              </a:rPr>
              <a:t>What we learn</a:t>
            </a:r>
            <a:endParaRPr sz="1600" b="0" dirty="0"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2594" name="Google Shape;2594;p35"/>
          <p:cNvSpPr txBox="1">
            <a:spLocks noGrp="1"/>
          </p:cNvSpPr>
          <p:nvPr>
            <p:ph type="subTitle" idx="13"/>
          </p:nvPr>
        </p:nvSpPr>
        <p:spPr>
          <a:xfrm>
            <a:off x="5055756" y="3892025"/>
            <a:ext cx="2355600" cy="58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/>
              <a:t>T</a:t>
            </a:r>
            <a:r>
              <a:rPr lang="en" sz="1200" dirty="0"/>
              <a:t>he pain, the joy and the experience! - dhiren</a:t>
            </a:r>
            <a:endParaRPr sz="1200" dirty="0"/>
          </a:p>
        </p:txBody>
      </p:sp>
      <p:pic>
        <p:nvPicPr>
          <p:cNvPr id="2597" name="Google Shape;2597;p35">
            <a:hlinkClick r:id="rId7" action="ppaction://hlinksldjump"/>
          </p:cNvPr>
          <p:cNvPicPr preferRelativeResize="0"/>
          <p:nvPr/>
        </p:nvPicPr>
        <p:blipFill rotWithShape="1">
          <a:blip r:embed="rId9">
            <a:alphaModFix/>
          </a:blip>
          <a:srcRect l="-6908" t="-241" r="-6908" b="-221"/>
          <a:stretch/>
        </p:blipFill>
        <p:spPr>
          <a:xfrm>
            <a:off x="2884713" y="2988753"/>
            <a:ext cx="540379" cy="476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8" name="Google Shape;2598;p35">
            <a:hlinkClick r:id="rId10" action="ppaction://hlinksldjump"/>
          </p:cNvPr>
          <p:cNvPicPr preferRelativeResize="0"/>
          <p:nvPr/>
        </p:nvPicPr>
        <p:blipFill rotWithShape="1">
          <a:blip r:embed="rId11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9" name="Google Shape;2599;p35">
            <a:hlinkClick r:id="" action="ppaction://hlinkshowjump?jump=previousslide"/>
          </p:cNvPr>
          <p:cNvPicPr preferRelativeResize="0"/>
          <p:nvPr/>
        </p:nvPicPr>
        <p:blipFill rotWithShape="1">
          <a:blip r:embed="rId12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0" name="Google Shape;2600;p35">
            <a:hlinkClick r:id="" action="ppaction://hlinkshowjump?jump=nextslide"/>
          </p:cNvPr>
          <p:cNvPicPr preferRelativeResize="0"/>
          <p:nvPr/>
        </p:nvPicPr>
        <p:blipFill rotWithShape="1">
          <a:blip r:embed="rId12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1" name="Google Shape;2601;p35">
            <a:hlinkClick r:id="rId5" action="ppaction://hlinksldjump"/>
          </p:cNvPr>
          <p:cNvPicPr preferRelativeResize="0"/>
          <p:nvPr/>
        </p:nvPicPr>
        <p:blipFill rotWithShape="1">
          <a:blip r:embed="rId13">
            <a:alphaModFix/>
          </a:blip>
          <a:srcRect l="-7064" t="-362" r="-7064" b="-382"/>
          <a:stretch/>
        </p:blipFill>
        <p:spPr>
          <a:xfrm>
            <a:off x="4298741" y="1273350"/>
            <a:ext cx="546519" cy="48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2" name="Google Shape;2602;p35">
            <a:hlinkClick r:id="rId6" action="ppaction://hlinksldjump"/>
          </p:cNvPr>
          <p:cNvPicPr preferRelativeResize="0"/>
          <p:nvPr/>
        </p:nvPicPr>
        <p:blipFill rotWithShape="1">
          <a:blip r:embed="rId14">
            <a:alphaModFix/>
          </a:blip>
          <a:srcRect l="-6818" t="-150" r="-6818" b="-150"/>
          <a:stretch/>
        </p:blipFill>
        <p:spPr>
          <a:xfrm>
            <a:off x="6972941" y="1273350"/>
            <a:ext cx="546519" cy="481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3" name="Google Shape;2603;p35">
            <a:hlinkClick r:id="rId8" action="ppaction://hlinksldjump"/>
          </p:cNvPr>
          <p:cNvPicPr preferRelativeResize="0"/>
          <p:nvPr/>
        </p:nvPicPr>
        <p:blipFill rotWithShape="1">
          <a:blip r:embed="rId15">
            <a:alphaModFix/>
          </a:blip>
          <a:srcRect l="-6689" t="-40" r="-6689" b="-30"/>
          <a:stretch/>
        </p:blipFill>
        <p:spPr>
          <a:xfrm>
            <a:off x="5839610" y="2988753"/>
            <a:ext cx="540379" cy="476204"/>
          </a:xfrm>
          <a:prstGeom prst="rect">
            <a:avLst/>
          </a:prstGeom>
          <a:noFill/>
          <a:ln>
            <a:noFill/>
          </a:ln>
        </p:spPr>
      </p:pic>
      <p:sp>
        <p:nvSpPr>
          <p:cNvPr id="2605" name="Google Shape;2605;p35">
            <a:hlinkClick r:id="rId3" action="ppaction://hlinksldjump"/>
          </p:cNvPr>
          <p:cNvSpPr txBox="1"/>
          <p:nvPr/>
        </p:nvSpPr>
        <p:spPr>
          <a:xfrm rot="5400000">
            <a:off x="8674050" y="264222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1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</a:t>
            </a:r>
            <a:r>
              <a:rPr lang="en" sz="11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’ground</a:t>
            </a:r>
            <a:endParaRPr sz="11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606" name="Google Shape;2606;p35">
            <a:hlinkClick r:id="rId5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1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607" name="Google Shape;2607;p35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608" name="Google Shape;2608;p35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1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609" name="Google Shape;2609;p35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610" name="Google Shape;2610;p35">
            <a:hlinkClick r:id="rId16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6" name="Google Shape;3796;p54"/>
          <p:cNvSpPr/>
          <p:nvPr/>
        </p:nvSpPr>
        <p:spPr>
          <a:xfrm>
            <a:off x="712450" y="720837"/>
            <a:ext cx="2673301" cy="13771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7" name="Google Shape;3797;p54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D</a:t>
            </a:r>
            <a:r>
              <a:rPr lang="en" dirty="0"/>
              <a:t>emonstration.. </a:t>
            </a:r>
            <a:endParaRPr dirty="0"/>
          </a:p>
        </p:txBody>
      </p:sp>
      <p:pic>
        <p:nvPicPr>
          <p:cNvPr id="3798" name="Google Shape;3798;p54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9" name="Google Shape;3799;p54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0" name="Google Shape;3800;p54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831" name="Google Shape;3831;p54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2" name="Google Shape;3832;p54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3" name="Google Shape;3833;p54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4" name="Google Shape;3834;p54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5" name="Google Shape;3835;p54">
            <a:hlinkClick r:id="rId10" action="ppaction://hlinksldjump"/>
          </p:cNvPr>
          <p:cNvSpPr txBox="1"/>
          <p:nvPr/>
        </p:nvSpPr>
        <p:spPr>
          <a:xfrm rot="5400000">
            <a:off x="8587070" y="296079"/>
            <a:ext cx="72467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6" name="Google Shape;3836;p54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21379F-CB52-0943-EC90-688A7DA9F30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79963" y="1410906"/>
            <a:ext cx="5647374" cy="2696922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6" name="Google Shape;3796;p54"/>
          <p:cNvSpPr/>
          <p:nvPr/>
        </p:nvSpPr>
        <p:spPr>
          <a:xfrm>
            <a:off x="712450" y="729250"/>
            <a:ext cx="52434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7" name="Google Shape;3797;p54"/>
          <p:cNvSpPr txBox="1">
            <a:spLocks noGrp="1"/>
          </p:cNvSpPr>
          <p:nvPr>
            <p:ph type="title"/>
          </p:nvPr>
        </p:nvSpPr>
        <p:spPr>
          <a:xfrm>
            <a:off x="988350" y="381380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The question..</a:t>
            </a:r>
            <a:endParaRPr dirty="0"/>
          </a:p>
        </p:txBody>
      </p:sp>
      <p:pic>
        <p:nvPicPr>
          <p:cNvPr id="3798" name="Google Shape;3798;p54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9" name="Google Shape;3799;p54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0" name="Google Shape;3800;p54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831" name="Google Shape;3831;p54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2" name="Google Shape;3832;p54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3" name="Google Shape;3833;p54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4" name="Google Shape;3834;p54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5" name="Google Shape;3835;p54">
            <a:hlinkClick r:id="rId10" action="ppaction://hlinksldjump"/>
          </p:cNvPr>
          <p:cNvSpPr txBox="1"/>
          <p:nvPr/>
        </p:nvSpPr>
        <p:spPr>
          <a:xfrm rot="5400000">
            <a:off x="8587070" y="296079"/>
            <a:ext cx="72467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6" name="Google Shape;3836;p54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0C5CE7-7C38-F1BB-A730-A049BF11915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11289" y="1349529"/>
            <a:ext cx="7244361" cy="307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7354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6" name="Google Shape;3796;p54"/>
          <p:cNvSpPr/>
          <p:nvPr/>
        </p:nvSpPr>
        <p:spPr>
          <a:xfrm>
            <a:off x="712450" y="729250"/>
            <a:ext cx="52434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7" name="Google Shape;3797;p54"/>
          <p:cNvSpPr txBox="1">
            <a:spLocks noGrp="1"/>
          </p:cNvSpPr>
          <p:nvPr>
            <p:ph type="title"/>
          </p:nvPr>
        </p:nvSpPr>
        <p:spPr>
          <a:xfrm>
            <a:off x="988350" y="381380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/>
              <a:t>The verdict..</a:t>
            </a:r>
            <a:endParaRPr lang="en-AU" dirty="0"/>
          </a:p>
        </p:txBody>
      </p:sp>
      <p:pic>
        <p:nvPicPr>
          <p:cNvPr id="3798" name="Google Shape;3798;p54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99" name="Google Shape;3799;p54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0" name="Google Shape;3800;p54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831" name="Google Shape;3831;p54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2" name="Google Shape;3832;p54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3" name="Google Shape;3833;p54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4" name="Google Shape;3834;p54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5" name="Google Shape;3835;p54">
            <a:hlinkClick r:id="rId10" action="ppaction://hlinksldjump"/>
          </p:cNvPr>
          <p:cNvSpPr txBox="1"/>
          <p:nvPr/>
        </p:nvSpPr>
        <p:spPr>
          <a:xfrm rot="5400000">
            <a:off x="8587070" y="296079"/>
            <a:ext cx="72467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836" name="Google Shape;3836;p54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grpSp>
        <p:nvGrpSpPr>
          <p:cNvPr id="53" name="Google Shape;4796;p67">
            <a:extLst>
              <a:ext uri="{FF2B5EF4-FFF2-40B4-BE49-F238E27FC236}">
                <a16:creationId xmlns:a16="http://schemas.microsoft.com/office/drawing/2014/main" id="{1D288AEA-84B7-1D82-B4F2-B36F56C84C6A}"/>
              </a:ext>
            </a:extLst>
          </p:cNvPr>
          <p:cNvGrpSpPr/>
          <p:nvPr/>
        </p:nvGrpSpPr>
        <p:grpSpPr>
          <a:xfrm>
            <a:off x="5430059" y="300103"/>
            <a:ext cx="501275" cy="501300"/>
            <a:chOff x="2929975" y="3738750"/>
            <a:chExt cx="501275" cy="501300"/>
          </a:xfrm>
        </p:grpSpPr>
        <p:sp>
          <p:nvSpPr>
            <p:cNvPr id="54" name="Google Shape;4797;p67">
              <a:extLst>
                <a:ext uri="{FF2B5EF4-FFF2-40B4-BE49-F238E27FC236}">
                  <a16:creationId xmlns:a16="http://schemas.microsoft.com/office/drawing/2014/main" id="{1519C4E3-735B-BB66-B9B4-912EB485ED4B}"/>
                </a:ext>
              </a:extLst>
            </p:cNvPr>
            <p:cNvSpPr/>
            <p:nvPr/>
          </p:nvSpPr>
          <p:spPr>
            <a:xfrm>
              <a:off x="3042750" y="3748775"/>
              <a:ext cx="378475" cy="279475"/>
            </a:xfrm>
            <a:custGeom>
              <a:avLst/>
              <a:gdLst/>
              <a:ahLst/>
              <a:cxnLst/>
              <a:rect l="l" t="t" r="r" b="b"/>
              <a:pathLst>
                <a:path w="15139" h="11179" extrusionOk="0">
                  <a:moveTo>
                    <a:pt x="778" y="1"/>
                  </a:moveTo>
                  <a:cubicBezTo>
                    <a:pt x="351" y="1"/>
                    <a:pt x="1" y="352"/>
                    <a:pt x="1" y="778"/>
                  </a:cubicBezTo>
                  <a:lnTo>
                    <a:pt x="1" y="11179"/>
                  </a:lnTo>
                  <a:lnTo>
                    <a:pt x="15139" y="11179"/>
                  </a:lnTo>
                  <a:lnTo>
                    <a:pt x="15139" y="778"/>
                  </a:lnTo>
                  <a:cubicBezTo>
                    <a:pt x="15139" y="352"/>
                    <a:pt x="14788" y="1"/>
                    <a:pt x="143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798;p67">
              <a:extLst>
                <a:ext uri="{FF2B5EF4-FFF2-40B4-BE49-F238E27FC236}">
                  <a16:creationId xmlns:a16="http://schemas.microsoft.com/office/drawing/2014/main" id="{FC3742A8-6B23-A1E9-51A9-96AFCBDD9296}"/>
                </a:ext>
              </a:extLst>
            </p:cNvPr>
            <p:cNvSpPr/>
            <p:nvPr/>
          </p:nvSpPr>
          <p:spPr>
            <a:xfrm>
              <a:off x="3041500" y="4028225"/>
              <a:ext cx="379725" cy="201800"/>
            </a:xfrm>
            <a:custGeom>
              <a:avLst/>
              <a:gdLst/>
              <a:ahLst/>
              <a:cxnLst/>
              <a:rect l="l" t="t" r="r" b="b"/>
              <a:pathLst>
                <a:path w="15189" h="8072" extrusionOk="0">
                  <a:moveTo>
                    <a:pt x="0" y="1"/>
                  </a:moveTo>
                  <a:lnTo>
                    <a:pt x="0" y="2357"/>
                  </a:lnTo>
                  <a:cubicBezTo>
                    <a:pt x="0" y="2783"/>
                    <a:pt x="351" y="3134"/>
                    <a:pt x="777" y="3134"/>
                  </a:cubicBezTo>
                  <a:lnTo>
                    <a:pt x="5865" y="3134"/>
                  </a:lnTo>
                  <a:lnTo>
                    <a:pt x="5088" y="6517"/>
                  </a:lnTo>
                  <a:lnTo>
                    <a:pt x="4462" y="6517"/>
                  </a:lnTo>
                  <a:cubicBezTo>
                    <a:pt x="4036" y="6517"/>
                    <a:pt x="3685" y="6843"/>
                    <a:pt x="3685" y="7294"/>
                  </a:cubicBezTo>
                  <a:lnTo>
                    <a:pt x="3685" y="8071"/>
                  </a:lnTo>
                  <a:lnTo>
                    <a:pt x="10251" y="8071"/>
                  </a:lnTo>
                  <a:lnTo>
                    <a:pt x="10251" y="7294"/>
                  </a:lnTo>
                  <a:cubicBezTo>
                    <a:pt x="10251" y="6843"/>
                    <a:pt x="9900" y="6517"/>
                    <a:pt x="9474" y="6517"/>
                  </a:cubicBezTo>
                  <a:lnTo>
                    <a:pt x="7920" y="6517"/>
                  </a:lnTo>
                  <a:lnTo>
                    <a:pt x="7118" y="3134"/>
                  </a:lnTo>
                  <a:lnTo>
                    <a:pt x="14412" y="3134"/>
                  </a:lnTo>
                  <a:cubicBezTo>
                    <a:pt x="14838" y="3134"/>
                    <a:pt x="15189" y="2783"/>
                    <a:pt x="15189" y="2357"/>
                  </a:cubicBezTo>
                  <a:lnTo>
                    <a:pt x="151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799;p67">
              <a:extLst>
                <a:ext uri="{FF2B5EF4-FFF2-40B4-BE49-F238E27FC236}">
                  <a16:creationId xmlns:a16="http://schemas.microsoft.com/office/drawing/2014/main" id="{C17C455F-A24A-6461-2D58-C7D95AA63D78}"/>
                </a:ext>
              </a:extLst>
            </p:cNvPr>
            <p:cNvSpPr/>
            <p:nvPr/>
          </p:nvSpPr>
          <p:spPr>
            <a:xfrm>
              <a:off x="3082850" y="3869075"/>
              <a:ext cx="38875" cy="97775"/>
            </a:xfrm>
            <a:custGeom>
              <a:avLst/>
              <a:gdLst/>
              <a:ahLst/>
              <a:cxnLst/>
              <a:rect l="l" t="t" r="r" b="b"/>
              <a:pathLst>
                <a:path w="1555" h="3911" extrusionOk="0">
                  <a:moveTo>
                    <a:pt x="778" y="1"/>
                  </a:moveTo>
                  <a:cubicBezTo>
                    <a:pt x="778" y="1"/>
                    <a:pt x="1" y="2683"/>
                    <a:pt x="1" y="3134"/>
                  </a:cubicBezTo>
                  <a:cubicBezTo>
                    <a:pt x="1" y="3560"/>
                    <a:pt x="352" y="3911"/>
                    <a:pt x="778" y="3911"/>
                  </a:cubicBezTo>
                  <a:cubicBezTo>
                    <a:pt x="1204" y="3911"/>
                    <a:pt x="1555" y="3560"/>
                    <a:pt x="1555" y="3134"/>
                  </a:cubicBezTo>
                  <a:cubicBezTo>
                    <a:pt x="1555" y="2683"/>
                    <a:pt x="778" y="1"/>
                    <a:pt x="7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800;p67">
              <a:extLst>
                <a:ext uri="{FF2B5EF4-FFF2-40B4-BE49-F238E27FC236}">
                  <a16:creationId xmlns:a16="http://schemas.microsoft.com/office/drawing/2014/main" id="{A7E77DE9-13D4-0112-67AE-A697C6FFD1AA}"/>
                </a:ext>
              </a:extLst>
            </p:cNvPr>
            <p:cNvSpPr/>
            <p:nvPr/>
          </p:nvSpPr>
          <p:spPr>
            <a:xfrm>
              <a:off x="3248900" y="3820200"/>
              <a:ext cx="20075" cy="19450"/>
            </a:xfrm>
            <a:custGeom>
              <a:avLst/>
              <a:gdLst/>
              <a:ahLst/>
              <a:cxnLst/>
              <a:rect l="l" t="t" r="r" b="b"/>
              <a:pathLst>
                <a:path w="803" h="778" extrusionOk="0">
                  <a:moveTo>
                    <a:pt x="401" y="1"/>
                  </a:moveTo>
                  <a:cubicBezTo>
                    <a:pt x="176" y="1"/>
                    <a:pt x="0" y="176"/>
                    <a:pt x="0" y="377"/>
                  </a:cubicBezTo>
                  <a:cubicBezTo>
                    <a:pt x="0" y="602"/>
                    <a:pt x="176" y="778"/>
                    <a:pt x="401" y="778"/>
                  </a:cubicBezTo>
                  <a:cubicBezTo>
                    <a:pt x="627" y="778"/>
                    <a:pt x="802" y="602"/>
                    <a:pt x="802" y="377"/>
                  </a:cubicBezTo>
                  <a:cubicBezTo>
                    <a:pt x="802" y="176"/>
                    <a:pt x="627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801;p67">
              <a:extLst>
                <a:ext uri="{FF2B5EF4-FFF2-40B4-BE49-F238E27FC236}">
                  <a16:creationId xmlns:a16="http://schemas.microsoft.com/office/drawing/2014/main" id="{483A218D-33BA-EEEA-7DD0-8D0603CBBA3B}"/>
                </a:ext>
              </a:extLst>
            </p:cNvPr>
            <p:cNvSpPr/>
            <p:nvPr/>
          </p:nvSpPr>
          <p:spPr>
            <a:xfrm>
              <a:off x="3248900" y="3878475"/>
              <a:ext cx="20075" cy="20075"/>
            </a:xfrm>
            <a:custGeom>
              <a:avLst/>
              <a:gdLst/>
              <a:ahLst/>
              <a:cxnLst/>
              <a:rect l="l" t="t" r="r" b="b"/>
              <a:pathLst>
                <a:path w="803" h="803" extrusionOk="0">
                  <a:moveTo>
                    <a:pt x="401" y="1"/>
                  </a:moveTo>
                  <a:cubicBezTo>
                    <a:pt x="176" y="1"/>
                    <a:pt x="0" y="176"/>
                    <a:pt x="0" y="402"/>
                  </a:cubicBezTo>
                  <a:cubicBezTo>
                    <a:pt x="0" y="627"/>
                    <a:pt x="176" y="803"/>
                    <a:pt x="401" y="803"/>
                  </a:cubicBezTo>
                  <a:cubicBezTo>
                    <a:pt x="627" y="803"/>
                    <a:pt x="802" y="627"/>
                    <a:pt x="802" y="402"/>
                  </a:cubicBezTo>
                  <a:cubicBezTo>
                    <a:pt x="802" y="176"/>
                    <a:pt x="627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802;p67">
              <a:extLst>
                <a:ext uri="{FF2B5EF4-FFF2-40B4-BE49-F238E27FC236}">
                  <a16:creationId xmlns:a16="http://schemas.microsoft.com/office/drawing/2014/main" id="{73641EFA-72D8-3B6C-AD41-CBCCB46EB7A2}"/>
                </a:ext>
              </a:extLst>
            </p:cNvPr>
            <p:cNvSpPr/>
            <p:nvPr/>
          </p:nvSpPr>
          <p:spPr>
            <a:xfrm>
              <a:off x="3248900" y="3937375"/>
              <a:ext cx="20075" cy="19450"/>
            </a:xfrm>
            <a:custGeom>
              <a:avLst/>
              <a:gdLst/>
              <a:ahLst/>
              <a:cxnLst/>
              <a:rect l="l" t="t" r="r" b="b"/>
              <a:pathLst>
                <a:path w="803" h="778" extrusionOk="0">
                  <a:moveTo>
                    <a:pt x="401" y="1"/>
                  </a:moveTo>
                  <a:cubicBezTo>
                    <a:pt x="176" y="1"/>
                    <a:pt x="0" y="176"/>
                    <a:pt x="0" y="402"/>
                  </a:cubicBezTo>
                  <a:cubicBezTo>
                    <a:pt x="0" y="602"/>
                    <a:pt x="176" y="778"/>
                    <a:pt x="401" y="778"/>
                  </a:cubicBezTo>
                  <a:cubicBezTo>
                    <a:pt x="627" y="778"/>
                    <a:pt x="802" y="602"/>
                    <a:pt x="802" y="402"/>
                  </a:cubicBezTo>
                  <a:cubicBezTo>
                    <a:pt x="802" y="176"/>
                    <a:pt x="627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803;p67">
              <a:extLst>
                <a:ext uri="{FF2B5EF4-FFF2-40B4-BE49-F238E27FC236}">
                  <a16:creationId xmlns:a16="http://schemas.microsoft.com/office/drawing/2014/main" id="{5E0C33F1-BDB3-C06D-F073-2CE239B85482}"/>
                </a:ext>
              </a:extLst>
            </p:cNvPr>
            <p:cNvSpPr/>
            <p:nvPr/>
          </p:nvSpPr>
          <p:spPr>
            <a:xfrm>
              <a:off x="3170575" y="4057675"/>
              <a:ext cx="20075" cy="19450"/>
            </a:xfrm>
            <a:custGeom>
              <a:avLst/>
              <a:gdLst/>
              <a:ahLst/>
              <a:cxnLst/>
              <a:rect l="l" t="t" r="r" b="b"/>
              <a:pathLst>
                <a:path w="803" h="778" extrusionOk="0">
                  <a:moveTo>
                    <a:pt x="401" y="1"/>
                  </a:moveTo>
                  <a:cubicBezTo>
                    <a:pt x="176" y="1"/>
                    <a:pt x="0" y="176"/>
                    <a:pt x="0" y="402"/>
                  </a:cubicBezTo>
                  <a:cubicBezTo>
                    <a:pt x="0" y="602"/>
                    <a:pt x="176" y="778"/>
                    <a:pt x="401" y="778"/>
                  </a:cubicBezTo>
                  <a:cubicBezTo>
                    <a:pt x="627" y="778"/>
                    <a:pt x="802" y="602"/>
                    <a:pt x="802" y="402"/>
                  </a:cubicBezTo>
                  <a:cubicBezTo>
                    <a:pt x="802" y="176"/>
                    <a:pt x="627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804;p67">
              <a:extLst>
                <a:ext uri="{FF2B5EF4-FFF2-40B4-BE49-F238E27FC236}">
                  <a16:creationId xmlns:a16="http://schemas.microsoft.com/office/drawing/2014/main" id="{E20E09B9-C858-D049-E325-4427AB499DA1}"/>
                </a:ext>
              </a:extLst>
            </p:cNvPr>
            <p:cNvSpPr/>
            <p:nvPr/>
          </p:nvSpPr>
          <p:spPr>
            <a:xfrm>
              <a:off x="2929975" y="3738750"/>
              <a:ext cx="501275" cy="501300"/>
            </a:xfrm>
            <a:custGeom>
              <a:avLst/>
              <a:gdLst/>
              <a:ahLst/>
              <a:cxnLst/>
              <a:rect l="l" t="t" r="r" b="b"/>
              <a:pathLst>
                <a:path w="20051" h="20052" extrusionOk="0">
                  <a:moveTo>
                    <a:pt x="18873" y="778"/>
                  </a:moveTo>
                  <a:cubicBezTo>
                    <a:pt x="19098" y="778"/>
                    <a:pt x="19274" y="953"/>
                    <a:pt x="19274" y="1179"/>
                  </a:cubicBezTo>
                  <a:lnTo>
                    <a:pt x="19274" y="11079"/>
                  </a:lnTo>
                  <a:lnTo>
                    <a:pt x="777" y="11079"/>
                  </a:lnTo>
                  <a:lnTo>
                    <a:pt x="777" y="1179"/>
                  </a:lnTo>
                  <a:cubicBezTo>
                    <a:pt x="777" y="953"/>
                    <a:pt x="953" y="778"/>
                    <a:pt x="1178" y="778"/>
                  </a:cubicBezTo>
                  <a:close/>
                  <a:moveTo>
                    <a:pt x="19274" y="11856"/>
                  </a:moveTo>
                  <a:lnTo>
                    <a:pt x="19274" y="13936"/>
                  </a:lnTo>
                  <a:cubicBezTo>
                    <a:pt x="19274" y="14161"/>
                    <a:pt x="19098" y="14337"/>
                    <a:pt x="18873" y="14337"/>
                  </a:cubicBezTo>
                  <a:lnTo>
                    <a:pt x="1178" y="14337"/>
                  </a:lnTo>
                  <a:cubicBezTo>
                    <a:pt x="953" y="14337"/>
                    <a:pt x="777" y="14161"/>
                    <a:pt x="777" y="13936"/>
                  </a:cubicBezTo>
                  <a:lnTo>
                    <a:pt x="777" y="11856"/>
                  </a:lnTo>
                  <a:close/>
                  <a:moveTo>
                    <a:pt x="11279" y="15114"/>
                  </a:moveTo>
                  <a:lnTo>
                    <a:pt x="11880" y="17695"/>
                  </a:lnTo>
                  <a:lnTo>
                    <a:pt x="8171" y="17695"/>
                  </a:lnTo>
                  <a:lnTo>
                    <a:pt x="8772" y="15114"/>
                  </a:lnTo>
                  <a:close/>
                  <a:moveTo>
                    <a:pt x="13935" y="18472"/>
                  </a:moveTo>
                  <a:cubicBezTo>
                    <a:pt x="14161" y="18472"/>
                    <a:pt x="14336" y="18648"/>
                    <a:pt x="14336" y="18873"/>
                  </a:cubicBezTo>
                  <a:lnTo>
                    <a:pt x="14336" y="19249"/>
                  </a:lnTo>
                  <a:lnTo>
                    <a:pt x="5715" y="19249"/>
                  </a:lnTo>
                  <a:lnTo>
                    <a:pt x="5715" y="18873"/>
                  </a:lnTo>
                  <a:cubicBezTo>
                    <a:pt x="5715" y="18648"/>
                    <a:pt x="5890" y="18472"/>
                    <a:pt x="6116" y="18472"/>
                  </a:cubicBezTo>
                  <a:close/>
                  <a:moveTo>
                    <a:pt x="1178" y="1"/>
                  </a:moveTo>
                  <a:cubicBezTo>
                    <a:pt x="527" y="1"/>
                    <a:pt x="0" y="527"/>
                    <a:pt x="0" y="1179"/>
                  </a:cubicBezTo>
                  <a:lnTo>
                    <a:pt x="0" y="13936"/>
                  </a:lnTo>
                  <a:cubicBezTo>
                    <a:pt x="0" y="14587"/>
                    <a:pt x="527" y="15114"/>
                    <a:pt x="1178" y="15114"/>
                  </a:cubicBezTo>
                  <a:lnTo>
                    <a:pt x="7970" y="15114"/>
                  </a:lnTo>
                  <a:lnTo>
                    <a:pt x="7369" y="17695"/>
                  </a:lnTo>
                  <a:lnTo>
                    <a:pt x="6116" y="17695"/>
                  </a:lnTo>
                  <a:cubicBezTo>
                    <a:pt x="5464" y="17695"/>
                    <a:pt x="4938" y="18221"/>
                    <a:pt x="4938" y="18873"/>
                  </a:cubicBezTo>
                  <a:lnTo>
                    <a:pt x="4938" y="19650"/>
                  </a:lnTo>
                  <a:cubicBezTo>
                    <a:pt x="4938" y="19876"/>
                    <a:pt x="5113" y="20051"/>
                    <a:pt x="5339" y="20051"/>
                  </a:cubicBezTo>
                  <a:lnTo>
                    <a:pt x="14712" y="20051"/>
                  </a:lnTo>
                  <a:cubicBezTo>
                    <a:pt x="14938" y="20051"/>
                    <a:pt x="15113" y="19876"/>
                    <a:pt x="15113" y="19650"/>
                  </a:cubicBezTo>
                  <a:lnTo>
                    <a:pt x="15113" y="18873"/>
                  </a:lnTo>
                  <a:cubicBezTo>
                    <a:pt x="15113" y="18221"/>
                    <a:pt x="14587" y="17695"/>
                    <a:pt x="13935" y="17695"/>
                  </a:cubicBezTo>
                  <a:lnTo>
                    <a:pt x="12682" y="17695"/>
                  </a:lnTo>
                  <a:lnTo>
                    <a:pt x="12081" y="15114"/>
                  </a:lnTo>
                  <a:lnTo>
                    <a:pt x="18873" y="15114"/>
                  </a:lnTo>
                  <a:cubicBezTo>
                    <a:pt x="19524" y="15114"/>
                    <a:pt x="20051" y="14587"/>
                    <a:pt x="20051" y="13936"/>
                  </a:cubicBezTo>
                  <a:lnTo>
                    <a:pt x="20051" y="1179"/>
                  </a:lnTo>
                  <a:cubicBezTo>
                    <a:pt x="20051" y="527"/>
                    <a:pt x="19524" y="1"/>
                    <a:pt x="18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805;p67">
              <a:extLst>
                <a:ext uri="{FF2B5EF4-FFF2-40B4-BE49-F238E27FC236}">
                  <a16:creationId xmlns:a16="http://schemas.microsoft.com/office/drawing/2014/main" id="{71453A32-E69D-33E1-E08B-C8E55778AE8D}"/>
                </a:ext>
              </a:extLst>
            </p:cNvPr>
            <p:cNvSpPr/>
            <p:nvPr/>
          </p:nvSpPr>
          <p:spPr>
            <a:xfrm>
              <a:off x="3288375" y="3820200"/>
              <a:ext cx="83975" cy="19450"/>
            </a:xfrm>
            <a:custGeom>
              <a:avLst/>
              <a:gdLst/>
              <a:ahLst/>
              <a:cxnLst/>
              <a:rect l="l" t="t" r="r" b="b"/>
              <a:pathLst>
                <a:path w="3359" h="778" extrusionOk="0">
                  <a:moveTo>
                    <a:pt x="376" y="1"/>
                  </a:moveTo>
                  <a:cubicBezTo>
                    <a:pt x="176" y="1"/>
                    <a:pt x="0" y="176"/>
                    <a:pt x="0" y="377"/>
                  </a:cubicBezTo>
                  <a:cubicBezTo>
                    <a:pt x="0" y="602"/>
                    <a:pt x="176" y="778"/>
                    <a:pt x="376" y="778"/>
                  </a:cubicBezTo>
                  <a:lnTo>
                    <a:pt x="2958" y="778"/>
                  </a:lnTo>
                  <a:cubicBezTo>
                    <a:pt x="3183" y="778"/>
                    <a:pt x="3359" y="602"/>
                    <a:pt x="3359" y="377"/>
                  </a:cubicBezTo>
                  <a:cubicBezTo>
                    <a:pt x="3359" y="176"/>
                    <a:pt x="3183" y="1"/>
                    <a:pt x="2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806;p67">
              <a:extLst>
                <a:ext uri="{FF2B5EF4-FFF2-40B4-BE49-F238E27FC236}">
                  <a16:creationId xmlns:a16="http://schemas.microsoft.com/office/drawing/2014/main" id="{5D3DF381-B511-5987-4363-4C638CA3FA71}"/>
                </a:ext>
              </a:extLst>
            </p:cNvPr>
            <p:cNvSpPr/>
            <p:nvPr/>
          </p:nvSpPr>
          <p:spPr>
            <a:xfrm>
              <a:off x="3288375" y="3878475"/>
              <a:ext cx="83975" cy="20075"/>
            </a:xfrm>
            <a:custGeom>
              <a:avLst/>
              <a:gdLst/>
              <a:ahLst/>
              <a:cxnLst/>
              <a:rect l="l" t="t" r="r" b="b"/>
              <a:pathLst>
                <a:path w="3359" h="803" extrusionOk="0">
                  <a:moveTo>
                    <a:pt x="376" y="1"/>
                  </a:moveTo>
                  <a:cubicBezTo>
                    <a:pt x="176" y="1"/>
                    <a:pt x="0" y="176"/>
                    <a:pt x="0" y="402"/>
                  </a:cubicBezTo>
                  <a:cubicBezTo>
                    <a:pt x="0" y="627"/>
                    <a:pt x="176" y="803"/>
                    <a:pt x="376" y="803"/>
                  </a:cubicBezTo>
                  <a:lnTo>
                    <a:pt x="2958" y="803"/>
                  </a:lnTo>
                  <a:cubicBezTo>
                    <a:pt x="3183" y="803"/>
                    <a:pt x="3359" y="627"/>
                    <a:pt x="3359" y="402"/>
                  </a:cubicBezTo>
                  <a:cubicBezTo>
                    <a:pt x="3359" y="176"/>
                    <a:pt x="3183" y="1"/>
                    <a:pt x="2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4807;p67">
              <a:extLst>
                <a:ext uri="{FF2B5EF4-FFF2-40B4-BE49-F238E27FC236}">
                  <a16:creationId xmlns:a16="http://schemas.microsoft.com/office/drawing/2014/main" id="{0A6A9A32-8045-7B15-A657-8F39E6FCBA4D}"/>
                </a:ext>
              </a:extLst>
            </p:cNvPr>
            <p:cNvSpPr/>
            <p:nvPr/>
          </p:nvSpPr>
          <p:spPr>
            <a:xfrm>
              <a:off x="3288375" y="3937375"/>
              <a:ext cx="83975" cy="19450"/>
            </a:xfrm>
            <a:custGeom>
              <a:avLst/>
              <a:gdLst/>
              <a:ahLst/>
              <a:cxnLst/>
              <a:rect l="l" t="t" r="r" b="b"/>
              <a:pathLst>
                <a:path w="3359" h="778" extrusionOk="0">
                  <a:moveTo>
                    <a:pt x="376" y="1"/>
                  </a:moveTo>
                  <a:cubicBezTo>
                    <a:pt x="176" y="1"/>
                    <a:pt x="0" y="176"/>
                    <a:pt x="0" y="402"/>
                  </a:cubicBezTo>
                  <a:cubicBezTo>
                    <a:pt x="0" y="602"/>
                    <a:pt x="176" y="778"/>
                    <a:pt x="376" y="778"/>
                  </a:cubicBezTo>
                  <a:lnTo>
                    <a:pt x="2958" y="778"/>
                  </a:lnTo>
                  <a:cubicBezTo>
                    <a:pt x="3183" y="778"/>
                    <a:pt x="3359" y="602"/>
                    <a:pt x="3359" y="402"/>
                  </a:cubicBezTo>
                  <a:cubicBezTo>
                    <a:pt x="3359" y="176"/>
                    <a:pt x="3183" y="1"/>
                    <a:pt x="29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4808;p67">
              <a:extLst>
                <a:ext uri="{FF2B5EF4-FFF2-40B4-BE49-F238E27FC236}">
                  <a16:creationId xmlns:a16="http://schemas.microsoft.com/office/drawing/2014/main" id="{9C1DCA36-C1E6-8C06-DDE6-2B0E270D1AEA}"/>
                </a:ext>
              </a:extLst>
            </p:cNvPr>
            <p:cNvSpPr/>
            <p:nvPr/>
          </p:nvSpPr>
          <p:spPr>
            <a:xfrm>
              <a:off x="3072825" y="3859050"/>
              <a:ext cx="58925" cy="117200"/>
            </a:xfrm>
            <a:custGeom>
              <a:avLst/>
              <a:gdLst/>
              <a:ahLst/>
              <a:cxnLst/>
              <a:rect l="l" t="t" r="r" b="b"/>
              <a:pathLst>
                <a:path w="2357" h="4688" extrusionOk="0">
                  <a:moveTo>
                    <a:pt x="1179" y="1856"/>
                  </a:moveTo>
                  <a:cubicBezTo>
                    <a:pt x="1404" y="2683"/>
                    <a:pt x="1580" y="3359"/>
                    <a:pt x="1580" y="3535"/>
                  </a:cubicBezTo>
                  <a:cubicBezTo>
                    <a:pt x="1580" y="3735"/>
                    <a:pt x="1404" y="3911"/>
                    <a:pt x="1179" y="3911"/>
                  </a:cubicBezTo>
                  <a:cubicBezTo>
                    <a:pt x="953" y="3911"/>
                    <a:pt x="778" y="3735"/>
                    <a:pt x="778" y="3535"/>
                  </a:cubicBezTo>
                  <a:cubicBezTo>
                    <a:pt x="778" y="3359"/>
                    <a:pt x="953" y="2683"/>
                    <a:pt x="1179" y="1856"/>
                  </a:cubicBezTo>
                  <a:close/>
                  <a:moveTo>
                    <a:pt x="1179" y="1"/>
                  </a:moveTo>
                  <a:cubicBezTo>
                    <a:pt x="1003" y="1"/>
                    <a:pt x="853" y="126"/>
                    <a:pt x="803" y="277"/>
                  </a:cubicBezTo>
                  <a:cubicBezTo>
                    <a:pt x="627" y="928"/>
                    <a:pt x="1" y="3084"/>
                    <a:pt x="1" y="3535"/>
                  </a:cubicBezTo>
                  <a:cubicBezTo>
                    <a:pt x="1" y="4161"/>
                    <a:pt x="527" y="4688"/>
                    <a:pt x="1179" y="4688"/>
                  </a:cubicBezTo>
                  <a:cubicBezTo>
                    <a:pt x="1830" y="4688"/>
                    <a:pt x="2357" y="4161"/>
                    <a:pt x="2357" y="3535"/>
                  </a:cubicBezTo>
                  <a:cubicBezTo>
                    <a:pt x="2357" y="3084"/>
                    <a:pt x="1730" y="928"/>
                    <a:pt x="1555" y="277"/>
                  </a:cubicBezTo>
                  <a:cubicBezTo>
                    <a:pt x="1504" y="126"/>
                    <a:pt x="1354" y="1"/>
                    <a:pt x="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4809;p67">
              <a:extLst>
                <a:ext uri="{FF2B5EF4-FFF2-40B4-BE49-F238E27FC236}">
                  <a16:creationId xmlns:a16="http://schemas.microsoft.com/office/drawing/2014/main" id="{46CB0D58-2F73-1694-8648-024CA76D6EAF}"/>
                </a:ext>
              </a:extLst>
            </p:cNvPr>
            <p:cNvSpPr/>
            <p:nvPr/>
          </p:nvSpPr>
          <p:spPr>
            <a:xfrm>
              <a:off x="2994500" y="3800150"/>
              <a:ext cx="215575" cy="186750"/>
            </a:xfrm>
            <a:custGeom>
              <a:avLst/>
              <a:gdLst/>
              <a:ahLst/>
              <a:cxnLst/>
              <a:rect l="l" t="t" r="r" b="b"/>
              <a:pathLst>
                <a:path w="8623" h="7470" extrusionOk="0">
                  <a:moveTo>
                    <a:pt x="4312" y="1"/>
                  </a:moveTo>
                  <a:cubicBezTo>
                    <a:pt x="3159" y="1"/>
                    <a:pt x="2081" y="452"/>
                    <a:pt x="1279" y="1279"/>
                  </a:cubicBezTo>
                  <a:cubicBezTo>
                    <a:pt x="452" y="2081"/>
                    <a:pt x="1" y="3159"/>
                    <a:pt x="1" y="4312"/>
                  </a:cubicBezTo>
                  <a:cubicBezTo>
                    <a:pt x="1" y="5465"/>
                    <a:pt x="452" y="6542"/>
                    <a:pt x="1279" y="7369"/>
                  </a:cubicBezTo>
                  <a:cubicBezTo>
                    <a:pt x="1329" y="7420"/>
                    <a:pt x="1404" y="7445"/>
                    <a:pt x="1454" y="7470"/>
                  </a:cubicBezTo>
                  <a:lnTo>
                    <a:pt x="1555" y="7470"/>
                  </a:lnTo>
                  <a:cubicBezTo>
                    <a:pt x="1655" y="7470"/>
                    <a:pt x="1755" y="7445"/>
                    <a:pt x="1830" y="7369"/>
                  </a:cubicBezTo>
                  <a:lnTo>
                    <a:pt x="2382" y="6818"/>
                  </a:lnTo>
                  <a:cubicBezTo>
                    <a:pt x="2532" y="6643"/>
                    <a:pt x="2532" y="6417"/>
                    <a:pt x="2382" y="6242"/>
                  </a:cubicBezTo>
                  <a:cubicBezTo>
                    <a:pt x="2307" y="6166"/>
                    <a:pt x="2206" y="6129"/>
                    <a:pt x="2106" y="6129"/>
                  </a:cubicBezTo>
                  <a:cubicBezTo>
                    <a:pt x="2006" y="6129"/>
                    <a:pt x="1906" y="6166"/>
                    <a:pt x="1830" y="6242"/>
                  </a:cubicBezTo>
                  <a:lnTo>
                    <a:pt x="1555" y="6517"/>
                  </a:lnTo>
                  <a:cubicBezTo>
                    <a:pt x="1154" y="5991"/>
                    <a:pt x="878" y="5364"/>
                    <a:pt x="803" y="4713"/>
                  </a:cubicBezTo>
                  <a:lnTo>
                    <a:pt x="1179" y="4713"/>
                  </a:lnTo>
                  <a:cubicBezTo>
                    <a:pt x="1404" y="4713"/>
                    <a:pt x="1580" y="4537"/>
                    <a:pt x="1580" y="4312"/>
                  </a:cubicBezTo>
                  <a:cubicBezTo>
                    <a:pt x="1580" y="4086"/>
                    <a:pt x="1404" y="3911"/>
                    <a:pt x="1179" y="3911"/>
                  </a:cubicBezTo>
                  <a:lnTo>
                    <a:pt x="803" y="3911"/>
                  </a:lnTo>
                  <a:cubicBezTo>
                    <a:pt x="878" y="3259"/>
                    <a:pt x="1154" y="2633"/>
                    <a:pt x="1555" y="2106"/>
                  </a:cubicBezTo>
                  <a:lnTo>
                    <a:pt x="1830" y="2382"/>
                  </a:lnTo>
                  <a:cubicBezTo>
                    <a:pt x="1906" y="2457"/>
                    <a:pt x="2006" y="2482"/>
                    <a:pt x="2106" y="2482"/>
                  </a:cubicBezTo>
                  <a:cubicBezTo>
                    <a:pt x="2206" y="2482"/>
                    <a:pt x="2307" y="2457"/>
                    <a:pt x="2382" y="2382"/>
                  </a:cubicBezTo>
                  <a:cubicBezTo>
                    <a:pt x="2532" y="2232"/>
                    <a:pt x="2532" y="1981"/>
                    <a:pt x="2382" y="1831"/>
                  </a:cubicBezTo>
                  <a:lnTo>
                    <a:pt x="2106" y="1555"/>
                  </a:lnTo>
                  <a:cubicBezTo>
                    <a:pt x="2632" y="1154"/>
                    <a:pt x="3259" y="878"/>
                    <a:pt x="3911" y="803"/>
                  </a:cubicBezTo>
                  <a:lnTo>
                    <a:pt x="3911" y="1179"/>
                  </a:lnTo>
                  <a:cubicBezTo>
                    <a:pt x="3911" y="1404"/>
                    <a:pt x="4086" y="1580"/>
                    <a:pt x="4312" y="1580"/>
                  </a:cubicBezTo>
                  <a:cubicBezTo>
                    <a:pt x="4537" y="1580"/>
                    <a:pt x="4713" y="1404"/>
                    <a:pt x="4713" y="1179"/>
                  </a:cubicBezTo>
                  <a:lnTo>
                    <a:pt x="4713" y="803"/>
                  </a:lnTo>
                  <a:cubicBezTo>
                    <a:pt x="5364" y="878"/>
                    <a:pt x="5991" y="1154"/>
                    <a:pt x="6517" y="1555"/>
                  </a:cubicBezTo>
                  <a:lnTo>
                    <a:pt x="6241" y="1831"/>
                  </a:lnTo>
                  <a:cubicBezTo>
                    <a:pt x="6091" y="1981"/>
                    <a:pt x="6091" y="2232"/>
                    <a:pt x="6241" y="2382"/>
                  </a:cubicBezTo>
                  <a:cubicBezTo>
                    <a:pt x="6317" y="2457"/>
                    <a:pt x="6417" y="2482"/>
                    <a:pt x="6517" y="2482"/>
                  </a:cubicBezTo>
                  <a:cubicBezTo>
                    <a:pt x="6617" y="2482"/>
                    <a:pt x="6718" y="2457"/>
                    <a:pt x="6793" y="2382"/>
                  </a:cubicBezTo>
                  <a:lnTo>
                    <a:pt x="7068" y="2106"/>
                  </a:lnTo>
                  <a:cubicBezTo>
                    <a:pt x="7469" y="2633"/>
                    <a:pt x="7745" y="3259"/>
                    <a:pt x="7820" y="3911"/>
                  </a:cubicBezTo>
                  <a:lnTo>
                    <a:pt x="7444" y="3911"/>
                  </a:lnTo>
                  <a:cubicBezTo>
                    <a:pt x="7219" y="3911"/>
                    <a:pt x="7043" y="4086"/>
                    <a:pt x="7043" y="4312"/>
                  </a:cubicBezTo>
                  <a:cubicBezTo>
                    <a:pt x="7043" y="4537"/>
                    <a:pt x="7219" y="4713"/>
                    <a:pt x="7444" y="4713"/>
                  </a:cubicBezTo>
                  <a:lnTo>
                    <a:pt x="7820" y="4713"/>
                  </a:lnTo>
                  <a:cubicBezTo>
                    <a:pt x="7745" y="5364"/>
                    <a:pt x="7469" y="5991"/>
                    <a:pt x="7068" y="6517"/>
                  </a:cubicBezTo>
                  <a:lnTo>
                    <a:pt x="6793" y="6242"/>
                  </a:lnTo>
                  <a:cubicBezTo>
                    <a:pt x="6718" y="6166"/>
                    <a:pt x="6617" y="6129"/>
                    <a:pt x="6517" y="6129"/>
                  </a:cubicBezTo>
                  <a:cubicBezTo>
                    <a:pt x="6417" y="6129"/>
                    <a:pt x="6317" y="6166"/>
                    <a:pt x="6241" y="6242"/>
                  </a:cubicBezTo>
                  <a:cubicBezTo>
                    <a:pt x="6091" y="6417"/>
                    <a:pt x="6091" y="6643"/>
                    <a:pt x="6241" y="6818"/>
                  </a:cubicBezTo>
                  <a:lnTo>
                    <a:pt x="6793" y="7369"/>
                  </a:lnTo>
                  <a:cubicBezTo>
                    <a:pt x="6843" y="7395"/>
                    <a:pt x="6893" y="7445"/>
                    <a:pt x="6968" y="7445"/>
                  </a:cubicBezTo>
                  <a:cubicBezTo>
                    <a:pt x="6993" y="7470"/>
                    <a:pt x="7043" y="7470"/>
                    <a:pt x="7068" y="7470"/>
                  </a:cubicBezTo>
                  <a:lnTo>
                    <a:pt x="7119" y="7470"/>
                  </a:lnTo>
                  <a:cubicBezTo>
                    <a:pt x="7194" y="7470"/>
                    <a:pt x="7294" y="7420"/>
                    <a:pt x="7344" y="7369"/>
                  </a:cubicBezTo>
                  <a:cubicBezTo>
                    <a:pt x="8171" y="6542"/>
                    <a:pt x="8622" y="5465"/>
                    <a:pt x="8622" y="4312"/>
                  </a:cubicBezTo>
                  <a:cubicBezTo>
                    <a:pt x="8622" y="3159"/>
                    <a:pt x="8171" y="2081"/>
                    <a:pt x="7344" y="1279"/>
                  </a:cubicBezTo>
                  <a:cubicBezTo>
                    <a:pt x="6542" y="452"/>
                    <a:pt x="5464" y="1"/>
                    <a:pt x="4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4B90DB5-BE9C-3A84-8BC6-DF5BB9E4D43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370621" y="1907040"/>
            <a:ext cx="6135130" cy="2337829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7D68EDB-E491-9145-A8CC-51723294DAE6}"/>
              </a:ext>
            </a:extLst>
          </p:cNvPr>
          <p:cNvSpPr txBox="1"/>
          <p:nvPr/>
        </p:nvSpPr>
        <p:spPr>
          <a:xfrm>
            <a:off x="-2944818" y="894204"/>
            <a:ext cx="7167300" cy="95410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There are 7 category base on the result: </a:t>
            </a:r>
            <a:br>
              <a:rPr lang="en-AU" sz="14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</a:br>
            <a:endParaRPr lang="en-AU" dirty="0">
              <a:solidFill>
                <a:srgbClr val="313D4D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AU" sz="1400" dirty="0">
              <a:solidFill>
                <a:srgbClr val="313D4D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AU" sz="1400" dirty="0">
              <a:solidFill>
                <a:srgbClr val="313D4D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32" name="Google Shape;2975;p40">
            <a:extLst>
              <a:ext uri="{FF2B5EF4-FFF2-40B4-BE49-F238E27FC236}">
                <a16:creationId xmlns:a16="http://schemas.microsoft.com/office/drawing/2014/main" id="{1734F2C6-E97A-00F7-4C74-48130087AFA8}"/>
              </a:ext>
            </a:extLst>
          </p:cNvPr>
          <p:cNvGrpSpPr/>
          <p:nvPr/>
        </p:nvGrpSpPr>
        <p:grpSpPr>
          <a:xfrm>
            <a:off x="1528118" y="1301950"/>
            <a:ext cx="138108" cy="183536"/>
            <a:chOff x="720602" y="1923738"/>
            <a:chExt cx="432371" cy="438617"/>
          </a:xfrm>
        </p:grpSpPr>
        <p:sp>
          <p:nvSpPr>
            <p:cNvPr id="33" name="Google Shape;2976;p40">
              <a:extLst>
                <a:ext uri="{FF2B5EF4-FFF2-40B4-BE49-F238E27FC236}">
                  <a16:creationId xmlns:a16="http://schemas.microsoft.com/office/drawing/2014/main" id="{73CCAD1F-ACAA-DD1F-F4BE-52332C6A001A}"/>
                </a:ext>
              </a:extLst>
            </p:cNvPr>
            <p:cNvSpPr/>
            <p:nvPr/>
          </p:nvSpPr>
          <p:spPr>
            <a:xfrm>
              <a:off x="887069" y="1943617"/>
              <a:ext cx="247268" cy="398860"/>
            </a:xfrm>
            <a:custGeom>
              <a:avLst/>
              <a:gdLst/>
              <a:ahLst/>
              <a:cxnLst/>
              <a:rect l="l" t="t" r="r" b="b"/>
              <a:pathLst>
                <a:path w="4988" h="8046" extrusionOk="0">
                  <a:moveTo>
                    <a:pt x="502" y="1"/>
                  </a:moveTo>
                  <a:cubicBezTo>
                    <a:pt x="226" y="1"/>
                    <a:pt x="0" y="351"/>
                    <a:pt x="0" y="778"/>
                  </a:cubicBezTo>
                  <a:lnTo>
                    <a:pt x="0" y="7269"/>
                  </a:lnTo>
                  <a:cubicBezTo>
                    <a:pt x="0" y="7695"/>
                    <a:pt x="226" y="8046"/>
                    <a:pt x="502" y="8046"/>
                  </a:cubicBezTo>
                  <a:lnTo>
                    <a:pt x="4487" y="8046"/>
                  </a:lnTo>
                  <a:cubicBezTo>
                    <a:pt x="4762" y="8046"/>
                    <a:pt x="4988" y="7695"/>
                    <a:pt x="4988" y="7269"/>
                  </a:cubicBezTo>
                  <a:lnTo>
                    <a:pt x="4988" y="778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977;p40">
              <a:extLst>
                <a:ext uri="{FF2B5EF4-FFF2-40B4-BE49-F238E27FC236}">
                  <a16:creationId xmlns:a16="http://schemas.microsoft.com/office/drawing/2014/main" id="{9FD8FFB1-F1A7-BD20-F286-FF3B9E72722C}"/>
                </a:ext>
              </a:extLst>
            </p:cNvPr>
            <p:cNvSpPr/>
            <p:nvPr/>
          </p:nvSpPr>
          <p:spPr>
            <a:xfrm>
              <a:off x="720602" y="1923738"/>
              <a:ext cx="432371" cy="438617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95"/>
                    <a:pt x="7770" y="8071"/>
                    <a:pt x="7544" y="8071"/>
                  </a:cubicBezTo>
                  <a:lnTo>
                    <a:pt x="1178" y="8071"/>
                  </a:lnTo>
                  <a:cubicBezTo>
                    <a:pt x="952" y="8071"/>
                    <a:pt x="777" y="7895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978;p40">
              <a:extLst>
                <a:ext uri="{FF2B5EF4-FFF2-40B4-BE49-F238E27FC236}">
                  <a16:creationId xmlns:a16="http://schemas.microsoft.com/office/drawing/2014/main" id="{0465F174-70A9-EEA5-C326-9C5AFA5D1BA4}"/>
                </a:ext>
              </a:extLst>
            </p:cNvPr>
            <p:cNvSpPr/>
            <p:nvPr/>
          </p:nvSpPr>
          <p:spPr>
            <a:xfrm>
              <a:off x="794135" y="2052761"/>
              <a:ext cx="285294" cy="180591"/>
            </a:xfrm>
            <a:custGeom>
              <a:avLst/>
              <a:gdLst/>
              <a:ahLst/>
              <a:cxnLst/>
              <a:rect l="l" t="t" r="r" b="b"/>
              <a:pathLst>
                <a:path w="5564" h="3522" extrusionOk="0">
                  <a:moveTo>
                    <a:pt x="5138" y="0"/>
                  </a:moveTo>
                  <a:cubicBezTo>
                    <a:pt x="5038" y="0"/>
                    <a:pt x="4937" y="38"/>
                    <a:pt x="4862" y="113"/>
                  </a:cubicBezTo>
                  <a:lnTo>
                    <a:pt x="2381" y="2569"/>
                  </a:lnTo>
                  <a:lnTo>
                    <a:pt x="702" y="890"/>
                  </a:lnTo>
                  <a:cubicBezTo>
                    <a:pt x="627" y="815"/>
                    <a:pt x="526" y="777"/>
                    <a:pt x="426" y="777"/>
                  </a:cubicBezTo>
                  <a:cubicBezTo>
                    <a:pt x="326" y="777"/>
                    <a:pt x="226" y="815"/>
                    <a:pt x="150" y="890"/>
                  </a:cubicBezTo>
                  <a:cubicBezTo>
                    <a:pt x="0" y="1040"/>
                    <a:pt x="0" y="1291"/>
                    <a:pt x="150" y="1441"/>
                  </a:cubicBezTo>
                  <a:lnTo>
                    <a:pt x="2105" y="3396"/>
                  </a:lnTo>
                  <a:cubicBezTo>
                    <a:pt x="2180" y="3496"/>
                    <a:pt x="2281" y="3521"/>
                    <a:pt x="2381" y="3521"/>
                  </a:cubicBezTo>
                  <a:cubicBezTo>
                    <a:pt x="2481" y="3521"/>
                    <a:pt x="2581" y="3496"/>
                    <a:pt x="2657" y="3396"/>
                  </a:cubicBezTo>
                  <a:lnTo>
                    <a:pt x="5414" y="664"/>
                  </a:lnTo>
                  <a:cubicBezTo>
                    <a:pt x="5564" y="514"/>
                    <a:pt x="5564" y="263"/>
                    <a:pt x="5414" y="113"/>
                  </a:cubicBezTo>
                  <a:cubicBezTo>
                    <a:pt x="5338" y="38"/>
                    <a:pt x="5238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F6A86353-0592-C207-7B2F-DCACD5A86A7D}"/>
              </a:ext>
            </a:extLst>
          </p:cNvPr>
          <p:cNvSpPr txBox="1"/>
          <p:nvPr/>
        </p:nvSpPr>
        <p:spPr>
          <a:xfrm>
            <a:off x="1625639" y="1206852"/>
            <a:ext cx="606341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AU" dirty="0"/>
              <a:t>“under weight”</a:t>
            </a:r>
          </a:p>
        </p:txBody>
      </p:sp>
      <p:grpSp>
        <p:nvGrpSpPr>
          <p:cNvPr id="38" name="Google Shape;2975;p40">
            <a:extLst>
              <a:ext uri="{FF2B5EF4-FFF2-40B4-BE49-F238E27FC236}">
                <a16:creationId xmlns:a16="http://schemas.microsoft.com/office/drawing/2014/main" id="{5E0D9711-1037-E59D-B5CE-C763A0183AC3}"/>
              </a:ext>
            </a:extLst>
          </p:cNvPr>
          <p:cNvGrpSpPr/>
          <p:nvPr/>
        </p:nvGrpSpPr>
        <p:grpSpPr>
          <a:xfrm>
            <a:off x="3281206" y="1268972"/>
            <a:ext cx="138108" cy="183536"/>
            <a:chOff x="720602" y="1923738"/>
            <a:chExt cx="432371" cy="438617"/>
          </a:xfrm>
        </p:grpSpPr>
        <p:sp>
          <p:nvSpPr>
            <p:cNvPr id="39" name="Google Shape;2976;p40">
              <a:extLst>
                <a:ext uri="{FF2B5EF4-FFF2-40B4-BE49-F238E27FC236}">
                  <a16:creationId xmlns:a16="http://schemas.microsoft.com/office/drawing/2014/main" id="{30DCC0F9-3D69-9FEF-CEA7-F228729A01FD}"/>
                </a:ext>
              </a:extLst>
            </p:cNvPr>
            <p:cNvSpPr/>
            <p:nvPr/>
          </p:nvSpPr>
          <p:spPr>
            <a:xfrm>
              <a:off x="887069" y="1943617"/>
              <a:ext cx="247268" cy="398860"/>
            </a:xfrm>
            <a:custGeom>
              <a:avLst/>
              <a:gdLst/>
              <a:ahLst/>
              <a:cxnLst/>
              <a:rect l="l" t="t" r="r" b="b"/>
              <a:pathLst>
                <a:path w="4988" h="8046" extrusionOk="0">
                  <a:moveTo>
                    <a:pt x="502" y="1"/>
                  </a:moveTo>
                  <a:cubicBezTo>
                    <a:pt x="226" y="1"/>
                    <a:pt x="0" y="351"/>
                    <a:pt x="0" y="778"/>
                  </a:cubicBezTo>
                  <a:lnTo>
                    <a:pt x="0" y="7269"/>
                  </a:lnTo>
                  <a:cubicBezTo>
                    <a:pt x="0" y="7695"/>
                    <a:pt x="226" y="8046"/>
                    <a:pt x="502" y="8046"/>
                  </a:cubicBezTo>
                  <a:lnTo>
                    <a:pt x="4487" y="8046"/>
                  </a:lnTo>
                  <a:cubicBezTo>
                    <a:pt x="4762" y="8046"/>
                    <a:pt x="4988" y="7695"/>
                    <a:pt x="4988" y="7269"/>
                  </a:cubicBezTo>
                  <a:lnTo>
                    <a:pt x="4988" y="778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977;p40">
              <a:extLst>
                <a:ext uri="{FF2B5EF4-FFF2-40B4-BE49-F238E27FC236}">
                  <a16:creationId xmlns:a16="http://schemas.microsoft.com/office/drawing/2014/main" id="{30B1FE30-58E9-CB73-27C6-9B47C09EF4B8}"/>
                </a:ext>
              </a:extLst>
            </p:cNvPr>
            <p:cNvSpPr/>
            <p:nvPr/>
          </p:nvSpPr>
          <p:spPr>
            <a:xfrm>
              <a:off x="720602" y="1923738"/>
              <a:ext cx="432371" cy="438617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95"/>
                    <a:pt x="7770" y="8071"/>
                    <a:pt x="7544" y="8071"/>
                  </a:cubicBezTo>
                  <a:lnTo>
                    <a:pt x="1178" y="8071"/>
                  </a:lnTo>
                  <a:cubicBezTo>
                    <a:pt x="952" y="8071"/>
                    <a:pt x="777" y="7895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978;p40">
              <a:extLst>
                <a:ext uri="{FF2B5EF4-FFF2-40B4-BE49-F238E27FC236}">
                  <a16:creationId xmlns:a16="http://schemas.microsoft.com/office/drawing/2014/main" id="{580FD6E5-AD9B-B51E-A838-3F8CC8AF0304}"/>
                </a:ext>
              </a:extLst>
            </p:cNvPr>
            <p:cNvSpPr/>
            <p:nvPr/>
          </p:nvSpPr>
          <p:spPr>
            <a:xfrm>
              <a:off x="794135" y="2052761"/>
              <a:ext cx="285294" cy="180591"/>
            </a:xfrm>
            <a:custGeom>
              <a:avLst/>
              <a:gdLst/>
              <a:ahLst/>
              <a:cxnLst/>
              <a:rect l="l" t="t" r="r" b="b"/>
              <a:pathLst>
                <a:path w="5564" h="3522" extrusionOk="0">
                  <a:moveTo>
                    <a:pt x="5138" y="0"/>
                  </a:moveTo>
                  <a:cubicBezTo>
                    <a:pt x="5038" y="0"/>
                    <a:pt x="4937" y="38"/>
                    <a:pt x="4862" y="113"/>
                  </a:cubicBezTo>
                  <a:lnTo>
                    <a:pt x="2381" y="2569"/>
                  </a:lnTo>
                  <a:lnTo>
                    <a:pt x="702" y="890"/>
                  </a:lnTo>
                  <a:cubicBezTo>
                    <a:pt x="627" y="815"/>
                    <a:pt x="526" y="777"/>
                    <a:pt x="426" y="777"/>
                  </a:cubicBezTo>
                  <a:cubicBezTo>
                    <a:pt x="326" y="777"/>
                    <a:pt x="226" y="815"/>
                    <a:pt x="150" y="890"/>
                  </a:cubicBezTo>
                  <a:cubicBezTo>
                    <a:pt x="0" y="1040"/>
                    <a:pt x="0" y="1291"/>
                    <a:pt x="150" y="1441"/>
                  </a:cubicBezTo>
                  <a:lnTo>
                    <a:pt x="2105" y="3396"/>
                  </a:lnTo>
                  <a:cubicBezTo>
                    <a:pt x="2180" y="3496"/>
                    <a:pt x="2281" y="3521"/>
                    <a:pt x="2381" y="3521"/>
                  </a:cubicBezTo>
                  <a:cubicBezTo>
                    <a:pt x="2481" y="3521"/>
                    <a:pt x="2581" y="3496"/>
                    <a:pt x="2657" y="3396"/>
                  </a:cubicBezTo>
                  <a:lnTo>
                    <a:pt x="5414" y="664"/>
                  </a:lnTo>
                  <a:cubicBezTo>
                    <a:pt x="5564" y="514"/>
                    <a:pt x="5564" y="263"/>
                    <a:pt x="5414" y="113"/>
                  </a:cubicBezTo>
                  <a:cubicBezTo>
                    <a:pt x="5338" y="38"/>
                    <a:pt x="5238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CEBD36A6-A731-8224-730E-EDF13883EA37}"/>
              </a:ext>
            </a:extLst>
          </p:cNvPr>
          <p:cNvSpPr txBox="1"/>
          <p:nvPr/>
        </p:nvSpPr>
        <p:spPr>
          <a:xfrm>
            <a:off x="3361011" y="1189761"/>
            <a:ext cx="606341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AU" dirty="0"/>
              <a:t>“normal weight”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A68E305-5EA6-084B-D9D1-37C4561E4DDD}"/>
              </a:ext>
            </a:extLst>
          </p:cNvPr>
          <p:cNvSpPr txBox="1"/>
          <p:nvPr/>
        </p:nvSpPr>
        <p:spPr>
          <a:xfrm>
            <a:off x="5208768" y="1188854"/>
            <a:ext cx="606341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AU" dirty="0"/>
              <a:t>“overweight 1”</a:t>
            </a:r>
          </a:p>
        </p:txBody>
      </p:sp>
      <p:grpSp>
        <p:nvGrpSpPr>
          <p:cNvPr id="44" name="Google Shape;2975;p40">
            <a:extLst>
              <a:ext uri="{FF2B5EF4-FFF2-40B4-BE49-F238E27FC236}">
                <a16:creationId xmlns:a16="http://schemas.microsoft.com/office/drawing/2014/main" id="{0933C86F-A6C1-9680-8CFC-845CFA2924D9}"/>
              </a:ext>
            </a:extLst>
          </p:cNvPr>
          <p:cNvGrpSpPr/>
          <p:nvPr/>
        </p:nvGrpSpPr>
        <p:grpSpPr>
          <a:xfrm>
            <a:off x="5131195" y="1249206"/>
            <a:ext cx="138108" cy="183536"/>
            <a:chOff x="720602" y="1923738"/>
            <a:chExt cx="432371" cy="438617"/>
          </a:xfrm>
        </p:grpSpPr>
        <p:sp>
          <p:nvSpPr>
            <p:cNvPr id="45" name="Google Shape;2976;p40">
              <a:extLst>
                <a:ext uri="{FF2B5EF4-FFF2-40B4-BE49-F238E27FC236}">
                  <a16:creationId xmlns:a16="http://schemas.microsoft.com/office/drawing/2014/main" id="{2FD391E8-D85B-66CC-19A7-DF1B8799647D}"/>
                </a:ext>
              </a:extLst>
            </p:cNvPr>
            <p:cNvSpPr/>
            <p:nvPr/>
          </p:nvSpPr>
          <p:spPr>
            <a:xfrm>
              <a:off x="887069" y="1943617"/>
              <a:ext cx="247268" cy="398860"/>
            </a:xfrm>
            <a:custGeom>
              <a:avLst/>
              <a:gdLst/>
              <a:ahLst/>
              <a:cxnLst/>
              <a:rect l="l" t="t" r="r" b="b"/>
              <a:pathLst>
                <a:path w="4988" h="8046" extrusionOk="0">
                  <a:moveTo>
                    <a:pt x="502" y="1"/>
                  </a:moveTo>
                  <a:cubicBezTo>
                    <a:pt x="226" y="1"/>
                    <a:pt x="0" y="351"/>
                    <a:pt x="0" y="778"/>
                  </a:cubicBezTo>
                  <a:lnTo>
                    <a:pt x="0" y="7269"/>
                  </a:lnTo>
                  <a:cubicBezTo>
                    <a:pt x="0" y="7695"/>
                    <a:pt x="226" y="8046"/>
                    <a:pt x="502" y="8046"/>
                  </a:cubicBezTo>
                  <a:lnTo>
                    <a:pt x="4487" y="8046"/>
                  </a:lnTo>
                  <a:cubicBezTo>
                    <a:pt x="4762" y="8046"/>
                    <a:pt x="4988" y="7695"/>
                    <a:pt x="4988" y="7269"/>
                  </a:cubicBezTo>
                  <a:lnTo>
                    <a:pt x="4988" y="778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977;p40">
              <a:extLst>
                <a:ext uri="{FF2B5EF4-FFF2-40B4-BE49-F238E27FC236}">
                  <a16:creationId xmlns:a16="http://schemas.microsoft.com/office/drawing/2014/main" id="{1311D13A-640A-DB4E-EF7F-E4F0CE4B54DE}"/>
                </a:ext>
              </a:extLst>
            </p:cNvPr>
            <p:cNvSpPr/>
            <p:nvPr/>
          </p:nvSpPr>
          <p:spPr>
            <a:xfrm>
              <a:off x="720602" y="1923738"/>
              <a:ext cx="432371" cy="438617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95"/>
                    <a:pt x="7770" y="8071"/>
                    <a:pt x="7544" y="8071"/>
                  </a:cubicBezTo>
                  <a:lnTo>
                    <a:pt x="1178" y="8071"/>
                  </a:lnTo>
                  <a:cubicBezTo>
                    <a:pt x="952" y="8071"/>
                    <a:pt x="777" y="7895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978;p40">
              <a:extLst>
                <a:ext uri="{FF2B5EF4-FFF2-40B4-BE49-F238E27FC236}">
                  <a16:creationId xmlns:a16="http://schemas.microsoft.com/office/drawing/2014/main" id="{CF301222-37C6-DB72-7375-D687719C3393}"/>
                </a:ext>
              </a:extLst>
            </p:cNvPr>
            <p:cNvSpPr/>
            <p:nvPr/>
          </p:nvSpPr>
          <p:spPr>
            <a:xfrm>
              <a:off x="794135" y="2052761"/>
              <a:ext cx="285294" cy="180591"/>
            </a:xfrm>
            <a:custGeom>
              <a:avLst/>
              <a:gdLst/>
              <a:ahLst/>
              <a:cxnLst/>
              <a:rect l="l" t="t" r="r" b="b"/>
              <a:pathLst>
                <a:path w="5564" h="3522" extrusionOk="0">
                  <a:moveTo>
                    <a:pt x="5138" y="0"/>
                  </a:moveTo>
                  <a:cubicBezTo>
                    <a:pt x="5038" y="0"/>
                    <a:pt x="4937" y="38"/>
                    <a:pt x="4862" y="113"/>
                  </a:cubicBezTo>
                  <a:lnTo>
                    <a:pt x="2381" y="2569"/>
                  </a:lnTo>
                  <a:lnTo>
                    <a:pt x="702" y="890"/>
                  </a:lnTo>
                  <a:cubicBezTo>
                    <a:pt x="627" y="815"/>
                    <a:pt x="526" y="777"/>
                    <a:pt x="426" y="777"/>
                  </a:cubicBezTo>
                  <a:cubicBezTo>
                    <a:pt x="326" y="777"/>
                    <a:pt x="226" y="815"/>
                    <a:pt x="150" y="890"/>
                  </a:cubicBezTo>
                  <a:cubicBezTo>
                    <a:pt x="0" y="1040"/>
                    <a:pt x="0" y="1291"/>
                    <a:pt x="150" y="1441"/>
                  </a:cubicBezTo>
                  <a:lnTo>
                    <a:pt x="2105" y="3396"/>
                  </a:lnTo>
                  <a:cubicBezTo>
                    <a:pt x="2180" y="3496"/>
                    <a:pt x="2281" y="3521"/>
                    <a:pt x="2381" y="3521"/>
                  </a:cubicBezTo>
                  <a:cubicBezTo>
                    <a:pt x="2481" y="3521"/>
                    <a:pt x="2581" y="3496"/>
                    <a:pt x="2657" y="3396"/>
                  </a:cubicBezTo>
                  <a:lnTo>
                    <a:pt x="5414" y="664"/>
                  </a:lnTo>
                  <a:cubicBezTo>
                    <a:pt x="5564" y="514"/>
                    <a:pt x="5564" y="263"/>
                    <a:pt x="5414" y="113"/>
                  </a:cubicBezTo>
                  <a:cubicBezTo>
                    <a:pt x="5338" y="38"/>
                    <a:pt x="5238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2975;p40">
            <a:extLst>
              <a:ext uri="{FF2B5EF4-FFF2-40B4-BE49-F238E27FC236}">
                <a16:creationId xmlns:a16="http://schemas.microsoft.com/office/drawing/2014/main" id="{EB95F491-0627-0F37-722C-C1D137C1D13B}"/>
              </a:ext>
            </a:extLst>
          </p:cNvPr>
          <p:cNvGrpSpPr/>
          <p:nvPr/>
        </p:nvGrpSpPr>
        <p:grpSpPr>
          <a:xfrm>
            <a:off x="912029" y="1533480"/>
            <a:ext cx="138108" cy="183536"/>
            <a:chOff x="720602" y="1923738"/>
            <a:chExt cx="432371" cy="438617"/>
          </a:xfrm>
        </p:grpSpPr>
        <p:sp>
          <p:nvSpPr>
            <p:cNvPr id="49" name="Google Shape;2976;p40">
              <a:extLst>
                <a:ext uri="{FF2B5EF4-FFF2-40B4-BE49-F238E27FC236}">
                  <a16:creationId xmlns:a16="http://schemas.microsoft.com/office/drawing/2014/main" id="{3CDBC81A-4AF9-BEBE-A3FA-0BD117CA4F2D}"/>
                </a:ext>
              </a:extLst>
            </p:cNvPr>
            <p:cNvSpPr/>
            <p:nvPr/>
          </p:nvSpPr>
          <p:spPr>
            <a:xfrm>
              <a:off x="887069" y="1943617"/>
              <a:ext cx="247268" cy="398860"/>
            </a:xfrm>
            <a:custGeom>
              <a:avLst/>
              <a:gdLst/>
              <a:ahLst/>
              <a:cxnLst/>
              <a:rect l="l" t="t" r="r" b="b"/>
              <a:pathLst>
                <a:path w="4988" h="8046" extrusionOk="0">
                  <a:moveTo>
                    <a:pt x="502" y="1"/>
                  </a:moveTo>
                  <a:cubicBezTo>
                    <a:pt x="226" y="1"/>
                    <a:pt x="0" y="351"/>
                    <a:pt x="0" y="778"/>
                  </a:cubicBezTo>
                  <a:lnTo>
                    <a:pt x="0" y="7269"/>
                  </a:lnTo>
                  <a:cubicBezTo>
                    <a:pt x="0" y="7695"/>
                    <a:pt x="226" y="8046"/>
                    <a:pt x="502" y="8046"/>
                  </a:cubicBezTo>
                  <a:lnTo>
                    <a:pt x="4487" y="8046"/>
                  </a:lnTo>
                  <a:cubicBezTo>
                    <a:pt x="4762" y="8046"/>
                    <a:pt x="4988" y="7695"/>
                    <a:pt x="4988" y="7269"/>
                  </a:cubicBezTo>
                  <a:lnTo>
                    <a:pt x="4988" y="778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977;p40">
              <a:extLst>
                <a:ext uri="{FF2B5EF4-FFF2-40B4-BE49-F238E27FC236}">
                  <a16:creationId xmlns:a16="http://schemas.microsoft.com/office/drawing/2014/main" id="{3705A293-47F6-1690-873C-D128783F64F3}"/>
                </a:ext>
              </a:extLst>
            </p:cNvPr>
            <p:cNvSpPr/>
            <p:nvPr/>
          </p:nvSpPr>
          <p:spPr>
            <a:xfrm>
              <a:off x="720602" y="1923738"/>
              <a:ext cx="432371" cy="438617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95"/>
                    <a:pt x="7770" y="8071"/>
                    <a:pt x="7544" y="8071"/>
                  </a:cubicBezTo>
                  <a:lnTo>
                    <a:pt x="1178" y="8071"/>
                  </a:lnTo>
                  <a:cubicBezTo>
                    <a:pt x="952" y="8071"/>
                    <a:pt x="777" y="7895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978;p40">
              <a:extLst>
                <a:ext uri="{FF2B5EF4-FFF2-40B4-BE49-F238E27FC236}">
                  <a16:creationId xmlns:a16="http://schemas.microsoft.com/office/drawing/2014/main" id="{F2728C3E-505D-E7C4-DED6-4E7FABC09C95}"/>
                </a:ext>
              </a:extLst>
            </p:cNvPr>
            <p:cNvSpPr/>
            <p:nvPr/>
          </p:nvSpPr>
          <p:spPr>
            <a:xfrm>
              <a:off x="794135" y="2052761"/>
              <a:ext cx="285294" cy="180591"/>
            </a:xfrm>
            <a:custGeom>
              <a:avLst/>
              <a:gdLst/>
              <a:ahLst/>
              <a:cxnLst/>
              <a:rect l="l" t="t" r="r" b="b"/>
              <a:pathLst>
                <a:path w="5564" h="3522" extrusionOk="0">
                  <a:moveTo>
                    <a:pt x="5138" y="0"/>
                  </a:moveTo>
                  <a:cubicBezTo>
                    <a:pt x="5038" y="0"/>
                    <a:pt x="4937" y="38"/>
                    <a:pt x="4862" y="113"/>
                  </a:cubicBezTo>
                  <a:lnTo>
                    <a:pt x="2381" y="2569"/>
                  </a:lnTo>
                  <a:lnTo>
                    <a:pt x="702" y="890"/>
                  </a:lnTo>
                  <a:cubicBezTo>
                    <a:pt x="627" y="815"/>
                    <a:pt x="526" y="777"/>
                    <a:pt x="426" y="777"/>
                  </a:cubicBezTo>
                  <a:cubicBezTo>
                    <a:pt x="326" y="777"/>
                    <a:pt x="226" y="815"/>
                    <a:pt x="150" y="890"/>
                  </a:cubicBezTo>
                  <a:cubicBezTo>
                    <a:pt x="0" y="1040"/>
                    <a:pt x="0" y="1291"/>
                    <a:pt x="150" y="1441"/>
                  </a:cubicBezTo>
                  <a:lnTo>
                    <a:pt x="2105" y="3396"/>
                  </a:lnTo>
                  <a:cubicBezTo>
                    <a:pt x="2180" y="3496"/>
                    <a:pt x="2281" y="3521"/>
                    <a:pt x="2381" y="3521"/>
                  </a:cubicBezTo>
                  <a:cubicBezTo>
                    <a:pt x="2481" y="3521"/>
                    <a:pt x="2581" y="3496"/>
                    <a:pt x="2657" y="3396"/>
                  </a:cubicBezTo>
                  <a:lnTo>
                    <a:pt x="5414" y="664"/>
                  </a:lnTo>
                  <a:cubicBezTo>
                    <a:pt x="5564" y="514"/>
                    <a:pt x="5564" y="263"/>
                    <a:pt x="5414" y="113"/>
                  </a:cubicBezTo>
                  <a:cubicBezTo>
                    <a:pt x="5338" y="38"/>
                    <a:pt x="5238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3F1F19C2-0715-216B-82ED-3642E3CF3023}"/>
              </a:ext>
            </a:extLst>
          </p:cNvPr>
          <p:cNvSpPr txBox="1"/>
          <p:nvPr/>
        </p:nvSpPr>
        <p:spPr>
          <a:xfrm>
            <a:off x="1031242" y="1458790"/>
            <a:ext cx="606341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AU" dirty="0"/>
              <a:t>“overweight 2”</a:t>
            </a:r>
          </a:p>
        </p:txBody>
      </p:sp>
      <p:grpSp>
        <p:nvGrpSpPr>
          <p:cNvPr id="67" name="Google Shape;2975;p40">
            <a:extLst>
              <a:ext uri="{FF2B5EF4-FFF2-40B4-BE49-F238E27FC236}">
                <a16:creationId xmlns:a16="http://schemas.microsoft.com/office/drawing/2014/main" id="{FA9EC639-0D2C-ED63-9427-B85231766747}"/>
              </a:ext>
            </a:extLst>
          </p:cNvPr>
          <p:cNvGrpSpPr/>
          <p:nvPr/>
        </p:nvGrpSpPr>
        <p:grpSpPr>
          <a:xfrm>
            <a:off x="2499520" y="1522322"/>
            <a:ext cx="138108" cy="183536"/>
            <a:chOff x="720602" y="1923738"/>
            <a:chExt cx="432371" cy="438617"/>
          </a:xfrm>
        </p:grpSpPr>
        <p:sp>
          <p:nvSpPr>
            <p:cNvPr id="69" name="Google Shape;2976;p40">
              <a:extLst>
                <a:ext uri="{FF2B5EF4-FFF2-40B4-BE49-F238E27FC236}">
                  <a16:creationId xmlns:a16="http://schemas.microsoft.com/office/drawing/2014/main" id="{3C14040B-8543-362A-7075-98374A07F509}"/>
                </a:ext>
              </a:extLst>
            </p:cNvPr>
            <p:cNvSpPr/>
            <p:nvPr/>
          </p:nvSpPr>
          <p:spPr>
            <a:xfrm>
              <a:off x="887069" y="1943617"/>
              <a:ext cx="247268" cy="398860"/>
            </a:xfrm>
            <a:custGeom>
              <a:avLst/>
              <a:gdLst/>
              <a:ahLst/>
              <a:cxnLst/>
              <a:rect l="l" t="t" r="r" b="b"/>
              <a:pathLst>
                <a:path w="4988" h="8046" extrusionOk="0">
                  <a:moveTo>
                    <a:pt x="502" y="1"/>
                  </a:moveTo>
                  <a:cubicBezTo>
                    <a:pt x="226" y="1"/>
                    <a:pt x="0" y="351"/>
                    <a:pt x="0" y="778"/>
                  </a:cubicBezTo>
                  <a:lnTo>
                    <a:pt x="0" y="7269"/>
                  </a:lnTo>
                  <a:cubicBezTo>
                    <a:pt x="0" y="7695"/>
                    <a:pt x="226" y="8046"/>
                    <a:pt x="502" y="8046"/>
                  </a:cubicBezTo>
                  <a:lnTo>
                    <a:pt x="4487" y="8046"/>
                  </a:lnTo>
                  <a:cubicBezTo>
                    <a:pt x="4762" y="8046"/>
                    <a:pt x="4988" y="7695"/>
                    <a:pt x="4988" y="7269"/>
                  </a:cubicBezTo>
                  <a:lnTo>
                    <a:pt x="4988" y="778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977;p40">
              <a:extLst>
                <a:ext uri="{FF2B5EF4-FFF2-40B4-BE49-F238E27FC236}">
                  <a16:creationId xmlns:a16="http://schemas.microsoft.com/office/drawing/2014/main" id="{EDA35CAC-5B04-EE92-D765-234F2B89C12A}"/>
                </a:ext>
              </a:extLst>
            </p:cNvPr>
            <p:cNvSpPr/>
            <p:nvPr/>
          </p:nvSpPr>
          <p:spPr>
            <a:xfrm>
              <a:off x="720602" y="1923738"/>
              <a:ext cx="432371" cy="438617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95"/>
                    <a:pt x="7770" y="8071"/>
                    <a:pt x="7544" y="8071"/>
                  </a:cubicBezTo>
                  <a:lnTo>
                    <a:pt x="1178" y="8071"/>
                  </a:lnTo>
                  <a:cubicBezTo>
                    <a:pt x="952" y="8071"/>
                    <a:pt x="777" y="7895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978;p40">
              <a:extLst>
                <a:ext uri="{FF2B5EF4-FFF2-40B4-BE49-F238E27FC236}">
                  <a16:creationId xmlns:a16="http://schemas.microsoft.com/office/drawing/2014/main" id="{4CACA734-8100-C1DD-F68F-0AF975696910}"/>
                </a:ext>
              </a:extLst>
            </p:cNvPr>
            <p:cNvSpPr/>
            <p:nvPr/>
          </p:nvSpPr>
          <p:spPr>
            <a:xfrm>
              <a:off x="794135" y="2052761"/>
              <a:ext cx="285294" cy="180591"/>
            </a:xfrm>
            <a:custGeom>
              <a:avLst/>
              <a:gdLst/>
              <a:ahLst/>
              <a:cxnLst/>
              <a:rect l="l" t="t" r="r" b="b"/>
              <a:pathLst>
                <a:path w="5564" h="3522" extrusionOk="0">
                  <a:moveTo>
                    <a:pt x="5138" y="0"/>
                  </a:moveTo>
                  <a:cubicBezTo>
                    <a:pt x="5038" y="0"/>
                    <a:pt x="4937" y="38"/>
                    <a:pt x="4862" y="113"/>
                  </a:cubicBezTo>
                  <a:lnTo>
                    <a:pt x="2381" y="2569"/>
                  </a:lnTo>
                  <a:lnTo>
                    <a:pt x="702" y="890"/>
                  </a:lnTo>
                  <a:cubicBezTo>
                    <a:pt x="627" y="815"/>
                    <a:pt x="526" y="777"/>
                    <a:pt x="426" y="777"/>
                  </a:cubicBezTo>
                  <a:cubicBezTo>
                    <a:pt x="326" y="777"/>
                    <a:pt x="226" y="815"/>
                    <a:pt x="150" y="890"/>
                  </a:cubicBezTo>
                  <a:cubicBezTo>
                    <a:pt x="0" y="1040"/>
                    <a:pt x="0" y="1291"/>
                    <a:pt x="150" y="1441"/>
                  </a:cubicBezTo>
                  <a:lnTo>
                    <a:pt x="2105" y="3396"/>
                  </a:lnTo>
                  <a:cubicBezTo>
                    <a:pt x="2180" y="3496"/>
                    <a:pt x="2281" y="3521"/>
                    <a:pt x="2381" y="3521"/>
                  </a:cubicBezTo>
                  <a:cubicBezTo>
                    <a:pt x="2481" y="3521"/>
                    <a:pt x="2581" y="3496"/>
                    <a:pt x="2657" y="3396"/>
                  </a:cubicBezTo>
                  <a:lnTo>
                    <a:pt x="5414" y="664"/>
                  </a:lnTo>
                  <a:cubicBezTo>
                    <a:pt x="5564" y="514"/>
                    <a:pt x="5564" y="263"/>
                    <a:pt x="5414" y="113"/>
                  </a:cubicBezTo>
                  <a:cubicBezTo>
                    <a:pt x="5338" y="38"/>
                    <a:pt x="5238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TextBox 71">
            <a:extLst>
              <a:ext uri="{FF2B5EF4-FFF2-40B4-BE49-F238E27FC236}">
                <a16:creationId xmlns:a16="http://schemas.microsoft.com/office/drawing/2014/main" id="{258CA567-296B-CC0A-66FE-B158830E93C4}"/>
              </a:ext>
            </a:extLst>
          </p:cNvPr>
          <p:cNvSpPr txBox="1"/>
          <p:nvPr/>
        </p:nvSpPr>
        <p:spPr>
          <a:xfrm>
            <a:off x="2602966" y="1439024"/>
            <a:ext cx="8122394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AU" dirty="0"/>
              <a:t>“obese weight 1”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F438F94-5DB4-39AD-F8AA-A0626B8498C1}"/>
              </a:ext>
            </a:extLst>
          </p:cNvPr>
          <p:cNvSpPr txBox="1"/>
          <p:nvPr/>
        </p:nvSpPr>
        <p:spPr>
          <a:xfrm>
            <a:off x="4185937" y="1431553"/>
            <a:ext cx="8122394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AU" dirty="0"/>
              <a:t>“obese weight 2”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6B279C94-B355-6382-06A4-4FBE312868AB}"/>
              </a:ext>
            </a:extLst>
          </p:cNvPr>
          <p:cNvSpPr txBox="1"/>
          <p:nvPr/>
        </p:nvSpPr>
        <p:spPr>
          <a:xfrm>
            <a:off x="5921309" y="1430453"/>
            <a:ext cx="8122394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AU" dirty="0"/>
              <a:t>“obese weight 3”</a:t>
            </a:r>
          </a:p>
        </p:txBody>
      </p:sp>
      <p:grpSp>
        <p:nvGrpSpPr>
          <p:cNvPr id="75" name="Google Shape;2975;p40">
            <a:extLst>
              <a:ext uri="{FF2B5EF4-FFF2-40B4-BE49-F238E27FC236}">
                <a16:creationId xmlns:a16="http://schemas.microsoft.com/office/drawing/2014/main" id="{320BA960-58B9-DEA1-1512-CB91FA00160D}"/>
              </a:ext>
            </a:extLst>
          </p:cNvPr>
          <p:cNvGrpSpPr/>
          <p:nvPr/>
        </p:nvGrpSpPr>
        <p:grpSpPr>
          <a:xfrm>
            <a:off x="4094498" y="1495692"/>
            <a:ext cx="138108" cy="183536"/>
            <a:chOff x="720602" y="1923738"/>
            <a:chExt cx="432371" cy="438617"/>
          </a:xfrm>
        </p:grpSpPr>
        <p:sp>
          <p:nvSpPr>
            <p:cNvPr id="76" name="Google Shape;2976;p40">
              <a:extLst>
                <a:ext uri="{FF2B5EF4-FFF2-40B4-BE49-F238E27FC236}">
                  <a16:creationId xmlns:a16="http://schemas.microsoft.com/office/drawing/2014/main" id="{968E0B5B-3A9A-34C0-4C6F-5FE31590FA61}"/>
                </a:ext>
              </a:extLst>
            </p:cNvPr>
            <p:cNvSpPr/>
            <p:nvPr/>
          </p:nvSpPr>
          <p:spPr>
            <a:xfrm>
              <a:off x="887069" y="1943617"/>
              <a:ext cx="247268" cy="398860"/>
            </a:xfrm>
            <a:custGeom>
              <a:avLst/>
              <a:gdLst/>
              <a:ahLst/>
              <a:cxnLst/>
              <a:rect l="l" t="t" r="r" b="b"/>
              <a:pathLst>
                <a:path w="4988" h="8046" extrusionOk="0">
                  <a:moveTo>
                    <a:pt x="502" y="1"/>
                  </a:moveTo>
                  <a:cubicBezTo>
                    <a:pt x="226" y="1"/>
                    <a:pt x="0" y="351"/>
                    <a:pt x="0" y="778"/>
                  </a:cubicBezTo>
                  <a:lnTo>
                    <a:pt x="0" y="7269"/>
                  </a:lnTo>
                  <a:cubicBezTo>
                    <a:pt x="0" y="7695"/>
                    <a:pt x="226" y="8046"/>
                    <a:pt x="502" y="8046"/>
                  </a:cubicBezTo>
                  <a:lnTo>
                    <a:pt x="4487" y="8046"/>
                  </a:lnTo>
                  <a:cubicBezTo>
                    <a:pt x="4762" y="8046"/>
                    <a:pt x="4988" y="7695"/>
                    <a:pt x="4988" y="7269"/>
                  </a:cubicBezTo>
                  <a:lnTo>
                    <a:pt x="4988" y="778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977;p40">
              <a:extLst>
                <a:ext uri="{FF2B5EF4-FFF2-40B4-BE49-F238E27FC236}">
                  <a16:creationId xmlns:a16="http://schemas.microsoft.com/office/drawing/2014/main" id="{FB2009FC-706D-6790-C08A-45D64999D4C7}"/>
                </a:ext>
              </a:extLst>
            </p:cNvPr>
            <p:cNvSpPr/>
            <p:nvPr/>
          </p:nvSpPr>
          <p:spPr>
            <a:xfrm>
              <a:off x="720602" y="1923738"/>
              <a:ext cx="432371" cy="438617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95"/>
                    <a:pt x="7770" y="8071"/>
                    <a:pt x="7544" y="8071"/>
                  </a:cubicBezTo>
                  <a:lnTo>
                    <a:pt x="1178" y="8071"/>
                  </a:lnTo>
                  <a:cubicBezTo>
                    <a:pt x="952" y="8071"/>
                    <a:pt x="777" y="7895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978;p40">
              <a:extLst>
                <a:ext uri="{FF2B5EF4-FFF2-40B4-BE49-F238E27FC236}">
                  <a16:creationId xmlns:a16="http://schemas.microsoft.com/office/drawing/2014/main" id="{4967D7F3-C967-C62F-1A91-50E2A10522DE}"/>
                </a:ext>
              </a:extLst>
            </p:cNvPr>
            <p:cNvSpPr/>
            <p:nvPr/>
          </p:nvSpPr>
          <p:spPr>
            <a:xfrm>
              <a:off x="794135" y="2052761"/>
              <a:ext cx="285294" cy="180591"/>
            </a:xfrm>
            <a:custGeom>
              <a:avLst/>
              <a:gdLst/>
              <a:ahLst/>
              <a:cxnLst/>
              <a:rect l="l" t="t" r="r" b="b"/>
              <a:pathLst>
                <a:path w="5564" h="3522" extrusionOk="0">
                  <a:moveTo>
                    <a:pt x="5138" y="0"/>
                  </a:moveTo>
                  <a:cubicBezTo>
                    <a:pt x="5038" y="0"/>
                    <a:pt x="4937" y="38"/>
                    <a:pt x="4862" y="113"/>
                  </a:cubicBezTo>
                  <a:lnTo>
                    <a:pt x="2381" y="2569"/>
                  </a:lnTo>
                  <a:lnTo>
                    <a:pt x="702" y="890"/>
                  </a:lnTo>
                  <a:cubicBezTo>
                    <a:pt x="627" y="815"/>
                    <a:pt x="526" y="777"/>
                    <a:pt x="426" y="777"/>
                  </a:cubicBezTo>
                  <a:cubicBezTo>
                    <a:pt x="326" y="777"/>
                    <a:pt x="226" y="815"/>
                    <a:pt x="150" y="890"/>
                  </a:cubicBezTo>
                  <a:cubicBezTo>
                    <a:pt x="0" y="1040"/>
                    <a:pt x="0" y="1291"/>
                    <a:pt x="150" y="1441"/>
                  </a:cubicBezTo>
                  <a:lnTo>
                    <a:pt x="2105" y="3396"/>
                  </a:lnTo>
                  <a:cubicBezTo>
                    <a:pt x="2180" y="3496"/>
                    <a:pt x="2281" y="3521"/>
                    <a:pt x="2381" y="3521"/>
                  </a:cubicBezTo>
                  <a:cubicBezTo>
                    <a:pt x="2481" y="3521"/>
                    <a:pt x="2581" y="3496"/>
                    <a:pt x="2657" y="3396"/>
                  </a:cubicBezTo>
                  <a:lnTo>
                    <a:pt x="5414" y="664"/>
                  </a:lnTo>
                  <a:cubicBezTo>
                    <a:pt x="5564" y="514"/>
                    <a:pt x="5564" y="263"/>
                    <a:pt x="5414" y="113"/>
                  </a:cubicBezTo>
                  <a:cubicBezTo>
                    <a:pt x="5338" y="38"/>
                    <a:pt x="5238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2975;p40">
            <a:extLst>
              <a:ext uri="{FF2B5EF4-FFF2-40B4-BE49-F238E27FC236}">
                <a16:creationId xmlns:a16="http://schemas.microsoft.com/office/drawing/2014/main" id="{CD6B4523-B20B-6F13-6FA9-0F274AA6B263}"/>
              </a:ext>
            </a:extLst>
          </p:cNvPr>
          <p:cNvGrpSpPr/>
          <p:nvPr/>
        </p:nvGrpSpPr>
        <p:grpSpPr>
          <a:xfrm>
            <a:off x="5829870" y="1502529"/>
            <a:ext cx="138108" cy="183536"/>
            <a:chOff x="720602" y="1923738"/>
            <a:chExt cx="432371" cy="438617"/>
          </a:xfrm>
        </p:grpSpPr>
        <p:sp>
          <p:nvSpPr>
            <p:cNvPr id="80" name="Google Shape;2976;p40">
              <a:extLst>
                <a:ext uri="{FF2B5EF4-FFF2-40B4-BE49-F238E27FC236}">
                  <a16:creationId xmlns:a16="http://schemas.microsoft.com/office/drawing/2014/main" id="{950D0139-4427-D6D3-C139-B69644CE3E3E}"/>
                </a:ext>
              </a:extLst>
            </p:cNvPr>
            <p:cNvSpPr/>
            <p:nvPr/>
          </p:nvSpPr>
          <p:spPr>
            <a:xfrm>
              <a:off x="887069" y="1943617"/>
              <a:ext cx="247268" cy="398860"/>
            </a:xfrm>
            <a:custGeom>
              <a:avLst/>
              <a:gdLst/>
              <a:ahLst/>
              <a:cxnLst/>
              <a:rect l="l" t="t" r="r" b="b"/>
              <a:pathLst>
                <a:path w="4988" h="8046" extrusionOk="0">
                  <a:moveTo>
                    <a:pt x="502" y="1"/>
                  </a:moveTo>
                  <a:cubicBezTo>
                    <a:pt x="226" y="1"/>
                    <a:pt x="0" y="351"/>
                    <a:pt x="0" y="778"/>
                  </a:cubicBezTo>
                  <a:lnTo>
                    <a:pt x="0" y="7269"/>
                  </a:lnTo>
                  <a:cubicBezTo>
                    <a:pt x="0" y="7695"/>
                    <a:pt x="226" y="8046"/>
                    <a:pt x="502" y="8046"/>
                  </a:cubicBezTo>
                  <a:lnTo>
                    <a:pt x="4487" y="8046"/>
                  </a:lnTo>
                  <a:cubicBezTo>
                    <a:pt x="4762" y="8046"/>
                    <a:pt x="4988" y="7695"/>
                    <a:pt x="4988" y="7269"/>
                  </a:cubicBezTo>
                  <a:lnTo>
                    <a:pt x="4988" y="778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977;p40">
              <a:extLst>
                <a:ext uri="{FF2B5EF4-FFF2-40B4-BE49-F238E27FC236}">
                  <a16:creationId xmlns:a16="http://schemas.microsoft.com/office/drawing/2014/main" id="{85A8A85D-7A8D-E434-2BE7-193C267ACAE1}"/>
                </a:ext>
              </a:extLst>
            </p:cNvPr>
            <p:cNvSpPr/>
            <p:nvPr/>
          </p:nvSpPr>
          <p:spPr>
            <a:xfrm>
              <a:off x="720602" y="1923738"/>
              <a:ext cx="432371" cy="438617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95"/>
                    <a:pt x="7770" y="8071"/>
                    <a:pt x="7544" y="8071"/>
                  </a:cubicBezTo>
                  <a:lnTo>
                    <a:pt x="1178" y="8071"/>
                  </a:lnTo>
                  <a:cubicBezTo>
                    <a:pt x="952" y="8071"/>
                    <a:pt x="777" y="7895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978;p40">
              <a:extLst>
                <a:ext uri="{FF2B5EF4-FFF2-40B4-BE49-F238E27FC236}">
                  <a16:creationId xmlns:a16="http://schemas.microsoft.com/office/drawing/2014/main" id="{66AE028D-B792-E150-10D5-E4489311F95C}"/>
                </a:ext>
              </a:extLst>
            </p:cNvPr>
            <p:cNvSpPr/>
            <p:nvPr/>
          </p:nvSpPr>
          <p:spPr>
            <a:xfrm>
              <a:off x="794135" y="2052761"/>
              <a:ext cx="285294" cy="180591"/>
            </a:xfrm>
            <a:custGeom>
              <a:avLst/>
              <a:gdLst/>
              <a:ahLst/>
              <a:cxnLst/>
              <a:rect l="l" t="t" r="r" b="b"/>
              <a:pathLst>
                <a:path w="5564" h="3522" extrusionOk="0">
                  <a:moveTo>
                    <a:pt x="5138" y="0"/>
                  </a:moveTo>
                  <a:cubicBezTo>
                    <a:pt x="5038" y="0"/>
                    <a:pt x="4937" y="38"/>
                    <a:pt x="4862" y="113"/>
                  </a:cubicBezTo>
                  <a:lnTo>
                    <a:pt x="2381" y="2569"/>
                  </a:lnTo>
                  <a:lnTo>
                    <a:pt x="702" y="890"/>
                  </a:lnTo>
                  <a:cubicBezTo>
                    <a:pt x="627" y="815"/>
                    <a:pt x="526" y="777"/>
                    <a:pt x="426" y="777"/>
                  </a:cubicBezTo>
                  <a:cubicBezTo>
                    <a:pt x="326" y="777"/>
                    <a:pt x="226" y="815"/>
                    <a:pt x="150" y="890"/>
                  </a:cubicBezTo>
                  <a:cubicBezTo>
                    <a:pt x="0" y="1040"/>
                    <a:pt x="0" y="1291"/>
                    <a:pt x="150" y="1441"/>
                  </a:cubicBezTo>
                  <a:lnTo>
                    <a:pt x="2105" y="3396"/>
                  </a:lnTo>
                  <a:cubicBezTo>
                    <a:pt x="2180" y="3496"/>
                    <a:pt x="2281" y="3521"/>
                    <a:pt x="2381" y="3521"/>
                  </a:cubicBezTo>
                  <a:cubicBezTo>
                    <a:pt x="2481" y="3521"/>
                    <a:pt x="2581" y="3496"/>
                    <a:pt x="2657" y="3396"/>
                  </a:cubicBezTo>
                  <a:lnTo>
                    <a:pt x="5414" y="664"/>
                  </a:lnTo>
                  <a:cubicBezTo>
                    <a:pt x="5564" y="514"/>
                    <a:pt x="5564" y="263"/>
                    <a:pt x="5414" y="113"/>
                  </a:cubicBezTo>
                  <a:cubicBezTo>
                    <a:pt x="5338" y="38"/>
                    <a:pt x="5238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170542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3" name="Google Shape;3843;p55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4" name="Google Shape;3844;p55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5" name="Google Shape;3845;p55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990" name="Google Shape;3990;p55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991" name="Google Shape;3991;p55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992" name="Google Shape;3992;p55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993" name="Google Shape;3993;p55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994" name="Google Shape;3994;p55">
            <a:hlinkClick r:id="rId10" action="ppaction://hlinksldjump"/>
          </p:cNvPr>
          <p:cNvSpPr txBox="1"/>
          <p:nvPr/>
        </p:nvSpPr>
        <p:spPr>
          <a:xfrm rot="5400000">
            <a:off x="8562044" y="305427"/>
            <a:ext cx="77473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995" name="Google Shape;3995;p55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41FE023D-4CC3-ACD7-BFA2-8810336ABD03}"/>
              </a:ext>
            </a:extLst>
          </p:cNvPr>
          <p:cNvSpPr txBox="1"/>
          <p:nvPr/>
        </p:nvSpPr>
        <p:spPr>
          <a:xfrm>
            <a:off x="1094499" y="3938789"/>
            <a:ext cx="6071801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54864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400" dirty="0">
                <a:solidFill>
                  <a:schemeClr val="dk1"/>
                </a:solidFill>
                <a:hlinkClick r:id="rId12"/>
              </a:rPr>
              <a:t>Link here </a:t>
            </a:r>
            <a:r>
              <a:rPr lang="en-US" sz="1400" dirty="0">
                <a:solidFill>
                  <a:schemeClr val="dk1"/>
                </a:solidFill>
              </a:rPr>
              <a:t>if you want to test it out yourself!</a:t>
            </a:r>
          </a:p>
        </p:txBody>
      </p:sp>
      <p:sp>
        <p:nvSpPr>
          <p:cNvPr id="165" name="Google Shape;3024;p41">
            <a:extLst>
              <a:ext uri="{FF2B5EF4-FFF2-40B4-BE49-F238E27FC236}">
                <a16:creationId xmlns:a16="http://schemas.microsoft.com/office/drawing/2014/main" id="{7034FC6E-E4C3-631B-E335-B8B03FE37027}"/>
              </a:ext>
            </a:extLst>
          </p:cNvPr>
          <p:cNvSpPr/>
          <p:nvPr/>
        </p:nvSpPr>
        <p:spPr>
          <a:xfrm>
            <a:off x="936254" y="494178"/>
            <a:ext cx="1287962" cy="5013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rPr>
              <a:t>Under weight</a:t>
            </a:r>
          </a:p>
        </p:txBody>
      </p:sp>
      <p:sp>
        <p:nvSpPr>
          <p:cNvPr id="166" name="Google Shape;4007;p56">
            <a:extLst>
              <a:ext uri="{FF2B5EF4-FFF2-40B4-BE49-F238E27FC236}">
                <a16:creationId xmlns:a16="http://schemas.microsoft.com/office/drawing/2014/main" id="{C0BD2BD6-0E90-693A-9F19-7D1F42BAD2ED}"/>
              </a:ext>
            </a:extLst>
          </p:cNvPr>
          <p:cNvSpPr/>
          <p:nvPr/>
        </p:nvSpPr>
        <p:spPr>
          <a:xfrm>
            <a:off x="936255" y="969327"/>
            <a:ext cx="1287962" cy="869665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3024;p41">
            <a:extLst>
              <a:ext uri="{FF2B5EF4-FFF2-40B4-BE49-F238E27FC236}">
                <a16:creationId xmlns:a16="http://schemas.microsoft.com/office/drawing/2014/main" id="{9707BE17-5976-8F26-FA2E-0377544CF97B}"/>
              </a:ext>
            </a:extLst>
          </p:cNvPr>
          <p:cNvSpPr/>
          <p:nvPr/>
        </p:nvSpPr>
        <p:spPr>
          <a:xfrm>
            <a:off x="2671023" y="494178"/>
            <a:ext cx="1258385" cy="5013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rPr>
              <a:t>normal</a:t>
            </a:r>
          </a:p>
        </p:txBody>
      </p:sp>
      <p:sp>
        <p:nvSpPr>
          <p:cNvPr id="168" name="Google Shape;4007;p56">
            <a:extLst>
              <a:ext uri="{FF2B5EF4-FFF2-40B4-BE49-F238E27FC236}">
                <a16:creationId xmlns:a16="http://schemas.microsoft.com/office/drawing/2014/main" id="{5FFDD5B5-EC8A-E930-4017-E2CD5F3AAAA0}"/>
              </a:ext>
            </a:extLst>
          </p:cNvPr>
          <p:cNvSpPr/>
          <p:nvPr/>
        </p:nvSpPr>
        <p:spPr>
          <a:xfrm>
            <a:off x="2649942" y="967243"/>
            <a:ext cx="1287962" cy="869665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3024;p41">
            <a:extLst>
              <a:ext uri="{FF2B5EF4-FFF2-40B4-BE49-F238E27FC236}">
                <a16:creationId xmlns:a16="http://schemas.microsoft.com/office/drawing/2014/main" id="{0ACF7C9D-F817-2D04-D593-56E9582BF504}"/>
              </a:ext>
            </a:extLst>
          </p:cNvPr>
          <p:cNvSpPr/>
          <p:nvPr/>
        </p:nvSpPr>
        <p:spPr>
          <a:xfrm>
            <a:off x="4363629" y="493282"/>
            <a:ext cx="1287962" cy="5013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rPr>
              <a:t>over weight 1</a:t>
            </a:r>
          </a:p>
        </p:txBody>
      </p:sp>
      <p:sp>
        <p:nvSpPr>
          <p:cNvPr id="170" name="Google Shape;4007;p56">
            <a:extLst>
              <a:ext uri="{FF2B5EF4-FFF2-40B4-BE49-F238E27FC236}">
                <a16:creationId xmlns:a16="http://schemas.microsoft.com/office/drawing/2014/main" id="{8647DF4A-2BB5-27D9-CE7E-21C18A7F1BDD}"/>
              </a:ext>
            </a:extLst>
          </p:cNvPr>
          <p:cNvSpPr/>
          <p:nvPr/>
        </p:nvSpPr>
        <p:spPr>
          <a:xfrm>
            <a:off x="4366574" y="978646"/>
            <a:ext cx="1287962" cy="869665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3024;p41">
            <a:extLst>
              <a:ext uri="{FF2B5EF4-FFF2-40B4-BE49-F238E27FC236}">
                <a16:creationId xmlns:a16="http://schemas.microsoft.com/office/drawing/2014/main" id="{F72ADB59-F8B2-4D49-1D2E-FE50051FA36D}"/>
              </a:ext>
            </a:extLst>
          </p:cNvPr>
          <p:cNvSpPr/>
          <p:nvPr/>
        </p:nvSpPr>
        <p:spPr>
          <a:xfrm>
            <a:off x="949457" y="2115085"/>
            <a:ext cx="1287962" cy="5013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2" name="Google Shape;4007;p56">
            <a:extLst>
              <a:ext uri="{FF2B5EF4-FFF2-40B4-BE49-F238E27FC236}">
                <a16:creationId xmlns:a16="http://schemas.microsoft.com/office/drawing/2014/main" id="{3D72A251-B2E3-194E-29F5-F59EC847DA57}"/>
              </a:ext>
            </a:extLst>
          </p:cNvPr>
          <p:cNvSpPr/>
          <p:nvPr/>
        </p:nvSpPr>
        <p:spPr>
          <a:xfrm>
            <a:off x="952735" y="2562096"/>
            <a:ext cx="1287962" cy="869665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3024;p41">
            <a:extLst>
              <a:ext uri="{FF2B5EF4-FFF2-40B4-BE49-F238E27FC236}">
                <a16:creationId xmlns:a16="http://schemas.microsoft.com/office/drawing/2014/main" id="{343B88A2-9B18-2A92-0468-AE28F38B31CA}"/>
              </a:ext>
            </a:extLst>
          </p:cNvPr>
          <p:cNvSpPr/>
          <p:nvPr/>
        </p:nvSpPr>
        <p:spPr>
          <a:xfrm>
            <a:off x="2649942" y="2130733"/>
            <a:ext cx="1287962" cy="5013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4007;p56">
            <a:extLst>
              <a:ext uri="{FF2B5EF4-FFF2-40B4-BE49-F238E27FC236}">
                <a16:creationId xmlns:a16="http://schemas.microsoft.com/office/drawing/2014/main" id="{57543B22-4784-8A72-EB58-38E1F8368EA4}"/>
              </a:ext>
            </a:extLst>
          </p:cNvPr>
          <p:cNvSpPr/>
          <p:nvPr/>
        </p:nvSpPr>
        <p:spPr>
          <a:xfrm>
            <a:off x="2653220" y="2547122"/>
            <a:ext cx="1287962" cy="869665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When your BMI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Between 35-39.9</a:t>
            </a:r>
          </a:p>
        </p:txBody>
      </p:sp>
      <p:sp>
        <p:nvSpPr>
          <p:cNvPr id="175" name="Google Shape;3024;p41">
            <a:extLst>
              <a:ext uri="{FF2B5EF4-FFF2-40B4-BE49-F238E27FC236}">
                <a16:creationId xmlns:a16="http://schemas.microsoft.com/office/drawing/2014/main" id="{1D648BBD-70A0-2473-C140-EA476EF68B7F}"/>
              </a:ext>
            </a:extLst>
          </p:cNvPr>
          <p:cNvSpPr/>
          <p:nvPr/>
        </p:nvSpPr>
        <p:spPr>
          <a:xfrm>
            <a:off x="4399461" y="2135349"/>
            <a:ext cx="1287962" cy="5013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4007;p56">
            <a:extLst>
              <a:ext uri="{FF2B5EF4-FFF2-40B4-BE49-F238E27FC236}">
                <a16:creationId xmlns:a16="http://schemas.microsoft.com/office/drawing/2014/main" id="{7A3961E8-8C9E-D25E-B9DA-DDAC8BC584CB}"/>
              </a:ext>
            </a:extLst>
          </p:cNvPr>
          <p:cNvSpPr/>
          <p:nvPr/>
        </p:nvSpPr>
        <p:spPr>
          <a:xfrm>
            <a:off x="4408038" y="2554245"/>
            <a:ext cx="1287962" cy="869665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3024;p41">
            <a:extLst>
              <a:ext uri="{FF2B5EF4-FFF2-40B4-BE49-F238E27FC236}">
                <a16:creationId xmlns:a16="http://schemas.microsoft.com/office/drawing/2014/main" id="{5F4225BA-2A81-C32C-4BA6-7CBB6ABE70DF}"/>
              </a:ext>
            </a:extLst>
          </p:cNvPr>
          <p:cNvSpPr/>
          <p:nvPr/>
        </p:nvSpPr>
        <p:spPr>
          <a:xfrm>
            <a:off x="6188826" y="503213"/>
            <a:ext cx="1287962" cy="5013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rPr>
              <a:t>over weight 2</a:t>
            </a:r>
          </a:p>
        </p:txBody>
      </p:sp>
      <p:sp>
        <p:nvSpPr>
          <p:cNvPr id="178" name="Google Shape;4007;p56">
            <a:extLst>
              <a:ext uri="{FF2B5EF4-FFF2-40B4-BE49-F238E27FC236}">
                <a16:creationId xmlns:a16="http://schemas.microsoft.com/office/drawing/2014/main" id="{1D24BB2B-517C-44F4-8B09-5354EC3437B9}"/>
              </a:ext>
            </a:extLst>
          </p:cNvPr>
          <p:cNvSpPr/>
          <p:nvPr/>
        </p:nvSpPr>
        <p:spPr>
          <a:xfrm>
            <a:off x="6195365" y="976450"/>
            <a:ext cx="1287962" cy="869665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15" name="Google Shape;3915;p55"/>
          <p:cNvGrpSpPr/>
          <p:nvPr/>
        </p:nvGrpSpPr>
        <p:grpSpPr>
          <a:xfrm>
            <a:off x="6041999" y="1770023"/>
            <a:ext cx="1021632" cy="3128089"/>
            <a:chOff x="5572474" y="1770023"/>
            <a:chExt cx="1021632" cy="3128089"/>
          </a:xfrm>
        </p:grpSpPr>
        <p:sp>
          <p:nvSpPr>
            <p:cNvPr id="3916" name="Google Shape;3916;p55"/>
            <p:cNvSpPr/>
            <p:nvPr/>
          </p:nvSpPr>
          <p:spPr>
            <a:xfrm>
              <a:off x="5844230" y="1770023"/>
              <a:ext cx="387560" cy="326528"/>
            </a:xfrm>
            <a:custGeom>
              <a:avLst/>
              <a:gdLst/>
              <a:ahLst/>
              <a:cxnLst/>
              <a:rect l="l" t="t" r="r" b="b"/>
              <a:pathLst>
                <a:path w="20803" h="17527" extrusionOk="0">
                  <a:moveTo>
                    <a:pt x="9349" y="0"/>
                  </a:moveTo>
                  <a:cubicBezTo>
                    <a:pt x="8772" y="0"/>
                    <a:pt x="8193" y="111"/>
                    <a:pt x="7644" y="336"/>
                  </a:cubicBezTo>
                  <a:cubicBezTo>
                    <a:pt x="6270" y="885"/>
                    <a:pt x="5220" y="1634"/>
                    <a:pt x="4915" y="3078"/>
                  </a:cubicBezTo>
                  <a:lnTo>
                    <a:pt x="4915" y="3078"/>
                  </a:lnTo>
                  <a:cubicBezTo>
                    <a:pt x="4656" y="2911"/>
                    <a:pt x="4348" y="2836"/>
                    <a:pt x="4017" y="2836"/>
                  </a:cubicBezTo>
                  <a:cubicBezTo>
                    <a:pt x="2868" y="2836"/>
                    <a:pt x="1440" y="3740"/>
                    <a:pt x="802" y="4822"/>
                  </a:cubicBezTo>
                  <a:cubicBezTo>
                    <a:pt x="0" y="6226"/>
                    <a:pt x="50" y="7729"/>
                    <a:pt x="301" y="9333"/>
                  </a:cubicBezTo>
                  <a:cubicBezTo>
                    <a:pt x="727" y="12090"/>
                    <a:pt x="1679" y="14747"/>
                    <a:pt x="3133" y="17153"/>
                  </a:cubicBezTo>
                  <a:cubicBezTo>
                    <a:pt x="3239" y="17322"/>
                    <a:pt x="3415" y="17527"/>
                    <a:pt x="3604" y="17527"/>
                  </a:cubicBezTo>
                  <a:cubicBezTo>
                    <a:pt x="3639" y="17527"/>
                    <a:pt x="3674" y="17520"/>
                    <a:pt x="3709" y="17504"/>
                  </a:cubicBezTo>
                  <a:cubicBezTo>
                    <a:pt x="3860" y="17429"/>
                    <a:pt x="3960" y="17253"/>
                    <a:pt x="3985" y="17103"/>
                  </a:cubicBezTo>
                  <a:cubicBezTo>
                    <a:pt x="4336" y="15674"/>
                    <a:pt x="4286" y="14196"/>
                    <a:pt x="4286" y="12742"/>
                  </a:cubicBezTo>
                  <a:cubicBezTo>
                    <a:pt x="4286" y="11288"/>
                    <a:pt x="4361" y="9810"/>
                    <a:pt x="4937" y="8456"/>
                  </a:cubicBezTo>
                  <a:cubicBezTo>
                    <a:pt x="5489" y="7128"/>
                    <a:pt x="6692" y="5975"/>
                    <a:pt x="8120" y="5825"/>
                  </a:cubicBezTo>
                  <a:cubicBezTo>
                    <a:pt x="8225" y="5818"/>
                    <a:pt x="8329" y="5814"/>
                    <a:pt x="8432" y="5814"/>
                  </a:cubicBezTo>
                  <a:cubicBezTo>
                    <a:pt x="9421" y="5814"/>
                    <a:pt x="10359" y="6137"/>
                    <a:pt x="11153" y="6727"/>
                  </a:cubicBezTo>
                  <a:cubicBezTo>
                    <a:pt x="12030" y="7354"/>
                    <a:pt x="12807" y="8105"/>
                    <a:pt x="13634" y="8782"/>
                  </a:cubicBezTo>
                  <a:cubicBezTo>
                    <a:pt x="14436" y="9509"/>
                    <a:pt x="15439" y="9985"/>
                    <a:pt x="16491" y="10186"/>
                  </a:cubicBezTo>
                  <a:cubicBezTo>
                    <a:pt x="16635" y="10206"/>
                    <a:pt x="16781" y="10216"/>
                    <a:pt x="16928" y="10216"/>
                  </a:cubicBezTo>
                  <a:cubicBezTo>
                    <a:pt x="17860" y="10216"/>
                    <a:pt x="18819" y="9805"/>
                    <a:pt x="19273" y="8983"/>
                  </a:cubicBezTo>
                  <a:cubicBezTo>
                    <a:pt x="19825" y="8055"/>
                    <a:pt x="19424" y="6652"/>
                    <a:pt x="18396" y="6326"/>
                  </a:cubicBezTo>
                  <a:cubicBezTo>
                    <a:pt x="19273" y="6326"/>
                    <a:pt x="20050" y="5800"/>
                    <a:pt x="20351" y="4998"/>
                  </a:cubicBezTo>
                  <a:cubicBezTo>
                    <a:pt x="20802" y="3920"/>
                    <a:pt x="20276" y="2692"/>
                    <a:pt x="19173" y="2266"/>
                  </a:cubicBezTo>
                  <a:cubicBezTo>
                    <a:pt x="18866" y="2136"/>
                    <a:pt x="18545" y="2087"/>
                    <a:pt x="18217" y="2087"/>
                  </a:cubicBezTo>
                  <a:cubicBezTo>
                    <a:pt x="17215" y="2087"/>
                    <a:pt x="16134" y="2542"/>
                    <a:pt x="15102" y="2542"/>
                  </a:cubicBezTo>
                  <a:cubicBezTo>
                    <a:pt x="14843" y="2542"/>
                    <a:pt x="14587" y="2513"/>
                    <a:pt x="14336" y="2441"/>
                  </a:cubicBezTo>
                  <a:cubicBezTo>
                    <a:pt x="13384" y="2166"/>
                    <a:pt x="12732" y="1338"/>
                    <a:pt x="11905" y="787"/>
                  </a:cubicBezTo>
                  <a:cubicBezTo>
                    <a:pt x="11142" y="268"/>
                    <a:pt x="10248" y="0"/>
                    <a:pt x="9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5"/>
            <p:cNvSpPr/>
            <p:nvPr/>
          </p:nvSpPr>
          <p:spPr>
            <a:xfrm>
              <a:off x="5841920" y="2003103"/>
              <a:ext cx="58815" cy="82494"/>
            </a:xfrm>
            <a:custGeom>
              <a:avLst/>
              <a:gdLst/>
              <a:ahLst/>
              <a:cxnLst/>
              <a:rect l="l" t="t" r="r" b="b"/>
              <a:pathLst>
                <a:path w="3157" h="4428" extrusionOk="0">
                  <a:moveTo>
                    <a:pt x="2036" y="0"/>
                  </a:moveTo>
                  <a:cubicBezTo>
                    <a:pt x="1182" y="0"/>
                    <a:pt x="1" y="340"/>
                    <a:pt x="99" y="2236"/>
                  </a:cubicBezTo>
                  <a:cubicBezTo>
                    <a:pt x="210" y="4058"/>
                    <a:pt x="1403" y="4428"/>
                    <a:pt x="2265" y="4428"/>
                  </a:cubicBezTo>
                  <a:cubicBezTo>
                    <a:pt x="2767" y="4428"/>
                    <a:pt x="3157" y="4303"/>
                    <a:pt x="3157" y="4266"/>
                  </a:cubicBezTo>
                  <a:cubicBezTo>
                    <a:pt x="3157" y="4191"/>
                    <a:pt x="2881" y="106"/>
                    <a:pt x="2881" y="106"/>
                  </a:cubicBezTo>
                  <a:cubicBezTo>
                    <a:pt x="2855" y="97"/>
                    <a:pt x="2492" y="0"/>
                    <a:pt x="2036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5"/>
            <p:cNvSpPr/>
            <p:nvPr/>
          </p:nvSpPr>
          <p:spPr>
            <a:xfrm>
              <a:off x="5857289" y="2020765"/>
              <a:ext cx="25709" cy="47525"/>
            </a:xfrm>
            <a:custGeom>
              <a:avLst/>
              <a:gdLst/>
              <a:ahLst/>
              <a:cxnLst/>
              <a:rect l="l" t="t" r="r" b="b"/>
              <a:pathLst>
                <a:path w="1380" h="2551" extrusionOk="0">
                  <a:moveTo>
                    <a:pt x="727" y="0"/>
                  </a:moveTo>
                  <a:cubicBezTo>
                    <a:pt x="703" y="0"/>
                    <a:pt x="677" y="4"/>
                    <a:pt x="652" y="10"/>
                  </a:cubicBezTo>
                  <a:cubicBezTo>
                    <a:pt x="402" y="85"/>
                    <a:pt x="226" y="260"/>
                    <a:pt x="151" y="486"/>
                  </a:cubicBezTo>
                  <a:cubicBezTo>
                    <a:pt x="26" y="762"/>
                    <a:pt x="1" y="1037"/>
                    <a:pt x="26" y="1338"/>
                  </a:cubicBezTo>
                  <a:cubicBezTo>
                    <a:pt x="76" y="1915"/>
                    <a:pt x="402" y="2441"/>
                    <a:pt x="828" y="2541"/>
                  </a:cubicBezTo>
                  <a:cubicBezTo>
                    <a:pt x="869" y="2547"/>
                    <a:pt x="909" y="2550"/>
                    <a:pt x="948" y="2550"/>
                  </a:cubicBezTo>
                  <a:cubicBezTo>
                    <a:pt x="1073" y="2550"/>
                    <a:pt x="1183" y="2518"/>
                    <a:pt x="1279" y="2441"/>
                  </a:cubicBezTo>
                  <a:cubicBezTo>
                    <a:pt x="1379" y="2341"/>
                    <a:pt x="1379" y="2291"/>
                    <a:pt x="1379" y="2291"/>
                  </a:cubicBezTo>
                  <a:lnTo>
                    <a:pt x="1379" y="2291"/>
                  </a:lnTo>
                  <a:cubicBezTo>
                    <a:pt x="1379" y="2291"/>
                    <a:pt x="1329" y="2316"/>
                    <a:pt x="1254" y="2366"/>
                  </a:cubicBezTo>
                  <a:cubicBezTo>
                    <a:pt x="1176" y="2397"/>
                    <a:pt x="1099" y="2418"/>
                    <a:pt x="1022" y="2418"/>
                  </a:cubicBezTo>
                  <a:cubicBezTo>
                    <a:pt x="974" y="2418"/>
                    <a:pt x="926" y="2410"/>
                    <a:pt x="878" y="2391"/>
                  </a:cubicBezTo>
                  <a:cubicBezTo>
                    <a:pt x="477" y="2165"/>
                    <a:pt x="226" y="1764"/>
                    <a:pt x="226" y="1313"/>
                  </a:cubicBezTo>
                  <a:cubicBezTo>
                    <a:pt x="201" y="1062"/>
                    <a:pt x="226" y="812"/>
                    <a:pt x="327" y="586"/>
                  </a:cubicBezTo>
                  <a:cubicBezTo>
                    <a:pt x="352" y="386"/>
                    <a:pt x="502" y="235"/>
                    <a:pt x="677" y="160"/>
                  </a:cubicBezTo>
                  <a:cubicBezTo>
                    <a:pt x="710" y="147"/>
                    <a:pt x="742" y="141"/>
                    <a:pt x="773" y="141"/>
                  </a:cubicBezTo>
                  <a:cubicBezTo>
                    <a:pt x="863" y="141"/>
                    <a:pt x="941" y="193"/>
                    <a:pt x="978" y="286"/>
                  </a:cubicBezTo>
                  <a:cubicBezTo>
                    <a:pt x="1028" y="361"/>
                    <a:pt x="1003" y="411"/>
                    <a:pt x="1028" y="411"/>
                  </a:cubicBezTo>
                  <a:cubicBezTo>
                    <a:pt x="1032" y="414"/>
                    <a:pt x="1035" y="416"/>
                    <a:pt x="1038" y="416"/>
                  </a:cubicBezTo>
                  <a:cubicBezTo>
                    <a:pt x="1059" y="416"/>
                    <a:pt x="1075" y="348"/>
                    <a:pt x="1053" y="260"/>
                  </a:cubicBezTo>
                  <a:cubicBezTo>
                    <a:pt x="1028" y="185"/>
                    <a:pt x="1003" y="110"/>
                    <a:pt x="928" y="85"/>
                  </a:cubicBezTo>
                  <a:cubicBezTo>
                    <a:pt x="872" y="29"/>
                    <a:pt x="801" y="0"/>
                    <a:pt x="72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5"/>
            <p:cNvSpPr/>
            <p:nvPr/>
          </p:nvSpPr>
          <p:spPr>
            <a:xfrm>
              <a:off x="5881117" y="1815965"/>
              <a:ext cx="300707" cy="570208"/>
            </a:xfrm>
            <a:custGeom>
              <a:avLst/>
              <a:gdLst/>
              <a:ahLst/>
              <a:cxnLst/>
              <a:rect l="l" t="t" r="r" b="b"/>
              <a:pathLst>
                <a:path w="16141" h="30607" extrusionOk="0">
                  <a:moveTo>
                    <a:pt x="7419" y="0"/>
                  </a:moveTo>
                  <a:cubicBezTo>
                    <a:pt x="3208" y="301"/>
                    <a:pt x="0" y="3885"/>
                    <a:pt x="150" y="8096"/>
                  </a:cubicBezTo>
                  <a:lnTo>
                    <a:pt x="777" y="25213"/>
                  </a:lnTo>
                  <a:cubicBezTo>
                    <a:pt x="777" y="25239"/>
                    <a:pt x="777" y="25239"/>
                    <a:pt x="777" y="25239"/>
                  </a:cubicBezTo>
                  <a:cubicBezTo>
                    <a:pt x="899" y="28244"/>
                    <a:pt x="3380" y="30607"/>
                    <a:pt x="6361" y="30607"/>
                  </a:cubicBezTo>
                  <a:cubicBezTo>
                    <a:pt x="6438" y="30607"/>
                    <a:pt x="6515" y="30605"/>
                    <a:pt x="6592" y="30602"/>
                  </a:cubicBezTo>
                  <a:lnTo>
                    <a:pt x="6742" y="30602"/>
                  </a:lnTo>
                  <a:cubicBezTo>
                    <a:pt x="9825" y="30401"/>
                    <a:pt x="12155" y="27720"/>
                    <a:pt x="11955" y="24637"/>
                  </a:cubicBezTo>
                  <a:cubicBezTo>
                    <a:pt x="11855" y="23083"/>
                    <a:pt x="11754" y="21830"/>
                    <a:pt x="11754" y="21830"/>
                  </a:cubicBezTo>
                  <a:cubicBezTo>
                    <a:pt x="11754" y="21830"/>
                    <a:pt x="15990" y="21203"/>
                    <a:pt x="16090" y="16943"/>
                  </a:cubicBezTo>
                  <a:cubicBezTo>
                    <a:pt x="16140" y="14963"/>
                    <a:pt x="15965" y="11053"/>
                    <a:pt x="15764" y="7419"/>
                  </a:cubicBezTo>
                  <a:cubicBezTo>
                    <a:pt x="15764" y="7369"/>
                    <a:pt x="15764" y="7319"/>
                    <a:pt x="15764" y="7268"/>
                  </a:cubicBezTo>
                  <a:cubicBezTo>
                    <a:pt x="15477" y="3167"/>
                    <a:pt x="12044" y="6"/>
                    <a:pt x="7970" y="6"/>
                  </a:cubicBezTo>
                  <a:cubicBezTo>
                    <a:pt x="7787" y="6"/>
                    <a:pt x="7604" y="12"/>
                    <a:pt x="7419" y="25"/>
                  </a:cubicBezTo>
                  <a:lnTo>
                    <a:pt x="7419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5"/>
            <p:cNvSpPr/>
            <p:nvPr/>
          </p:nvSpPr>
          <p:spPr>
            <a:xfrm>
              <a:off x="5998766" y="2191359"/>
              <a:ext cx="102744" cy="51437"/>
            </a:xfrm>
            <a:custGeom>
              <a:avLst/>
              <a:gdLst/>
              <a:ahLst/>
              <a:cxnLst/>
              <a:rect l="l" t="t" r="r" b="b"/>
              <a:pathLst>
                <a:path w="5515" h="2761" extrusionOk="0">
                  <a:moveTo>
                    <a:pt x="1" y="1"/>
                  </a:moveTo>
                  <a:cubicBezTo>
                    <a:pt x="1" y="1"/>
                    <a:pt x="1145" y="2760"/>
                    <a:pt x="4856" y="2760"/>
                  </a:cubicBezTo>
                  <a:cubicBezTo>
                    <a:pt x="5067" y="2760"/>
                    <a:pt x="5287" y="2751"/>
                    <a:pt x="5515" y="2733"/>
                  </a:cubicBezTo>
                  <a:lnTo>
                    <a:pt x="5439" y="1680"/>
                  </a:lnTo>
                  <a:cubicBezTo>
                    <a:pt x="3510" y="1655"/>
                    <a:pt x="1630" y="1053"/>
                    <a:pt x="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5"/>
            <p:cNvSpPr/>
            <p:nvPr/>
          </p:nvSpPr>
          <p:spPr>
            <a:xfrm>
              <a:off x="6125766" y="1999433"/>
              <a:ext cx="22431" cy="21555"/>
            </a:xfrm>
            <a:custGeom>
              <a:avLst/>
              <a:gdLst/>
              <a:ahLst/>
              <a:cxnLst/>
              <a:rect l="l" t="t" r="r" b="b"/>
              <a:pathLst>
                <a:path w="1204" h="1157" extrusionOk="0">
                  <a:moveTo>
                    <a:pt x="644" y="0"/>
                  </a:moveTo>
                  <a:cubicBezTo>
                    <a:pt x="630" y="0"/>
                    <a:pt x="616" y="1"/>
                    <a:pt x="602" y="2"/>
                  </a:cubicBezTo>
                  <a:cubicBezTo>
                    <a:pt x="277" y="2"/>
                    <a:pt x="1" y="278"/>
                    <a:pt x="1" y="603"/>
                  </a:cubicBezTo>
                  <a:cubicBezTo>
                    <a:pt x="1" y="603"/>
                    <a:pt x="1" y="629"/>
                    <a:pt x="1" y="629"/>
                  </a:cubicBezTo>
                  <a:cubicBezTo>
                    <a:pt x="25" y="938"/>
                    <a:pt x="274" y="1157"/>
                    <a:pt x="578" y="1157"/>
                  </a:cubicBezTo>
                  <a:cubicBezTo>
                    <a:pt x="595" y="1157"/>
                    <a:pt x="611" y="1156"/>
                    <a:pt x="627" y="1155"/>
                  </a:cubicBezTo>
                  <a:cubicBezTo>
                    <a:pt x="953" y="1155"/>
                    <a:pt x="1204" y="879"/>
                    <a:pt x="1204" y="553"/>
                  </a:cubicBezTo>
                  <a:cubicBezTo>
                    <a:pt x="1204" y="553"/>
                    <a:pt x="1204" y="528"/>
                    <a:pt x="1204" y="528"/>
                  </a:cubicBezTo>
                  <a:cubicBezTo>
                    <a:pt x="1180" y="241"/>
                    <a:pt x="928" y="0"/>
                    <a:pt x="6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5"/>
            <p:cNvSpPr/>
            <p:nvPr/>
          </p:nvSpPr>
          <p:spPr>
            <a:xfrm>
              <a:off x="6109894" y="1970035"/>
              <a:ext cx="46240" cy="12370"/>
            </a:xfrm>
            <a:custGeom>
              <a:avLst/>
              <a:gdLst/>
              <a:ahLst/>
              <a:cxnLst/>
              <a:rect l="l" t="t" r="r" b="b"/>
              <a:pathLst>
                <a:path w="2482" h="664" extrusionOk="0">
                  <a:moveTo>
                    <a:pt x="1279" y="1"/>
                  </a:moveTo>
                  <a:cubicBezTo>
                    <a:pt x="928" y="1"/>
                    <a:pt x="602" y="101"/>
                    <a:pt x="327" y="302"/>
                  </a:cubicBezTo>
                  <a:cubicBezTo>
                    <a:pt x="101" y="452"/>
                    <a:pt x="1" y="527"/>
                    <a:pt x="76" y="628"/>
                  </a:cubicBezTo>
                  <a:cubicBezTo>
                    <a:pt x="81" y="635"/>
                    <a:pt x="91" y="639"/>
                    <a:pt x="106" y="639"/>
                  </a:cubicBezTo>
                  <a:cubicBezTo>
                    <a:pt x="231" y="639"/>
                    <a:pt x="695" y="377"/>
                    <a:pt x="1279" y="377"/>
                  </a:cubicBezTo>
                  <a:cubicBezTo>
                    <a:pt x="1868" y="377"/>
                    <a:pt x="2293" y="663"/>
                    <a:pt x="2425" y="663"/>
                  </a:cubicBezTo>
                  <a:cubicBezTo>
                    <a:pt x="2439" y="663"/>
                    <a:pt x="2450" y="660"/>
                    <a:pt x="2457" y="653"/>
                  </a:cubicBezTo>
                  <a:cubicBezTo>
                    <a:pt x="2482" y="603"/>
                    <a:pt x="2432" y="477"/>
                    <a:pt x="2231" y="327"/>
                  </a:cubicBezTo>
                  <a:cubicBezTo>
                    <a:pt x="1956" y="101"/>
                    <a:pt x="1630" y="1"/>
                    <a:pt x="12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5"/>
            <p:cNvSpPr/>
            <p:nvPr/>
          </p:nvSpPr>
          <p:spPr>
            <a:xfrm>
              <a:off x="6008584" y="1997552"/>
              <a:ext cx="22431" cy="22002"/>
            </a:xfrm>
            <a:custGeom>
              <a:avLst/>
              <a:gdLst/>
              <a:ahLst/>
              <a:cxnLst/>
              <a:rect l="l" t="t" r="r" b="b"/>
              <a:pathLst>
                <a:path w="1204" h="1181" extrusionOk="0">
                  <a:moveTo>
                    <a:pt x="621" y="1"/>
                  </a:moveTo>
                  <a:cubicBezTo>
                    <a:pt x="607" y="1"/>
                    <a:pt x="592" y="2"/>
                    <a:pt x="577" y="3"/>
                  </a:cubicBezTo>
                  <a:cubicBezTo>
                    <a:pt x="251" y="28"/>
                    <a:pt x="0" y="278"/>
                    <a:pt x="0" y="629"/>
                  </a:cubicBezTo>
                  <a:cubicBezTo>
                    <a:pt x="25" y="955"/>
                    <a:pt x="301" y="1181"/>
                    <a:pt x="602" y="1181"/>
                  </a:cubicBezTo>
                  <a:cubicBezTo>
                    <a:pt x="953" y="1156"/>
                    <a:pt x="1203" y="880"/>
                    <a:pt x="1203" y="554"/>
                  </a:cubicBezTo>
                  <a:cubicBezTo>
                    <a:pt x="1179" y="243"/>
                    <a:pt x="927" y="1"/>
                    <a:pt x="6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5"/>
            <p:cNvSpPr/>
            <p:nvPr/>
          </p:nvSpPr>
          <p:spPr>
            <a:xfrm>
              <a:off x="5990829" y="1971451"/>
              <a:ext cx="45774" cy="12352"/>
            </a:xfrm>
            <a:custGeom>
              <a:avLst/>
              <a:gdLst/>
              <a:ahLst/>
              <a:cxnLst/>
              <a:rect l="l" t="t" r="r" b="b"/>
              <a:pathLst>
                <a:path w="2457" h="663" extrusionOk="0">
                  <a:moveTo>
                    <a:pt x="1279" y="0"/>
                  </a:moveTo>
                  <a:cubicBezTo>
                    <a:pt x="928" y="0"/>
                    <a:pt x="602" y="100"/>
                    <a:pt x="302" y="301"/>
                  </a:cubicBezTo>
                  <a:cubicBezTo>
                    <a:pt x="101" y="451"/>
                    <a:pt x="1" y="527"/>
                    <a:pt x="51" y="627"/>
                  </a:cubicBezTo>
                  <a:cubicBezTo>
                    <a:pt x="59" y="635"/>
                    <a:pt x="71" y="638"/>
                    <a:pt x="87" y="638"/>
                  </a:cubicBezTo>
                  <a:cubicBezTo>
                    <a:pt x="226" y="638"/>
                    <a:pt x="670" y="376"/>
                    <a:pt x="1254" y="376"/>
                  </a:cubicBezTo>
                  <a:cubicBezTo>
                    <a:pt x="1842" y="376"/>
                    <a:pt x="2288" y="662"/>
                    <a:pt x="2424" y="662"/>
                  </a:cubicBezTo>
                  <a:cubicBezTo>
                    <a:pt x="2439" y="662"/>
                    <a:pt x="2450" y="659"/>
                    <a:pt x="2457" y="652"/>
                  </a:cubicBezTo>
                  <a:cubicBezTo>
                    <a:pt x="2457" y="602"/>
                    <a:pt x="2407" y="476"/>
                    <a:pt x="2206" y="301"/>
                  </a:cubicBezTo>
                  <a:cubicBezTo>
                    <a:pt x="1956" y="100"/>
                    <a:pt x="1605" y="0"/>
                    <a:pt x="127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5"/>
            <p:cNvSpPr/>
            <p:nvPr/>
          </p:nvSpPr>
          <p:spPr>
            <a:xfrm>
              <a:off x="6073472" y="1972830"/>
              <a:ext cx="37372" cy="101664"/>
            </a:xfrm>
            <a:custGeom>
              <a:avLst/>
              <a:gdLst/>
              <a:ahLst/>
              <a:cxnLst/>
              <a:rect l="l" t="t" r="r" b="b"/>
              <a:pathLst>
                <a:path w="2006" h="5457" extrusionOk="0">
                  <a:moveTo>
                    <a:pt x="80" y="0"/>
                  </a:moveTo>
                  <a:cubicBezTo>
                    <a:pt x="79" y="0"/>
                    <a:pt x="77" y="1"/>
                    <a:pt x="76" y="1"/>
                  </a:cubicBezTo>
                  <a:cubicBezTo>
                    <a:pt x="1" y="26"/>
                    <a:pt x="477" y="1530"/>
                    <a:pt x="1154" y="3335"/>
                  </a:cubicBezTo>
                  <a:cubicBezTo>
                    <a:pt x="1304" y="3761"/>
                    <a:pt x="1480" y="4162"/>
                    <a:pt x="1630" y="4588"/>
                  </a:cubicBezTo>
                  <a:cubicBezTo>
                    <a:pt x="1705" y="4738"/>
                    <a:pt x="1755" y="4914"/>
                    <a:pt x="1730" y="5089"/>
                  </a:cubicBezTo>
                  <a:cubicBezTo>
                    <a:pt x="1705" y="5189"/>
                    <a:pt x="1555" y="5239"/>
                    <a:pt x="1379" y="5239"/>
                  </a:cubicBezTo>
                  <a:cubicBezTo>
                    <a:pt x="1028" y="5265"/>
                    <a:pt x="678" y="5315"/>
                    <a:pt x="327" y="5415"/>
                  </a:cubicBezTo>
                  <a:cubicBezTo>
                    <a:pt x="532" y="5444"/>
                    <a:pt x="738" y="5456"/>
                    <a:pt x="948" y="5456"/>
                  </a:cubicBezTo>
                  <a:cubicBezTo>
                    <a:pt x="1097" y="5456"/>
                    <a:pt x="1249" y="5450"/>
                    <a:pt x="1404" y="5440"/>
                  </a:cubicBezTo>
                  <a:cubicBezTo>
                    <a:pt x="1480" y="5440"/>
                    <a:pt x="1580" y="5415"/>
                    <a:pt x="1680" y="5390"/>
                  </a:cubicBezTo>
                  <a:cubicBezTo>
                    <a:pt x="1805" y="5365"/>
                    <a:pt x="1906" y="5265"/>
                    <a:pt x="1956" y="5164"/>
                  </a:cubicBezTo>
                  <a:cubicBezTo>
                    <a:pt x="2006" y="4939"/>
                    <a:pt x="1981" y="4713"/>
                    <a:pt x="1881" y="4513"/>
                  </a:cubicBezTo>
                  <a:lnTo>
                    <a:pt x="1404" y="3234"/>
                  </a:lnTo>
                  <a:cubicBezTo>
                    <a:pt x="739" y="1436"/>
                    <a:pt x="171" y="0"/>
                    <a:pt x="8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5"/>
            <p:cNvSpPr/>
            <p:nvPr/>
          </p:nvSpPr>
          <p:spPr>
            <a:xfrm>
              <a:off x="6041261" y="2082113"/>
              <a:ext cx="41116" cy="35024"/>
            </a:xfrm>
            <a:custGeom>
              <a:avLst/>
              <a:gdLst/>
              <a:ahLst/>
              <a:cxnLst/>
              <a:rect l="l" t="t" r="r" b="b"/>
              <a:pathLst>
                <a:path w="2207" h="1880" extrusionOk="0">
                  <a:moveTo>
                    <a:pt x="126" y="0"/>
                  </a:moveTo>
                  <a:cubicBezTo>
                    <a:pt x="76" y="0"/>
                    <a:pt x="1" y="150"/>
                    <a:pt x="26" y="451"/>
                  </a:cubicBezTo>
                  <a:cubicBezTo>
                    <a:pt x="76" y="852"/>
                    <a:pt x="251" y="1203"/>
                    <a:pt x="577" y="1454"/>
                  </a:cubicBezTo>
                  <a:cubicBezTo>
                    <a:pt x="878" y="1729"/>
                    <a:pt x="1279" y="1880"/>
                    <a:pt x="1705" y="1880"/>
                  </a:cubicBezTo>
                  <a:cubicBezTo>
                    <a:pt x="2031" y="1880"/>
                    <a:pt x="2206" y="1855"/>
                    <a:pt x="2181" y="1729"/>
                  </a:cubicBezTo>
                  <a:cubicBezTo>
                    <a:pt x="2181" y="1629"/>
                    <a:pt x="1429" y="1704"/>
                    <a:pt x="828" y="1203"/>
                  </a:cubicBezTo>
                  <a:cubicBezTo>
                    <a:pt x="226" y="702"/>
                    <a:pt x="226" y="0"/>
                    <a:pt x="1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5"/>
            <p:cNvSpPr/>
            <p:nvPr/>
          </p:nvSpPr>
          <p:spPr>
            <a:xfrm>
              <a:off x="5981961" y="1934340"/>
              <a:ext cx="56989" cy="16189"/>
            </a:xfrm>
            <a:custGeom>
              <a:avLst/>
              <a:gdLst/>
              <a:ahLst/>
              <a:cxnLst/>
              <a:rect l="l" t="t" r="r" b="b"/>
              <a:pathLst>
                <a:path w="3059" h="869" extrusionOk="0">
                  <a:moveTo>
                    <a:pt x="1723" y="0"/>
                  </a:moveTo>
                  <a:cubicBezTo>
                    <a:pt x="1250" y="0"/>
                    <a:pt x="778" y="129"/>
                    <a:pt x="351" y="388"/>
                  </a:cubicBezTo>
                  <a:cubicBezTo>
                    <a:pt x="101" y="564"/>
                    <a:pt x="1" y="739"/>
                    <a:pt x="51" y="814"/>
                  </a:cubicBezTo>
                  <a:cubicBezTo>
                    <a:pt x="77" y="853"/>
                    <a:pt x="139" y="869"/>
                    <a:pt x="229" y="869"/>
                  </a:cubicBezTo>
                  <a:cubicBezTo>
                    <a:pt x="486" y="869"/>
                    <a:pt x="973" y="745"/>
                    <a:pt x="1529" y="689"/>
                  </a:cubicBezTo>
                  <a:cubicBezTo>
                    <a:pt x="2306" y="589"/>
                    <a:pt x="2958" y="689"/>
                    <a:pt x="3008" y="513"/>
                  </a:cubicBezTo>
                  <a:cubicBezTo>
                    <a:pt x="3058" y="438"/>
                    <a:pt x="2933" y="288"/>
                    <a:pt x="2632" y="163"/>
                  </a:cubicBezTo>
                  <a:cubicBezTo>
                    <a:pt x="2337" y="54"/>
                    <a:pt x="2030" y="0"/>
                    <a:pt x="17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5"/>
            <p:cNvSpPr/>
            <p:nvPr/>
          </p:nvSpPr>
          <p:spPr>
            <a:xfrm>
              <a:off x="6111775" y="1933539"/>
              <a:ext cx="42961" cy="13488"/>
            </a:xfrm>
            <a:custGeom>
              <a:avLst/>
              <a:gdLst/>
              <a:ahLst/>
              <a:cxnLst/>
              <a:rect l="l" t="t" r="r" b="b"/>
              <a:pathLst>
                <a:path w="2306" h="724" extrusionOk="0">
                  <a:moveTo>
                    <a:pt x="1057" y="0"/>
                  </a:moveTo>
                  <a:cubicBezTo>
                    <a:pt x="777" y="0"/>
                    <a:pt x="517" y="77"/>
                    <a:pt x="276" y="231"/>
                  </a:cubicBezTo>
                  <a:cubicBezTo>
                    <a:pt x="75" y="381"/>
                    <a:pt x="0" y="506"/>
                    <a:pt x="50" y="582"/>
                  </a:cubicBezTo>
                  <a:cubicBezTo>
                    <a:pt x="97" y="663"/>
                    <a:pt x="220" y="685"/>
                    <a:pt x="394" y="685"/>
                  </a:cubicBezTo>
                  <a:cubicBezTo>
                    <a:pt x="593" y="685"/>
                    <a:pt x="859" y="657"/>
                    <a:pt x="1153" y="657"/>
                  </a:cubicBezTo>
                  <a:cubicBezTo>
                    <a:pt x="1520" y="657"/>
                    <a:pt x="1832" y="724"/>
                    <a:pt x="2037" y="724"/>
                  </a:cubicBezTo>
                  <a:cubicBezTo>
                    <a:pt x="2139" y="724"/>
                    <a:pt x="2214" y="707"/>
                    <a:pt x="2256" y="657"/>
                  </a:cubicBezTo>
                  <a:cubicBezTo>
                    <a:pt x="2306" y="582"/>
                    <a:pt x="2256" y="431"/>
                    <a:pt x="2055" y="306"/>
                  </a:cubicBezTo>
                  <a:cubicBezTo>
                    <a:pt x="1805" y="105"/>
                    <a:pt x="1504" y="5"/>
                    <a:pt x="1178" y="5"/>
                  </a:cubicBezTo>
                  <a:cubicBezTo>
                    <a:pt x="1137" y="2"/>
                    <a:pt x="1097" y="0"/>
                    <a:pt x="10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5"/>
            <p:cNvSpPr/>
            <p:nvPr/>
          </p:nvSpPr>
          <p:spPr>
            <a:xfrm>
              <a:off x="5873628" y="1807432"/>
              <a:ext cx="315201" cy="264974"/>
            </a:xfrm>
            <a:custGeom>
              <a:avLst/>
              <a:gdLst/>
              <a:ahLst/>
              <a:cxnLst/>
              <a:rect l="l" t="t" r="r" b="b"/>
              <a:pathLst>
                <a:path w="16919" h="14223" extrusionOk="0">
                  <a:moveTo>
                    <a:pt x="8248" y="1"/>
                  </a:moveTo>
                  <a:cubicBezTo>
                    <a:pt x="8131" y="1"/>
                    <a:pt x="8013" y="3"/>
                    <a:pt x="7896" y="7"/>
                  </a:cubicBezTo>
                  <a:cubicBezTo>
                    <a:pt x="5791" y="82"/>
                    <a:pt x="3785" y="985"/>
                    <a:pt x="2332" y="2513"/>
                  </a:cubicBezTo>
                  <a:cubicBezTo>
                    <a:pt x="1204" y="3741"/>
                    <a:pt x="477" y="5295"/>
                    <a:pt x="227" y="6975"/>
                  </a:cubicBezTo>
                  <a:cubicBezTo>
                    <a:pt x="1" y="8629"/>
                    <a:pt x="76" y="10308"/>
                    <a:pt x="502" y="11937"/>
                  </a:cubicBezTo>
                  <a:cubicBezTo>
                    <a:pt x="628" y="12664"/>
                    <a:pt x="953" y="13341"/>
                    <a:pt x="1455" y="13867"/>
                  </a:cubicBezTo>
                  <a:cubicBezTo>
                    <a:pt x="1679" y="14075"/>
                    <a:pt x="1986" y="14222"/>
                    <a:pt x="2269" y="14222"/>
                  </a:cubicBezTo>
                  <a:cubicBezTo>
                    <a:pt x="2429" y="14222"/>
                    <a:pt x="2581" y="14176"/>
                    <a:pt x="2708" y="14067"/>
                  </a:cubicBezTo>
                  <a:cubicBezTo>
                    <a:pt x="2883" y="13867"/>
                    <a:pt x="2983" y="13616"/>
                    <a:pt x="3009" y="13341"/>
                  </a:cubicBezTo>
                  <a:cubicBezTo>
                    <a:pt x="3460" y="10960"/>
                    <a:pt x="3886" y="8378"/>
                    <a:pt x="2883" y="6148"/>
                  </a:cubicBezTo>
                  <a:cubicBezTo>
                    <a:pt x="3410" y="5346"/>
                    <a:pt x="4086" y="4644"/>
                    <a:pt x="4888" y="4092"/>
                  </a:cubicBezTo>
                  <a:cubicBezTo>
                    <a:pt x="5492" y="3678"/>
                    <a:pt x="6208" y="3476"/>
                    <a:pt x="6932" y="3476"/>
                  </a:cubicBezTo>
                  <a:cubicBezTo>
                    <a:pt x="7170" y="3476"/>
                    <a:pt x="7409" y="3498"/>
                    <a:pt x="7645" y="3541"/>
                  </a:cubicBezTo>
                  <a:cubicBezTo>
                    <a:pt x="8948" y="3917"/>
                    <a:pt x="10151" y="4544"/>
                    <a:pt x="11204" y="5396"/>
                  </a:cubicBezTo>
                  <a:cubicBezTo>
                    <a:pt x="12184" y="6134"/>
                    <a:pt x="13753" y="6610"/>
                    <a:pt x="15029" y="6610"/>
                  </a:cubicBezTo>
                  <a:cubicBezTo>
                    <a:pt x="15873" y="6610"/>
                    <a:pt x="16589" y="6401"/>
                    <a:pt x="16918" y="5922"/>
                  </a:cubicBezTo>
                  <a:lnTo>
                    <a:pt x="15791" y="3767"/>
                  </a:lnTo>
                  <a:cubicBezTo>
                    <a:pt x="15314" y="2939"/>
                    <a:pt x="14613" y="2238"/>
                    <a:pt x="13786" y="1711"/>
                  </a:cubicBezTo>
                  <a:cubicBezTo>
                    <a:pt x="12153" y="599"/>
                    <a:pt x="10229" y="1"/>
                    <a:pt x="82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5"/>
            <p:cNvSpPr/>
            <p:nvPr/>
          </p:nvSpPr>
          <p:spPr>
            <a:xfrm>
              <a:off x="5715813" y="4643626"/>
              <a:ext cx="313319" cy="249828"/>
            </a:xfrm>
            <a:custGeom>
              <a:avLst/>
              <a:gdLst/>
              <a:ahLst/>
              <a:cxnLst/>
              <a:rect l="l" t="t" r="r" b="b"/>
              <a:pathLst>
                <a:path w="16818" h="13410" extrusionOk="0">
                  <a:moveTo>
                    <a:pt x="8522" y="1"/>
                  </a:moveTo>
                  <a:lnTo>
                    <a:pt x="8723" y="8547"/>
                  </a:lnTo>
                  <a:cubicBezTo>
                    <a:pt x="8723" y="8547"/>
                    <a:pt x="101" y="11630"/>
                    <a:pt x="1" y="13209"/>
                  </a:cubicBezTo>
                  <a:lnTo>
                    <a:pt x="16567" y="13409"/>
                  </a:lnTo>
                  <a:lnTo>
                    <a:pt x="16818" y="76"/>
                  </a:lnTo>
                  <a:lnTo>
                    <a:pt x="85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5"/>
            <p:cNvSpPr/>
            <p:nvPr/>
          </p:nvSpPr>
          <p:spPr>
            <a:xfrm>
              <a:off x="5958152" y="4790412"/>
              <a:ext cx="25691" cy="23921"/>
            </a:xfrm>
            <a:custGeom>
              <a:avLst/>
              <a:gdLst/>
              <a:ahLst/>
              <a:cxnLst/>
              <a:rect l="l" t="t" r="r" b="b"/>
              <a:pathLst>
                <a:path w="1379" h="1284" extrusionOk="0">
                  <a:moveTo>
                    <a:pt x="683" y="1"/>
                  </a:moveTo>
                  <a:cubicBezTo>
                    <a:pt x="423" y="1"/>
                    <a:pt x="173" y="163"/>
                    <a:pt x="76" y="417"/>
                  </a:cubicBezTo>
                  <a:cubicBezTo>
                    <a:pt x="0" y="793"/>
                    <a:pt x="201" y="1144"/>
                    <a:pt x="552" y="1269"/>
                  </a:cubicBezTo>
                  <a:cubicBezTo>
                    <a:pt x="594" y="1279"/>
                    <a:pt x="637" y="1284"/>
                    <a:pt x="680" y="1284"/>
                  </a:cubicBezTo>
                  <a:cubicBezTo>
                    <a:pt x="965" y="1284"/>
                    <a:pt x="1238" y="1077"/>
                    <a:pt x="1304" y="793"/>
                  </a:cubicBezTo>
                  <a:cubicBezTo>
                    <a:pt x="1379" y="467"/>
                    <a:pt x="1178" y="117"/>
                    <a:pt x="852" y="16"/>
                  </a:cubicBezTo>
                  <a:lnTo>
                    <a:pt x="852" y="16"/>
                  </a:lnTo>
                  <a:lnTo>
                    <a:pt x="903" y="41"/>
                  </a:lnTo>
                  <a:cubicBezTo>
                    <a:pt x="831" y="14"/>
                    <a:pt x="757" y="1"/>
                    <a:pt x="6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5"/>
            <p:cNvSpPr/>
            <p:nvPr/>
          </p:nvSpPr>
          <p:spPr>
            <a:xfrm>
              <a:off x="5714416" y="4868677"/>
              <a:ext cx="310525" cy="25244"/>
            </a:xfrm>
            <a:custGeom>
              <a:avLst/>
              <a:gdLst/>
              <a:ahLst/>
              <a:cxnLst/>
              <a:rect l="l" t="t" r="r" b="b"/>
              <a:pathLst>
                <a:path w="16668" h="1355" extrusionOk="0">
                  <a:moveTo>
                    <a:pt x="16642" y="1"/>
                  </a:moveTo>
                  <a:lnTo>
                    <a:pt x="727" y="302"/>
                  </a:lnTo>
                  <a:cubicBezTo>
                    <a:pt x="727" y="302"/>
                    <a:pt x="1" y="627"/>
                    <a:pt x="76" y="1154"/>
                  </a:cubicBezTo>
                  <a:lnTo>
                    <a:pt x="16667" y="1354"/>
                  </a:lnTo>
                  <a:lnTo>
                    <a:pt x="166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5"/>
            <p:cNvSpPr/>
            <p:nvPr/>
          </p:nvSpPr>
          <p:spPr>
            <a:xfrm>
              <a:off x="5873404" y="4799820"/>
              <a:ext cx="29193" cy="19468"/>
            </a:xfrm>
            <a:custGeom>
              <a:avLst/>
              <a:gdLst/>
              <a:ahLst/>
              <a:cxnLst/>
              <a:rect l="l" t="t" r="r" b="b"/>
              <a:pathLst>
                <a:path w="1567" h="1045" extrusionOk="0">
                  <a:moveTo>
                    <a:pt x="292" y="0"/>
                  </a:moveTo>
                  <a:cubicBezTo>
                    <a:pt x="113" y="0"/>
                    <a:pt x="0" y="50"/>
                    <a:pt x="13" y="88"/>
                  </a:cubicBezTo>
                  <a:cubicBezTo>
                    <a:pt x="13" y="163"/>
                    <a:pt x="414" y="188"/>
                    <a:pt x="815" y="464"/>
                  </a:cubicBezTo>
                  <a:cubicBezTo>
                    <a:pt x="1167" y="721"/>
                    <a:pt x="1387" y="1045"/>
                    <a:pt x="1475" y="1045"/>
                  </a:cubicBezTo>
                  <a:cubicBezTo>
                    <a:pt x="1481" y="1045"/>
                    <a:pt x="1487" y="1043"/>
                    <a:pt x="1492" y="1040"/>
                  </a:cubicBezTo>
                  <a:cubicBezTo>
                    <a:pt x="1567" y="1015"/>
                    <a:pt x="1442" y="539"/>
                    <a:pt x="965" y="213"/>
                  </a:cubicBezTo>
                  <a:cubicBezTo>
                    <a:pt x="715" y="50"/>
                    <a:pt x="47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5"/>
            <p:cNvSpPr/>
            <p:nvPr/>
          </p:nvSpPr>
          <p:spPr>
            <a:xfrm>
              <a:off x="5840951" y="4813513"/>
              <a:ext cx="21499" cy="24368"/>
            </a:xfrm>
            <a:custGeom>
              <a:avLst/>
              <a:gdLst/>
              <a:ahLst/>
              <a:cxnLst/>
              <a:rect l="l" t="t" r="r" b="b"/>
              <a:pathLst>
                <a:path w="1154" h="1308" extrusionOk="0">
                  <a:moveTo>
                    <a:pt x="72" y="0"/>
                  </a:moveTo>
                  <a:cubicBezTo>
                    <a:pt x="27" y="0"/>
                    <a:pt x="1" y="11"/>
                    <a:pt x="1" y="29"/>
                  </a:cubicBezTo>
                  <a:cubicBezTo>
                    <a:pt x="1" y="130"/>
                    <a:pt x="326" y="255"/>
                    <a:pt x="602" y="606"/>
                  </a:cubicBezTo>
                  <a:cubicBezTo>
                    <a:pt x="878" y="957"/>
                    <a:pt x="953" y="1308"/>
                    <a:pt x="1028" y="1308"/>
                  </a:cubicBezTo>
                  <a:cubicBezTo>
                    <a:pt x="1103" y="1308"/>
                    <a:pt x="1153" y="857"/>
                    <a:pt x="803" y="430"/>
                  </a:cubicBezTo>
                  <a:cubicBezTo>
                    <a:pt x="537" y="107"/>
                    <a:pt x="213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5"/>
            <p:cNvSpPr/>
            <p:nvPr/>
          </p:nvSpPr>
          <p:spPr>
            <a:xfrm>
              <a:off x="5810137" y="4826498"/>
              <a:ext cx="15426" cy="26324"/>
            </a:xfrm>
            <a:custGeom>
              <a:avLst/>
              <a:gdLst/>
              <a:ahLst/>
              <a:cxnLst/>
              <a:rect l="l" t="t" r="r" b="b"/>
              <a:pathLst>
                <a:path w="828" h="1413" extrusionOk="0">
                  <a:moveTo>
                    <a:pt x="53" y="1"/>
                  </a:moveTo>
                  <a:cubicBezTo>
                    <a:pt x="40" y="1"/>
                    <a:pt x="31" y="4"/>
                    <a:pt x="26" y="9"/>
                  </a:cubicBezTo>
                  <a:cubicBezTo>
                    <a:pt x="0" y="84"/>
                    <a:pt x="226" y="335"/>
                    <a:pt x="376" y="686"/>
                  </a:cubicBezTo>
                  <a:cubicBezTo>
                    <a:pt x="552" y="1062"/>
                    <a:pt x="552" y="1413"/>
                    <a:pt x="652" y="1413"/>
                  </a:cubicBezTo>
                  <a:cubicBezTo>
                    <a:pt x="727" y="1413"/>
                    <a:pt x="828" y="1037"/>
                    <a:pt x="652" y="586"/>
                  </a:cubicBezTo>
                  <a:cubicBezTo>
                    <a:pt x="474" y="184"/>
                    <a:pt x="156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5"/>
            <p:cNvSpPr/>
            <p:nvPr/>
          </p:nvSpPr>
          <p:spPr>
            <a:xfrm>
              <a:off x="5876013" y="4759393"/>
              <a:ext cx="33124" cy="7899"/>
            </a:xfrm>
            <a:custGeom>
              <a:avLst/>
              <a:gdLst/>
              <a:ahLst/>
              <a:cxnLst/>
              <a:rect l="l" t="t" r="r" b="b"/>
              <a:pathLst>
                <a:path w="1778" h="424" extrusionOk="0">
                  <a:moveTo>
                    <a:pt x="849" y="0"/>
                  </a:moveTo>
                  <a:cubicBezTo>
                    <a:pt x="340" y="0"/>
                    <a:pt x="1" y="231"/>
                    <a:pt x="48" y="303"/>
                  </a:cubicBezTo>
                  <a:cubicBezTo>
                    <a:pt x="55" y="321"/>
                    <a:pt x="81" y="328"/>
                    <a:pt x="125" y="328"/>
                  </a:cubicBezTo>
                  <a:cubicBezTo>
                    <a:pt x="229" y="328"/>
                    <a:pt x="429" y="291"/>
                    <a:pt x="671" y="291"/>
                  </a:cubicBezTo>
                  <a:cubicBezTo>
                    <a:pt x="744" y="291"/>
                    <a:pt x="821" y="294"/>
                    <a:pt x="901" y="303"/>
                  </a:cubicBezTo>
                  <a:cubicBezTo>
                    <a:pt x="1263" y="323"/>
                    <a:pt x="1577" y="424"/>
                    <a:pt x="1699" y="424"/>
                  </a:cubicBezTo>
                  <a:cubicBezTo>
                    <a:pt x="1729" y="424"/>
                    <a:pt x="1748" y="418"/>
                    <a:pt x="1753" y="403"/>
                  </a:cubicBezTo>
                  <a:cubicBezTo>
                    <a:pt x="1778" y="328"/>
                    <a:pt x="1452" y="52"/>
                    <a:pt x="926" y="2"/>
                  </a:cubicBezTo>
                  <a:cubicBezTo>
                    <a:pt x="900" y="1"/>
                    <a:pt x="874" y="0"/>
                    <a:pt x="8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5"/>
            <p:cNvSpPr/>
            <p:nvPr/>
          </p:nvSpPr>
          <p:spPr>
            <a:xfrm>
              <a:off x="5876441" y="4708533"/>
              <a:ext cx="48103" cy="25691"/>
            </a:xfrm>
            <a:custGeom>
              <a:avLst/>
              <a:gdLst/>
              <a:ahLst/>
              <a:cxnLst/>
              <a:rect l="l" t="t" r="r" b="b"/>
              <a:pathLst>
                <a:path w="2582" h="1379" extrusionOk="0">
                  <a:moveTo>
                    <a:pt x="2095" y="266"/>
                  </a:moveTo>
                  <a:cubicBezTo>
                    <a:pt x="2170" y="266"/>
                    <a:pt x="2228" y="285"/>
                    <a:pt x="2256" y="326"/>
                  </a:cubicBezTo>
                  <a:cubicBezTo>
                    <a:pt x="2306" y="401"/>
                    <a:pt x="2256" y="376"/>
                    <a:pt x="2231" y="426"/>
                  </a:cubicBezTo>
                  <a:cubicBezTo>
                    <a:pt x="2181" y="476"/>
                    <a:pt x="2131" y="527"/>
                    <a:pt x="2056" y="552"/>
                  </a:cubicBezTo>
                  <a:cubicBezTo>
                    <a:pt x="1905" y="652"/>
                    <a:pt x="1755" y="727"/>
                    <a:pt x="1604" y="802"/>
                  </a:cubicBezTo>
                  <a:cubicBezTo>
                    <a:pt x="1354" y="928"/>
                    <a:pt x="1078" y="1028"/>
                    <a:pt x="802" y="1103"/>
                  </a:cubicBezTo>
                  <a:cubicBezTo>
                    <a:pt x="588" y="1142"/>
                    <a:pt x="388" y="1196"/>
                    <a:pt x="180" y="1254"/>
                  </a:cubicBezTo>
                  <a:lnTo>
                    <a:pt x="180" y="1254"/>
                  </a:lnTo>
                  <a:cubicBezTo>
                    <a:pt x="281" y="1159"/>
                    <a:pt x="433" y="1017"/>
                    <a:pt x="652" y="852"/>
                  </a:cubicBezTo>
                  <a:cubicBezTo>
                    <a:pt x="903" y="677"/>
                    <a:pt x="1153" y="552"/>
                    <a:pt x="1404" y="426"/>
                  </a:cubicBezTo>
                  <a:cubicBezTo>
                    <a:pt x="1554" y="376"/>
                    <a:pt x="1730" y="326"/>
                    <a:pt x="1880" y="301"/>
                  </a:cubicBezTo>
                  <a:cubicBezTo>
                    <a:pt x="1959" y="278"/>
                    <a:pt x="2033" y="266"/>
                    <a:pt x="2095" y="266"/>
                  </a:cubicBezTo>
                  <a:close/>
                  <a:moveTo>
                    <a:pt x="2131" y="0"/>
                  </a:moveTo>
                  <a:cubicBezTo>
                    <a:pt x="2030" y="0"/>
                    <a:pt x="1930" y="0"/>
                    <a:pt x="1830" y="25"/>
                  </a:cubicBezTo>
                  <a:cubicBezTo>
                    <a:pt x="1655" y="75"/>
                    <a:pt x="1479" y="126"/>
                    <a:pt x="1304" y="201"/>
                  </a:cubicBezTo>
                  <a:cubicBezTo>
                    <a:pt x="1028" y="326"/>
                    <a:pt x="777" y="502"/>
                    <a:pt x="527" y="702"/>
                  </a:cubicBezTo>
                  <a:cubicBezTo>
                    <a:pt x="262" y="949"/>
                    <a:pt x="109" y="1171"/>
                    <a:pt x="51" y="1290"/>
                  </a:cubicBezTo>
                  <a:lnTo>
                    <a:pt x="51" y="1290"/>
                  </a:lnTo>
                  <a:cubicBezTo>
                    <a:pt x="34" y="1294"/>
                    <a:pt x="17" y="1299"/>
                    <a:pt x="0" y="1304"/>
                  </a:cubicBezTo>
                  <a:cubicBezTo>
                    <a:pt x="13" y="1307"/>
                    <a:pt x="26" y="1310"/>
                    <a:pt x="39" y="1314"/>
                  </a:cubicBezTo>
                  <a:lnTo>
                    <a:pt x="39" y="1314"/>
                  </a:lnTo>
                  <a:cubicBezTo>
                    <a:pt x="24" y="1350"/>
                    <a:pt x="19" y="1373"/>
                    <a:pt x="25" y="1379"/>
                  </a:cubicBezTo>
                  <a:cubicBezTo>
                    <a:pt x="40" y="1379"/>
                    <a:pt x="64" y="1360"/>
                    <a:pt x="101" y="1327"/>
                  </a:cubicBezTo>
                  <a:lnTo>
                    <a:pt x="101" y="1327"/>
                  </a:lnTo>
                  <a:cubicBezTo>
                    <a:pt x="208" y="1349"/>
                    <a:pt x="317" y="1360"/>
                    <a:pt x="426" y="1360"/>
                  </a:cubicBezTo>
                  <a:cubicBezTo>
                    <a:pt x="571" y="1360"/>
                    <a:pt x="715" y="1341"/>
                    <a:pt x="853" y="1304"/>
                  </a:cubicBezTo>
                  <a:cubicBezTo>
                    <a:pt x="1153" y="1253"/>
                    <a:pt x="1429" y="1153"/>
                    <a:pt x="1705" y="1053"/>
                  </a:cubicBezTo>
                  <a:cubicBezTo>
                    <a:pt x="1880" y="978"/>
                    <a:pt x="2030" y="903"/>
                    <a:pt x="2181" y="802"/>
                  </a:cubicBezTo>
                  <a:cubicBezTo>
                    <a:pt x="2281" y="752"/>
                    <a:pt x="2381" y="677"/>
                    <a:pt x="2457" y="602"/>
                  </a:cubicBezTo>
                  <a:cubicBezTo>
                    <a:pt x="2557" y="502"/>
                    <a:pt x="2582" y="326"/>
                    <a:pt x="2482" y="201"/>
                  </a:cubicBezTo>
                  <a:cubicBezTo>
                    <a:pt x="2406" y="75"/>
                    <a:pt x="2281" y="0"/>
                    <a:pt x="21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5"/>
            <p:cNvSpPr/>
            <p:nvPr/>
          </p:nvSpPr>
          <p:spPr>
            <a:xfrm>
              <a:off x="5858687" y="4685656"/>
              <a:ext cx="24312" cy="49500"/>
            </a:xfrm>
            <a:custGeom>
              <a:avLst/>
              <a:gdLst/>
              <a:ahLst/>
              <a:cxnLst/>
              <a:rect l="l" t="t" r="r" b="b"/>
              <a:pathLst>
                <a:path w="1305" h="2657" extrusionOk="0">
                  <a:moveTo>
                    <a:pt x="452" y="0"/>
                  </a:moveTo>
                  <a:cubicBezTo>
                    <a:pt x="302" y="25"/>
                    <a:pt x="176" y="100"/>
                    <a:pt x="101" y="226"/>
                  </a:cubicBezTo>
                  <a:cubicBezTo>
                    <a:pt x="76" y="326"/>
                    <a:pt x="26" y="426"/>
                    <a:pt x="26" y="552"/>
                  </a:cubicBezTo>
                  <a:cubicBezTo>
                    <a:pt x="1" y="727"/>
                    <a:pt x="1" y="928"/>
                    <a:pt x="26" y="1103"/>
                  </a:cubicBezTo>
                  <a:cubicBezTo>
                    <a:pt x="51" y="1404"/>
                    <a:pt x="176" y="1704"/>
                    <a:pt x="352" y="1955"/>
                  </a:cubicBezTo>
                  <a:cubicBezTo>
                    <a:pt x="652" y="2347"/>
                    <a:pt x="972" y="2484"/>
                    <a:pt x="1022" y="2484"/>
                  </a:cubicBezTo>
                  <a:cubicBezTo>
                    <a:pt x="1026" y="2484"/>
                    <a:pt x="1029" y="2483"/>
                    <a:pt x="1029" y="2481"/>
                  </a:cubicBezTo>
                  <a:cubicBezTo>
                    <a:pt x="1029" y="2456"/>
                    <a:pt x="778" y="2281"/>
                    <a:pt x="527" y="1855"/>
                  </a:cubicBezTo>
                  <a:cubicBezTo>
                    <a:pt x="402" y="1604"/>
                    <a:pt x="302" y="1354"/>
                    <a:pt x="277" y="1078"/>
                  </a:cubicBezTo>
                  <a:cubicBezTo>
                    <a:pt x="252" y="902"/>
                    <a:pt x="252" y="752"/>
                    <a:pt x="277" y="602"/>
                  </a:cubicBezTo>
                  <a:cubicBezTo>
                    <a:pt x="300" y="439"/>
                    <a:pt x="366" y="298"/>
                    <a:pt x="416" y="298"/>
                  </a:cubicBezTo>
                  <a:cubicBezTo>
                    <a:pt x="420" y="298"/>
                    <a:pt x="423" y="299"/>
                    <a:pt x="427" y="301"/>
                  </a:cubicBezTo>
                  <a:cubicBezTo>
                    <a:pt x="502" y="301"/>
                    <a:pt x="653" y="426"/>
                    <a:pt x="728" y="577"/>
                  </a:cubicBezTo>
                  <a:cubicBezTo>
                    <a:pt x="803" y="702"/>
                    <a:pt x="878" y="877"/>
                    <a:pt x="928" y="1028"/>
                  </a:cubicBezTo>
                  <a:cubicBezTo>
                    <a:pt x="1029" y="1303"/>
                    <a:pt x="1079" y="1579"/>
                    <a:pt x="1079" y="1855"/>
                  </a:cubicBezTo>
                  <a:cubicBezTo>
                    <a:pt x="1104" y="2331"/>
                    <a:pt x="1029" y="2632"/>
                    <a:pt x="1054" y="2657"/>
                  </a:cubicBezTo>
                  <a:cubicBezTo>
                    <a:pt x="1229" y="2406"/>
                    <a:pt x="1304" y="2131"/>
                    <a:pt x="1279" y="1855"/>
                  </a:cubicBezTo>
                  <a:cubicBezTo>
                    <a:pt x="1304" y="1529"/>
                    <a:pt x="1279" y="1228"/>
                    <a:pt x="1179" y="928"/>
                  </a:cubicBezTo>
                  <a:cubicBezTo>
                    <a:pt x="1129" y="752"/>
                    <a:pt x="1079" y="602"/>
                    <a:pt x="978" y="426"/>
                  </a:cubicBezTo>
                  <a:cubicBezTo>
                    <a:pt x="903" y="201"/>
                    <a:pt x="703" y="50"/>
                    <a:pt x="4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5"/>
            <p:cNvSpPr/>
            <p:nvPr/>
          </p:nvSpPr>
          <p:spPr>
            <a:xfrm>
              <a:off x="6282668" y="4649234"/>
              <a:ext cx="310040" cy="248878"/>
            </a:xfrm>
            <a:custGeom>
              <a:avLst/>
              <a:gdLst/>
              <a:ahLst/>
              <a:cxnLst/>
              <a:rect l="l" t="t" r="r" b="b"/>
              <a:pathLst>
                <a:path w="16642" h="13359" extrusionOk="0">
                  <a:moveTo>
                    <a:pt x="0" y="0"/>
                  </a:moveTo>
                  <a:lnTo>
                    <a:pt x="50" y="13334"/>
                  </a:lnTo>
                  <a:lnTo>
                    <a:pt x="16642" y="13359"/>
                  </a:lnTo>
                  <a:cubicBezTo>
                    <a:pt x="16541" y="11780"/>
                    <a:pt x="7970" y="8597"/>
                    <a:pt x="7970" y="8597"/>
                  </a:cubicBezTo>
                  <a:lnTo>
                    <a:pt x="8296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5"/>
            <p:cNvSpPr/>
            <p:nvPr/>
          </p:nvSpPr>
          <p:spPr>
            <a:xfrm>
              <a:off x="6325610" y="4794846"/>
              <a:ext cx="26175" cy="24182"/>
            </a:xfrm>
            <a:custGeom>
              <a:avLst/>
              <a:gdLst/>
              <a:ahLst/>
              <a:cxnLst/>
              <a:rect l="l" t="t" r="r" b="b"/>
              <a:pathLst>
                <a:path w="1405" h="1298" extrusionOk="0">
                  <a:moveTo>
                    <a:pt x="676" y="1"/>
                  </a:moveTo>
                  <a:cubicBezTo>
                    <a:pt x="610" y="1"/>
                    <a:pt x="543" y="10"/>
                    <a:pt x="477" y="29"/>
                  </a:cubicBezTo>
                  <a:lnTo>
                    <a:pt x="527" y="54"/>
                  </a:lnTo>
                  <a:cubicBezTo>
                    <a:pt x="201" y="129"/>
                    <a:pt x="1" y="480"/>
                    <a:pt x="51" y="806"/>
                  </a:cubicBezTo>
                  <a:cubicBezTo>
                    <a:pt x="137" y="1107"/>
                    <a:pt x="390" y="1298"/>
                    <a:pt x="682" y="1298"/>
                  </a:cubicBezTo>
                  <a:cubicBezTo>
                    <a:pt x="729" y="1298"/>
                    <a:pt x="778" y="1293"/>
                    <a:pt x="828" y="1282"/>
                  </a:cubicBezTo>
                  <a:cubicBezTo>
                    <a:pt x="1179" y="1182"/>
                    <a:pt x="1404" y="806"/>
                    <a:pt x="1304" y="455"/>
                  </a:cubicBezTo>
                  <a:cubicBezTo>
                    <a:pt x="1223" y="170"/>
                    <a:pt x="960" y="1"/>
                    <a:pt x="6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5"/>
            <p:cNvSpPr/>
            <p:nvPr/>
          </p:nvSpPr>
          <p:spPr>
            <a:xfrm>
              <a:off x="6283600" y="4872421"/>
              <a:ext cx="310506" cy="25691"/>
            </a:xfrm>
            <a:custGeom>
              <a:avLst/>
              <a:gdLst/>
              <a:ahLst/>
              <a:cxnLst/>
              <a:rect l="l" t="t" r="r" b="b"/>
              <a:pathLst>
                <a:path w="16667" h="1379" extrusionOk="0">
                  <a:moveTo>
                    <a:pt x="50" y="0"/>
                  </a:moveTo>
                  <a:lnTo>
                    <a:pt x="0" y="1354"/>
                  </a:lnTo>
                  <a:lnTo>
                    <a:pt x="16567" y="1379"/>
                  </a:lnTo>
                  <a:cubicBezTo>
                    <a:pt x="16667" y="852"/>
                    <a:pt x="15915" y="552"/>
                    <a:pt x="15915" y="552"/>
                  </a:cubicBezTo>
                  <a:lnTo>
                    <a:pt x="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5"/>
            <p:cNvSpPr/>
            <p:nvPr/>
          </p:nvSpPr>
          <p:spPr>
            <a:xfrm>
              <a:off x="6406856" y="4806266"/>
              <a:ext cx="29435" cy="19040"/>
            </a:xfrm>
            <a:custGeom>
              <a:avLst/>
              <a:gdLst/>
              <a:ahLst/>
              <a:cxnLst/>
              <a:rect l="l" t="t" r="r" b="b"/>
              <a:pathLst>
                <a:path w="1580" h="1022" extrusionOk="0">
                  <a:moveTo>
                    <a:pt x="1334" y="0"/>
                  </a:moveTo>
                  <a:cubicBezTo>
                    <a:pt x="1149" y="0"/>
                    <a:pt x="879" y="52"/>
                    <a:pt x="602" y="218"/>
                  </a:cubicBezTo>
                  <a:cubicBezTo>
                    <a:pt x="126" y="519"/>
                    <a:pt x="1" y="995"/>
                    <a:pt x="76" y="1020"/>
                  </a:cubicBezTo>
                  <a:cubicBezTo>
                    <a:pt x="79" y="1021"/>
                    <a:pt x="82" y="1021"/>
                    <a:pt x="85" y="1021"/>
                  </a:cubicBezTo>
                  <a:cubicBezTo>
                    <a:pt x="168" y="1021"/>
                    <a:pt x="390" y="709"/>
                    <a:pt x="753" y="444"/>
                  </a:cubicBezTo>
                  <a:cubicBezTo>
                    <a:pt x="1154" y="193"/>
                    <a:pt x="1580" y="143"/>
                    <a:pt x="1580" y="68"/>
                  </a:cubicBezTo>
                  <a:cubicBezTo>
                    <a:pt x="1580" y="34"/>
                    <a:pt x="1484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5"/>
            <p:cNvSpPr/>
            <p:nvPr/>
          </p:nvSpPr>
          <p:spPr>
            <a:xfrm>
              <a:off x="6447022" y="4820444"/>
              <a:ext cx="21480" cy="23977"/>
            </a:xfrm>
            <a:custGeom>
              <a:avLst/>
              <a:gdLst/>
              <a:ahLst/>
              <a:cxnLst/>
              <a:rect l="l" t="t" r="r" b="b"/>
              <a:pathLst>
                <a:path w="1153" h="1287" extrusionOk="0">
                  <a:moveTo>
                    <a:pt x="1067" y="0"/>
                  </a:moveTo>
                  <a:cubicBezTo>
                    <a:pt x="919" y="0"/>
                    <a:pt x="608" y="97"/>
                    <a:pt x="351" y="409"/>
                  </a:cubicBezTo>
                  <a:cubicBezTo>
                    <a:pt x="0" y="835"/>
                    <a:pt x="50" y="1287"/>
                    <a:pt x="125" y="1287"/>
                  </a:cubicBezTo>
                  <a:cubicBezTo>
                    <a:pt x="176" y="1287"/>
                    <a:pt x="276" y="936"/>
                    <a:pt x="551" y="585"/>
                  </a:cubicBezTo>
                  <a:cubicBezTo>
                    <a:pt x="827" y="259"/>
                    <a:pt x="1153" y="109"/>
                    <a:pt x="1153" y="33"/>
                  </a:cubicBezTo>
                  <a:cubicBezTo>
                    <a:pt x="1153" y="13"/>
                    <a:pt x="1121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5"/>
            <p:cNvSpPr/>
            <p:nvPr/>
          </p:nvSpPr>
          <p:spPr>
            <a:xfrm>
              <a:off x="6483444" y="4833820"/>
              <a:ext cx="15891" cy="26007"/>
            </a:xfrm>
            <a:custGeom>
              <a:avLst/>
              <a:gdLst/>
              <a:ahLst/>
              <a:cxnLst/>
              <a:rect l="l" t="t" r="r" b="b"/>
              <a:pathLst>
                <a:path w="853" h="1396" extrusionOk="0">
                  <a:moveTo>
                    <a:pt x="793" y="0"/>
                  </a:moveTo>
                  <a:cubicBezTo>
                    <a:pt x="687" y="0"/>
                    <a:pt x="371" y="185"/>
                    <a:pt x="201" y="569"/>
                  </a:cubicBezTo>
                  <a:cubicBezTo>
                    <a:pt x="0" y="1020"/>
                    <a:pt x="100" y="1396"/>
                    <a:pt x="175" y="1396"/>
                  </a:cubicBezTo>
                  <a:cubicBezTo>
                    <a:pt x="251" y="1396"/>
                    <a:pt x="301" y="1045"/>
                    <a:pt x="451" y="669"/>
                  </a:cubicBezTo>
                  <a:cubicBezTo>
                    <a:pt x="627" y="318"/>
                    <a:pt x="852" y="67"/>
                    <a:pt x="827" y="17"/>
                  </a:cubicBezTo>
                  <a:cubicBezTo>
                    <a:pt x="823" y="6"/>
                    <a:pt x="811" y="0"/>
                    <a:pt x="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5"/>
            <p:cNvSpPr/>
            <p:nvPr/>
          </p:nvSpPr>
          <p:spPr>
            <a:xfrm>
              <a:off x="6401248" y="4765932"/>
              <a:ext cx="32696" cy="7489"/>
            </a:xfrm>
            <a:custGeom>
              <a:avLst/>
              <a:gdLst/>
              <a:ahLst/>
              <a:cxnLst/>
              <a:rect l="l" t="t" r="r" b="b"/>
              <a:pathLst>
                <a:path w="1755" h="402" extrusionOk="0">
                  <a:moveTo>
                    <a:pt x="930" y="0"/>
                  </a:moveTo>
                  <a:cubicBezTo>
                    <a:pt x="905" y="0"/>
                    <a:pt x="879" y="1"/>
                    <a:pt x="853" y="2"/>
                  </a:cubicBezTo>
                  <a:cubicBezTo>
                    <a:pt x="327" y="27"/>
                    <a:pt x="1" y="328"/>
                    <a:pt x="26" y="378"/>
                  </a:cubicBezTo>
                  <a:cubicBezTo>
                    <a:pt x="32" y="395"/>
                    <a:pt x="54" y="401"/>
                    <a:pt x="91" y="401"/>
                  </a:cubicBezTo>
                  <a:cubicBezTo>
                    <a:pt x="220" y="401"/>
                    <a:pt x="521" y="317"/>
                    <a:pt x="853" y="278"/>
                  </a:cubicBezTo>
                  <a:cubicBezTo>
                    <a:pt x="906" y="275"/>
                    <a:pt x="957" y="274"/>
                    <a:pt x="1007" y="274"/>
                  </a:cubicBezTo>
                  <a:cubicBezTo>
                    <a:pt x="1265" y="274"/>
                    <a:pt x="1486" y="306"/>
                    <a:pt x="1615" y="306"/>
                  </a:cubicBezTo>
                  <a:cubicBezTo>
                    <a:pt x="1676" y="306"/>
                    <a:pt x="1716" y="299"/>
                    <a:pt x="1730" y="278"/>
                  </a:cubicBezTo>
                  <a:cubicBezTo>
                    <a:pt x="1754" y="230"/>
                    <a:pt x="1437" y="0"/>
                    <a:pt x="93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5"/>
            <p:cNvSpPr/>
            <p:nvPr/>
          </p:nvSpPr>
          <p:spPr>
            <a:xfrm>
              <a:off x="6386791" y="4714607"/>
              <a:ext cx="47171" cy="26157"/>
            </a:xfrm>
            <a:custGeom>
              <a:avLst/>
              <a:gdLst/>
              <a:ahLst/>
              <a:cxnLst/>
              <a:rect l="l" t="t" r="r" b="b"/>
              <a:pathLst>
                <a:path w="2532" h="1404" extrusionOk="0">
                  <a:moveTo>
                    <a:pt x="462" y="266"/>
                  </a:moveTo>
                  <a:cubicBezTo>
                    <a:pt x="524" y="266"/>
                    <a:pt x="598" y="278"/>
                    <a:pt x="677" y="301"/>
                  </a:cubicBezTo>
                  <a:cubicBezTo>
                    <a:pt x="827" y="351"/>
                    <a:pt x="1003" y="401"/>
                    <a:pt x="1153" y="451"/>
                  </a:cubicBezTo>
                  <a:cubicBezTo>
                    <a:pt x="1404" y="551"/>
                    <a:pt x="1654" y="702"/>
                    <a:pt x="1880" y="877"/>
                  </a:cubicBezTo>
                  <a:cubicBezTo>
                    <a:pt x="2089" y="1021"/>
                    <a:pt x="2244" y="1158"/>
                    <a:pt x="2348" y="1257"/>
                  </a:cubicBezTo>
                  <a:lnTo>
                    <a:pt x="2348" y="1257"/>
                  </a:lnTo>
                  <a:cubicBezTo>
                    <a:pt x="2133" y="1206"/>
                    <a:pt x="1919" y="1167"/>
                    <a:pt x="1704" y="1128"/>
                  </a:cubicBezTo>
                  <a:cubicBezTo>
                    <a:pt x="1429" y="1053"/>
                    <a:pt x="1153" y="952"/>
                    <a:pt x="902" y="827"/>
                  </a:cubicBezTo>
                  <a:cubicBezTo>
                    <a:pt x="752" y="752"/>
                    <a:pt x="627" y="677"/>
                    <a:pt x="476" y="577"/>
                  </a:cubicBezTo>
                  <a:cubicBezTo>
                    <a:pt x="426" y="526"/>
                    <a:pt x="351" y="501"/>
                    <a:pt x="301" y="426"/>
                  </a:cubicBezTo>
                  <a:cubicBezTo>
                    <a:pt x="301" y="376"/>
                    <a:pt x="251" y="426"/>
                    <a:pt x="301" y="326"/>
                  </a:cubicBezTo>
                  <a:cubicBezTo>
                    <a:pt x="328" y="285"/>
                    <a:pt x="386" y="266"/>
                    <a:pt x="462" y="266"/>
                  </a:cubicBezTo>
                  <a:close/>
                  <a:moveTo>
                    <a:pt x="426" y="0"/>
                  </a:moveTo>
                  <a:cubicBezTo>
                    <a:pt x="276" y="0"/>
                    <a:pt x="150" y="50"/>
                    <a:pt x="75" y="176"/>
                  </a:cubicBezTo>
                  <a:cubicBezTo>
                    <a:pt x="0" y="301"/>
                    <a:pt x="0" y="476"/>
                    <a:pt x="100" y="602"/>
                  </a:cubicBezTo>
                  <a:cubicBezTo>
                    <a:pt x="175" y="677"/>
                    <a:pt x="251" y="727"/>
                    <a:pt x="351" y="777"/>
                  </a:cubicBezTo>
                  <a:cubicBezTo>
                    <a:pt x="501" y="877"/>
                    <a:pt x="677" y="978"/>
                    <a:pt x="827" y="1053"/>
                  </a:cubicBezTo>
                  <a:cubicBezTo>
                    <a:pt x="1103" y="1153"/>
                    <a:pt x="1404" y="1253"/>
                    <a:pt x="1704" y="1303"/>
                  </a:cubicBezTo>
                  <a:cubicBezTo>
                    <a:pt x="1842" y="1341"/>
                    <a:pt x="1980" y="1360"/>
                    <a:pt x="2118" y="1360"/>
                  </a:cubicBezTo>
                  <a:cubicBezTo>
                    <a:pt x="2219" y="1360"/>
                    <a:pt x="2321" y="1350"/>
                    <a:pt x="2423" y="1329"/>
                  </a:cubicBezTo>
                  <a:lnTo>
                    <a:pt x="2423" y="1329"/>
                  </a:lnTo>
                  <a:cubicBezTo>
                    <a:pt x="2470" y="1376"/>
                    <a:pt x="2498" y="1404"/>
                    <a:pt x="2506" y="1404"/>
                  </a:cubicBezTo>
                  <a:cubicBezTo>
                    <a:pt x="2514" y="1396"/>
                    <a:pt x="2508" y="1365"/>
                    <a:pt x="2486" y="1315"/>
                  </a:cubicBezTo>
                  <a:lnTo>
                    <a:pt x="2486" y="1315"/>
                  </a:lnTo>
                  <a:cubicBezTo>
                    <a:pt x="2501" y="1311"/>
                    <a:pt x="2516" y="1307"/>
                    <a:pt x="2531" y="1303"/>
                  </a:cubicBezTo>
                  <a:cubicBezTo>
                    <a:pt x="2512" y="1298"/>
                    <a:pt x="2492" y="1293"/>
                    <a:pt x="2473" y="1288"/>
                  </a:cubicBezTo>
                  <a:lnTo>
                    <a:pt x="2473" y="1288"/>
                  </a:lnTo>
                  <a:cubicBezTo>
                    <a:pt x="2412" y="1164"/>
                    <a:pt x="2267" y="956"/>
                    <a:pt x="2005" y="727"/>
                  </a:cubicBezTo>
                  <a:cubicBezTo>
                    <a:pt x="1779" y="501"/>
                    <a:pt x="1529" y="351"/>
                    <a:pt x="1253" y="201"/>
                  </a:cubicBezTo>
                  <a:cubicBezTo>
                    <a:pt x="1078" y="125"/>
                    <a:pt x="902" y="75"/>
                    <a:pt x="727" y="25"/>
                  </a:cubicBezTo>
                  <a:cubicBezTo>
                    <a:pt x="627" y="0"/>
                    <a:pt x="526" y="0"/>
                    <a:pt x="4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5"/>
            <p:cNvSpPr/>
            <p:nvPr/>
          </p:nvSpPr>
          <p:spPr>
            <a:xfrm>
              <a:off x="6427870" y="4692195"/>
              <a:ext cx="24759" cy="49034"/>
            </a:xfrm>
            <a:custGeom>
              <a:avLst/>
              <a:gdLst/>
              <a:ahLst/>
              <a:cxnLst/>
              <a:rect l="l" t="t" r="r" b="b"/>
              <a:pathLst>
                <a:path w="1329" h="2632" extrusionOk="0">
                  <a:moveTo>
                    <a:pt x="853" y="0"/>
                  </a:moveTo>
                  <a:cubicBezTo>
                    <a:pt x="627" y="25"/>
                    <a:pt x="427" y="201"/>
                    <a:pt x="326" y="401"/>
                  </a:cubicBezTo>
                  <a:cubicBezTo>
                    <a:pt x="251" y="577"/>
                    <a:pt x="176" y="752"/>
                    <a:pt x="126" y="927"/>
                  </a:cubicBezTo>
                  <a:cubicBezTo>
                    <a:pt x="26" y="1203"/>
                    <a:pt x="1" y="1529"/>
                    <a:pt x="1" y="1830"/>
                  </a:cubicBezTo>
                  <a:cubicBezTo>
                    <a:pt x="1" y="2105"/>
                    <a:pt x="76" y="2381"/>
                    <a:pt x="226" y="2632"/>
                  </a:cubicBezTo>
                  <a:cubicBezTo>
                    <a:pt x="301" y="2607"/>
                    <a:pt x="176" y="2306"/>
                    <a:pt x="226" y="1830"/>
                  </a:cubicBezTo>
                  <a:cubicBezTo>
                    <a:pt x="251" y="1554"/>
                    <a:pt x="301" y="1278"/>
                    <a:pt x="402" y="1003"/>
                  </a:cubicBezTo>
                  <a:cubicBezTo>
                    <a:pt x="452" y="852"/>
                    <a:pt x="527" y="702"/>
                    <a:pt x="602" y="551"/>
                  </a:cubicBezTo>
                  <a:cubicBezTo>
                    <a:pt x="652" y="401"/>
                    <a:pt x="828" y="301"/>
                    <a:pt x="878" y="276"/>
                  </a:cubicBezTo>
                  <a:cubicBezTo>
                    <a:pt x="883" y="274"/>
                    <a:pt x="889" y="273"/>
                    <a:pt x="894" y="273"/>
                  </a:cubicBezTo>
                  <a:cubicBezTo>
                    <a:pt x="964" y="273"/>
                    <a:pt x="1030" y="414"/>
                    <a:pt x="1053" y="577"/>
                  </a:cubicBezTo>
                  <a:cubicBezTo>
                    <a:pt x="1078" y="727"/>
                    <a:pt x="1078" y="902"/>
                    <a:pt x="1053" y="1053"/>
                  </a:cubicBezTo>
                  <a:cubicBezTo>
                    <a:pt x="1003" y="1328"/>
                    <a:pt x="928" y="1604"/>
                    <a:pt x="777" y="1830"/>
                  </a:cubicBezTo>
                  <a:cubicBezTo>
                    <a:pt x="527" y="2256"/>
                    <a:pt x="276" y="2406"/>
                    <a:pt x="276" y="2456"/>
                  </a:cubicBezTo>
                  <a:cubicBezTo>
                    <a:pt x="276" y="2458"/>
                    <a:pt x="279" y="2459"/>
                    <a:pt x="283" y="2459"/>
                  </a:cubicBezTo>
                  <a:cubicBezTo>
                    <a:pt x="333" y="2459"/>
                    <a:pt x="653" y="2324"/>
                    <a:pt x="953" y="1955"/>
                  </a:cubicBezTo>
                  <a:cubicBezTo>
                    <a:pt x="1128" y="1704"/>
                    <a:pt x="1254" y="1404"/>
                    <a:pt x="1304" y="1103"/>
                  </a:cubicBezTo>
                  <a:cubicBezTo>
                    <a:pt x="1329" y="902"/>
                    <a:pt x="1329" y="727"/>
                    <a:pt x="1304" y="526"/>
                  </a:cubicBezTo>
                  <a:cubicBezTo>
                    <a:pt x="1279" y="426"/>
                    <a:pt x="1254" y="326"/>
                    <a:pt x="1204" y="226"/>
                  </a:cubicBezTo>
                  <a:cubicBezTo>
                    <a:pt x="1153" y="100"/>
                    <a:pt x="1028" y="0"/>
                    <a:pt x="8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5"/>
            <p:cNvSpPr/>
            <p:nvPr/>
          </p:nvSpPr>
          <p:spPr>
            <a:xfrm>
              <a:off x="5729823" y="3103726"/>
              <a:ext cx="758297" cy="1690263"/>
            </a:xfrm>
            <a:custGeom>
              <a:avLst/>
              <a:gdLst/>
              <a:ahLst/>
              <a:cxnLst/>
              <a:rect l="l" t="t" r="r" b="b"/>
              <a:pathLst>
                <a:path w="40703" h="90728" extrusionOk="0">
                  <a:moveTo>
                    <a:pt x="1" y="0"/>
                  </a:moveTo>
                  <a:lnTo>
                    <a:pt x="4687" y="89901"/>
                  </a:lnTo>
                  <a:lnTo>
                    <a:pt x="18021" y="90728"/>
                  </a:lnTo>
                  <a:lnTo>
                    <a:pt x="15063" y="14913"/>
                  </a:lnTo>
                  <a:lnTo>
                    <a:pt x="28522" y="90377"/>
                  </a:lnTo>
                  <a:lnTo>
                    <a:pt x="40703" y="90602"/>
                  </a:lnTo>
                  <a:lnTo>
                    <a:pt x="28146" y="5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5"/>
            <p:cNvSpPr/>
            <p:nvPr/>
          </p:nvSpPr>
          <p:spPr>
            <a:xfrm>
              <a:off x="5881117" y="2242722"/>
              <a:ext cx="224138" cy="458540"/>
            </a:xfrm>
            <a:custGeom>
              <a:avLst/>
              <a:gdLst/>
              <a:ahLst/>
              <a:cxnLst/>
              <a:rect l="l" t="t" r="r" b="b"/>
              <a:pathLst>
                <a:path w="12031" h="24613" extrusionOk="0">
                  <a:moveTo>
                    <a:pt x="702" y="1"/>
                  </a:moveTo>
                  <a:lnTo>
                    <a:pt x="852" y="5038"/>
                  </a:lnTo>
                  <a:lnTo>
                    <a:pt x="0" y="6342"/>
                  </a:lnTo>
                  <a:lnTo>
                    <a:pt x="4586" y="24612"/>
                  </a:lnTo>
                  <a:lnTo>
                    <a:pt x="8772" y="24086"/>
                  </a:lnTo>
                  <a:lnTo>
                    <a:pt x="12030" y="10728"/>
                  </a:lnTo>
                  <a:lnTo>
                    <a:pt x="12030" y="2532"/>
                  </a:lnTo>
                  <a:lnTo>
                    <a:pt x="11855" y="502"/>
                  </a:lnTo>
                  <a:lnTo>
                    <a:pt x="11855" y="502"/>
                  </a:lnTo>
                  <a:cubicBezTo>
                    <a:pt x="11855" y="503"/>
                    <a:pt x="11954" y="4512"/>
                    <a:pt x="6942" y="4562"/>
                  </a:cubicBezTo>
                  <a:cubicBezTo>
                    <a:pt x="6914" y="4562"/>
                    <a:pt x="6886" y="4563"/>
                    <a:pt x="6858" y="4563"/>
                  </a:cubicBezTo>
                  <a:cubicBezTo>
                    <a:pt x="1694" y="4563"/>
                    <a:pt x="702" y="1"/>
                    <a:pt x="7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5"/>
            <p:cNvSpPr/>
            <p:nvPr/>
          </p:nvSpPr>
          <p:spPr>
            <a:xfrm>
              <a:off x="5896990" y="2296414"/>
              <a:ext cx="196584" cy="54176"/>
            </a:xfrm>
            <a:custGeom>
              <a:avLst/>
              <a:gdLst/>
              <a:ahLst/>
              <a:cxnLst/>
              <a:rect l="l" t="t" r="r" b="b"/>
              <a:pathLst>
                <a:path w="10552" h="2908" extrusionOk="0">
                  <a:moveTo>
                    <a:pt x="25" y="1"/>
                  </a:moveTo>
                  <a:cubicBezTo>
                    <a:pt x="0" y="1"/>
                    <a:pt x="25" y="51"/>
                    <a:pt x="100" y="101"/>
                  </a:cubicBezTo>
                  <a:cubicBezTo>
                    <a:pt x="151" y="151"/>
                    <a:pt x="226" y="252"/>
                    <a:pt x="351" y="352"/>
                  </a:cubicBezTo>
                  <a:cubicBezTo>
                    <a:pt x="677" y="653"/>
                    <a:pt x="1003" y="928"/>
                    <a:pt x="1354" y="1179"/>
                  </a:cubicBezTo>
                  <a:cubicBezTo>
                    <a:pt x="1855" y="1555"/>
                    <a:pt x="2406" y="1906"/>
                    <a:pt x="3008" y="2181"/>
                  </a:cubicBezTo>
                  <a:cubicBezTo>
                    <a:pt x="3709" y="2507"/>
                    <a:pt x="4486" y="2758"/>
                    <a:pt x="5263" y="2858"/>
                  </a:cubicBezTo>
                  <a:cubicBezTo>
                    <a:pt x="5515" y="2891"/>
                    <a:pt x="5770" y="2907"/>
                    <a:pt x="6026" y="2907"/>
                  </a:cubicBezTo>
                  <a:cubicBezTo>
                    <a:pt x="6558" y="2907"/>
                    <a:pt x="7094" y="2835"/>
                    <a:pt x="7619" y="2683"/>
                  </a:cubicBezTo>
                  <a:cubicBezTo>
                    <a:pt x="8246" y="2507"/>
                    <a:pt x="8822" y="2231"/>
                    <a:pt x="9349" y="1856"/>
                  </a:cubicBezTo>
                  <a:cubicBezTo>
                    <a:pt x="9699" y="1605"/>
                    <a:pt x="10025" y="1304"/>
                    <a:pt x="10276" y="953"/>
                  </a:cubicBezTo>
                  <a:cubicBezTo>
                    <a:pt x="10351" y="853"/>
                    <a:pt x="10426" y="753"/>
                    <a:pt x="10476" y="653"/>
                  </a:cubicBezTo>
                  <a:cubicBezTo>
                    <a:pt x="10501" y="627"/>
                    <a:pt x="10527" y="602"/>
                    <a:pt x="10552" y="552"/>
                  </a:cubicBezTo>
                  <a:cubicBezTo>
                    <a:pt x="10527" y="552"/>
                    <a:pt x="10451" y="703"/>
                    <a:pt x="10251" y="928"/>
                  </a:cubicBezTo>
                  <a:cubicBezTo>
                    <a:pt x="9975" y="1254"/>
                    <a:pt x="9674" y="1555"/>
                    <a:pt x="9298" y="1805"/>
                  </a:cubicBezTo>
                  <a:cubicBezTo>
                    <a:pt x="8797" y="2156"/>
                    <a:pt x="8196" y="2432"/>
                    <a:pt x="7594" y="2582"/>
                  </a:cubicBezTo>
                  <a:cubicBezTo>
                    <a:pt x="7093" y="2716"/>
                    <a:pt x="6569" y="2783"/>
                    <a:pt x="6046" y="2783"/>
                  </a:cubicBezTo>
                  <a:cubicBezTo>
                    <a:pt x="5784" y="2783"/>
                    <a:pt x="5522" y="2766"/>
                    <a:pt x="5263" y="2733"/>
                  </a:cubicBezTo>
                  <a:cubicBezTo>
                    <a:pt x="4511" y="2632"/>
                    <a:pt x="3760" y="2407"/>
                    <a:pt x="3033" y="2081"/>
                  </a:cubicBezTo>
                  <a:cubicBezTo>
                    <a:pt x="2456" y="1805"/>
                    <a:pt x="1905" y="1480"/>
                    <a:pt x="1404" y="1104"/>
                  </a:cubicBezTo>
                  <a:cubicBezTo>
                    <a:pt x="953" y="803"/>
                    <a:pt x="602" y="502"/>
                    <a:pt x="376" y="302"/>
                  </a:cubicBezTo>
                  <a:lnTo>
                    <a:pt x="100" y="76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5"/>
            <p:cNvSpPr/>
            <p:nvPr/>
          </p:nvSpPr>
          <p:spPr>
            <a:xfrm>
              <a:off x="5687328" y="2244120"/>
              <a:ext cx="345083" cy="1367628"/>
            </a:xfrm>
            <a:custGeom>
              <a:avLst/>
              <a:gdLst/>
              <a:ahLst/>
              <a:cxnLst/>
              <a:rect l="l" t="t" r="r" b="b"/>
              <a:pathLst>
                <a:path w="18523" h="73410" extrusionOk="0">
                  <a:moveTo>
                    <a:pt x="11104" y="1"/>
                  </a:moveTo>
                  <a:lnTo>
                    <a:pt x="6993" y="3134"/>
                  </a:lnTo>
                  <a:cubicBezTo>
                    <a:pt x="6993" y="3134"/>
                    <a:pt x="1209" y="23052"/>
                    <a:pt x="914" y="23052"/>
                  </a:cubicBezTo>
                  <a:cubicBezTo>
                    <a:pt x="908" y="23052"/>
                    <a:pt x="905" y="23046"/>
                    <a:pt x="903" y="23034"/>
                  </a:cubicBezTo>
                  <a:cubicBezTo>
                    <a:pt x="902" y="23020"/>
                    <a:pt x="901" y="23013"/>
                    <a:pt x="901" y="23013"/>
                  </a:cubicBezTo>
                  <a:lnTo>
                    <a:pt x="901" y="23013"/>
                  </a:lnTo>
                  <a:cubicBezTo>
                    <a:pt x="885" y="23013"/>
                    <a:pt x="2357" y="41354"/>
                    <a:pt x="2357" y="41354"/>
                  </a:cubicBezTo>
                  <a:lnTo>
                    <a:pt x="1" y="73410"/>
                  </a:lnTo>
                  <a:lnTo>
                    <a:pt x="1" y="73410"/>
                  </a:lnTo>
                  <a:lnTo>
                    <a:pt x="18447" y="72432"/>
                  </a:lnTo>
                  <a:lnTo>
                    <a:pt x="18522" y="50828"/>
                  </a:lnTo>
                  <a:lnTo>
                    <a:pt x="18422" y="22582"/>
                  </a:lnTo>
                  <a:lnTo>
                    <a:pt x="11329" y="5239"/>
                  </a:lnTo>
                  <a:lnTo>
                    <a:pt x="1110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5"/>
            <p:cNvSpPr/>
            <p:nvPr/>
          </p:nvSpPr>
          <p:spPr>
            <a:xfrm>
              <a:off x="6020712" y="2250100"/>
              <a:ext cx="368893" cy="1345775"/>
            </a:xfrm>
            <a:custGeom>
              <a:avLst/>
              <a:gdLst/>
              <a:ahLst/>
              <a:cxnLst/>
              <a:rect l="l" t="t" r="r" b="b"/>
              <a:pathLst>
                <a:path w="19801" h="72237" extrusionOk="0">
                  <a:moveTo>
                    <a:pt x="4410" y="1"/>
                  </a:moveTo>
                  <a:cubicBezTo>
                    <a:pt x="4378" y="1"/>
                    <a:pt x="4362" y="6"/>
                    <a:pt x="4362" y="6"/>
                  </a:cubicBezTo>
                  <a:lnTo>
                    <a:pt x="4437" y="758"/>
                  </a:lnTo>
                  <a:lnTo>
                    <a:pt x="4437" y="2362"/>
                  </a:lnTo>
                  <a:lnTo>
                    <a:pt x="3860" y="9129"/>
                  </a:lnTo>
                  <a:lnTo>
                    <a:pt x="1" y="21835"/>
                  </a:lnTo>
                  <a:lnTo>
                    <a:pt x="602" y="49981"/>
                  </a:lnTo>
                  <a:lnTo>
                    <a:pt x="2031" y="72237"/>
                  </a:lnTo>
                  <a:lnTo>
                    <a:pt x="19800" y="70783"/>
                  </a:lnTo>
                  <a:lnTo>
                    <a:pt x="13635" y="40131"/>
                  </a:lnTo>
                  <a:lnTo>
                    <a:pt x="15840" y="18978"/>
                  </a:lnTo>
                  <a:lnTo>
                    <a:pt x="15690" y="7299"/>
                  </a:lnTo>
                  <a:lnTo>
                    <a:pt x="6191" y="1910"/>
                  </a:lnTo>
                  <a:cubicBezTo>
                    <a:pt x="5181" y="142"/>
                    <a:pt x="4577" y="1"/>
                    <a:pt x="44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5"/>
            <p:cNvSpPr/>
            <p:nvPr/>
          </p:nvSpPr>
          <p:spPr>
            <a:xfrm>
              <a:off x="5738691" y="3151810"/>
              <a:ext cx="209196" cy="79587"/>
            </a:xfrm>
            <a:custGeom>
              <a:avLst/>
              <a:gdLst/>
              <a:ahLst/>
              <a:cxnLst/>
              <a:rect l="l" t="t" r="r" b="b"/>
              <a:pathLst>
                <a:path w="11229" h="4272" extrusionOk="0">
                  <a:moveTo>
                    <a:pt x="11227" y="0"/>
                  </a:moveTo>
                  <a:cubicBezTo>
                    <a:pt x="11188" y="0"/>
                    <a:pt x="10787" y="594"/>
                    <a:pt x="10001" y="1379"/>
                  </a:cubicBezTo>
                  <a:cubicBezTo>
                    <a:pt x="8176" y="3141"/>
                    <a:pt x="5754" y="4096"/>
                    <a:pt x="3265" y="4096"/>
                  </a:cubicBezTo>
                  <a:cubicBezTo>
                    <a:pt x="2780" y="4096"/>
                    <a:pt x="2292" y="4059"/>
                    <a:pt x="1805" y="3986"/>
                  </a:cubicBezTo>
                  <a:cubicBezTo>
                    <a:pt x="769" y="3802"/>
                    <a:pt x="113" y="3554"/>
                    <a:pt x="14" y="3554"/>
                  </a:cubicBezTo>
                  <a:cubicBezTo>
                    <a:pt x="5" y="3554"/>
                    <a:pt x="1" y="3556"/>
                    <a:pt x="1" y="3560"/>
                  </a:cubicBezTo>
                  <a:cubicBezTo>
                    <a:pt x="151" y="3635"/>
                    <a:pt x="302" y="3710"/>
                    <a:pt x="452" y="3760"/>
                  </a:cubicBezTo>
                  <a:cubicBezTo>
                    <a:pt x="878" y="3911"/>
                    <a:pt x="1329" y="4036"/>
                    <a:pt x="1780" y="4111"/>
                  </a:cubicBezTo>
                  <a:cubicBezTo>
                    <a:pt x="2346" y="4219"/>
                    <a:pt x="2916" y="4271"/>
                    <a:pt x="3482" y="4271"/>
                  </a:cubicBezTo>
                  <a:cubicBezTo>
                    <a:pt x="5949" y="4271"/>
                    <a:pt x="8348" y="3273"/>
                    <a:pt x="10101" y="1480"/>
                  </a:cubicBezTo>
                  <a:cubicBezTo>
                    <a:pt x="10402" y="1154"/>
                    <a:pt x="10703" y="803"/>
                    <a:pt x="10978" y="427"/>
                  </a:cubicBezTo>
                  <a:cubicBezTo>
                    <a:pt x="11079" y="302"/>
                    <a:pt x="11154" y="151"/>
                    <a:pt x="11229" y="1"/>
                  </a:cubicBezTo>
                  <a:cubicBezTo>
                    <a:pt x="11228" y="0"/>
                    <a:pt x="11228" y="0"/>
                    <a:pt x="11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5"/>
            <p:cNvSpPr/>
            <p:nvPr/>
          </p:nvSpPr>
          <p:spPr>
            <a:xfrm>
              <a:off x="5748043" y="3172751"/>
              <a:ext cx="162975" cy="201353"/>
            </a:xfrm>
            <a:custGeom>
              <a:avLst/>
              <a:gdLst/>
              <a:ahLst/>
              <a:cxnLst/>
              <a:rect l="l" t="t" r="r" b="b"/>
              <a:pathLst>
                <a:path w="8748" h="10808" extrusionOk="0">
                  <a:moveTo>
                    <a:pt x="5353" y="0"/>
                  </a:moveTo>
                  <a:cubicBezTo>
                    <a:pt x="5273" y="0"/>
                    <a:pt x="5193" y="2"/>
                    <a:pt x="5113" y="5"/>
                  </a:cubicBezTo>
                  <a:cubicBezTo>
                    <a:pt x="3960" y="155"/>
                    <a:pt x="2857" y="581"/>
                    <a:pt x="1905" y="1233"/>
                  </a:cubicBezTo>
                  <a:cubicBezTo>
                    <a:pt x="1679" y="1358"/>
                    <a:pt x="1479" y="1483"/>
                    <a:pt x="1303" y="1659"/>
                  </a:cubicBezTo>
                  <a:cubicBezTo>
                    <a:pt x="1228" y="1684"/>
                    <a:pt x="1178" y="1734"/>
                    <a:pt x="1128" y="1784"/>
                  </a:cubicBezTo>
                  <a:cubicBezTo>
                    <a:pt x="1028" y="1834"/>
                    <a:pt x="952" y="1935"/>
                    <a:pt x="902" y="2010"/>
                  </a:cubicBezTo>
                  <a:cubicBezTo>
                    <a:pt x="526" y="2486"/>
                    <a:pt x="301" y="3062"/>
                    <a:pt x="226" y="3664"/>
                  </a:cubicBezTo>
                  <a:cubicBezTo>
                    <a:pt x="0" y="4917"/>
                    <a:pt x="0" y="6195"/>
                    <a:pt x="176" y="7473"/>
                  </a:cubicBezTo>
                  <a:cubicBezTo>
                    <a:pt x="226" y="7950"/>
                    <a:pt x="426" y="8526"/>
                    <a:pt x="902" y="8601"/>
                  </a:cubicBezTo>
                  <a:cubicBezTo>
                    <a:pt x="943" y="8609"/>
                    <a:pt x="983" y="8612"/>
                    <a:pt x="1024" y="8612"/>
                  </a:cubicBezTo>
                  <a:cubicBezTo>
                    <a:pt x="1263" y="8612"/>
                    <a:pt x="1501" y="8490"/>
                    <a:pt x="1629" y="8275"/>
                  </a:cubicBezTo>
                  <a:cubicBezTo>
                    <a:pt x="1629" y="8827"/>
                    <a:pt x="1679" y="9353"/>
                    <a:pt x="1780" y="9905"/>
                  </a:cubicBezTo>
                  <a:cubicBezTo>
                    <a:pt x="1855" y="10331"/>
                    <a:pt x="2055" y="10807"/>
                    <a:pt x="2481" y="10807"/>
                  </a:cubicBezTo>
                  <a:cubicBezTo>
                    <a:pt x="2491" y="10807"/>
                    <a:pt x="2501" y="10808"/>
                    <a:pt x="2510" y="10808"/>
                  </a:cubicBezTo>
                  <a:cubicBezTo>
                    <a:pt x="2919" y="10808"/>
                    <a:pt x="3160" y="10296"/>
                    <a:pt x="3233" y="9879"/>
                  </a:cubicBezTo>
                  <a:cubicBezTo>
                    <a:pt x="3384" y="8952"/>
                    <a:pt x="3434" y="8025"/>
                    <a:pt x="3333" y="7098"/>
                  </a:cubicBezTo>
                  <a:lnTo>
                    <a:pt x="3333" y="7098"/>
                  </a:lnTo>
                  <a:cubicBezTo>
                    <a:pt x="3559" y="7574"/>
                    <a:pt x="3484" y="8125"/>
                    <a:pt x="3559" y="8651"/>
                  </a:cubicBezTo>
                  <a:cubicBezTo>
                    <a:pt x="3628" y="9114"/>
                    <a:pt x="3975" y="9640"/>
                    <a:pt x="4422" y="9640"/>
                  </a:cubicBezTo>
                  <a:cubicBezTo>
                    <a:pt x="4459" y="9640"/>
                    <a:pt x="4498" y="9637"/>
                    <a:pt x="4536" y="9629"/>
                  </a:cubicBezTo>
                  <a:cubicBezTo>
                    <a:pt x="5063" y="9529"/>
                    <a:pt x="5213" y="8902"/>
                    <a:pt x="5263" y="8376"/>
                  </a:cubicBezTo>
                  <a:cubicBezTo>
                    <a:pt x="5389" y="7047"/>
                    <a:pt x="5539" y="5694"/>
                    <a:pt x="5689" y="4341"/>
                  </a:cubicBezTo>
                  <a:cubicBezTo>
                    <a:pt x="5965" y="4792"/>
                    <a:pt x="5940" y="5368"/>
                    <a:pt x="6140" y="5844"/>
                  </a:cubicBezTo>
                  <a:cubicBezTo>
                    <a:pt x="6286" y="6209"/>
                    <a:pt x="6685" y="6508"/>
                    <a:pt x="7036" y="6508"/>
                  </a:cubicBezTo>
                  <a:cubicBezTo>
                    <a:pt x="7167" y="6508"/>
                    <a:pt x="7291" y="6466"/>
                    <a:pt x="7394" y="6371"/>
                  </a:cubicBezTo>
                  <a:cubicBezTo>
                    <a:pt x="7594" y="6095"/>
                    <a:pt x="7669" y="5719"/>
                    <a:pt x="7569" y="5393"/>
                  </a:cubicBezTo>
                  <a:cubicBezTo>
                    <a:pt x="7394" y="4591"/>
                    <a:pt x="7243" y="3764"/>
                    <a:pt x="7093" y="2937"/>
                  </a:cubicBezTo>
                  <a:cubicBezTo>
                    <a:pt x="7043" y="2661"/>
                    <a:pt x="6968" y="2386"/>
                    <a:pt x="6867" y="2110"/>
                  </a:cubicBezTo>
                  <a:lnTo>
                    <a:pt x="8747" y="1007"/>
                  </a:lnTo>
                  <a:cubicBezTo>
                    <a:pt x="7737" y="350"/>
                    <a:pt x="6551" y="0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5"/>
            <p:cNvSpPr/>
            <p:nvPr/>
          </p:nvSpPr>
          <p:spPr>
            <a:xfrm>
              <a:off x="5735896" y="3347463"/>
              <a:ext cx="166701" cy="128920"/>
            </a:xfrm>
            <a:custGeom>
              <a:avLst/>
              <a:gdLst/>
              <a:ahLst/>
              <a:cxnLst/>
              <a:rect l="l" t="t" r="r" b="b"/>
              <a:pathLst>
                <a:path w="8948" h="6920" extrusionOk="0">
                  <a:moveTo>
                    <a:pt x="101" y="0"/>
                  </a:moveTo>
                  <a:cubicBezTo>
                    <a:pt x="76" y="201"/>
                    <a:pt x="51" y="376"/>
                    <a:pt x="51" y="577"/>
                  </a:cubicBezTo>
                  <a:cubicBezTo>
                    <a:pt x="0" y="1103"/>
                    <a:pt x="0" y="1604"/>
                    <a:pt x="26" y="2131"/>
                  </a:cubicBezTo>
                  <a:cubicBezTo>
                    <a:pt x="51" y="2908"/>
                    <a:pt x="201" y="3684"/>
                    <a:pt x="477" y="4386"/>
                  </a:cubicBezTo>
                  <a:cubicBezTo>
                    <a:pt x="828" y="5288"/>
                    <a:pt x="1504" y="6040"/>
                    <a:pt x="2381" y="6491"/>
                  </a:cubicBezTo>
                  <a:cubicBezTo>
                    <a:pt x="3000" y="6774"/>
                    <a:pt x="3668" y="6920"/>
                    <a:pt x="4333" y="6920"/>
                  </a:cubicBezTo>
                  <a:cubicBezTo>
                    <a:pt x="4611" y="6920"/>
                    <a:pt x="4890" y="6894"/>
                    <a:pt x="5163" y="6842"/>
                  </a:cubicBezTo>
                  <a:cubicBezTo>
                    <a:pt x="5940" y="6692"/>
                    <a:pt x="6667" y="6391"/>
                    <a:pt x="7319" y="5965"/>
                  </a:cubicBezTo>
                  <a:cubicBezTo>
                    <a:pt x="7770" y="5689"/>
                    <a:pt x="8171" y="5389"/>
                    <a:pt x="8547" y="5013"/>
                  </a:cubicBezTo>
                  <a:cubicBezTo>
                    <a:pt x="8697" y="4887"/>
                    <a:pt x="8823" y="4762"/>
                    <a:pt x="8948" y="4612"/>
                  </a:cubicBezTo>
                  <a:lnTo>
                    <a:pt x="8948" y="4612"/>
                  </a:lnTo>
                  <a:cubicBezTo>
                    <a:pt x="8397" y="5038"/>
                    <a:pt x="7820" y="5439"/>
                    <a:pt x="7219" y="5815"/>
                  </a:cubicBezTo>
                  <a:cubicBezTo>
                    <a:pt x="6592" y="6216"/>
                    <a:pt x="5890" y="6491"/>
                    <a:pt x="5138" y="6617"/>
                  </a:cubicBezTo>
                  <a:cubicBezTo>
                    <a:pt x="4872" y="6669"/>
                    <a:pt x="4603" y="6694"/>
                    <a:pt x="4335" y="6694"/>
                  </a:cubicBezTo>
                  <a:cubicBezTo>
                    <a:pt x="3695" y="6694"/>
                    <a:pt x="3057" y="6549"/>
                    <a:pt x="2457" y="6266"/>
                  </a:cubicBezTo>
                  <a:cubicBezTo>
                    <a:pt x="1655" y="5865"/>
                    <a:pt x="1003" y="5163"/>
                    <a:pt x="677" y="4286"/>
                  </a:cubicBezTo>
                  <a:cubicBezTo>
                    <a:pt x="376" y="3584"/>
                    <a:pt x="226" y="2857"/>
                    <a:pt x="176" y="2106"/>
                  </a:cubicBezTo>
                  <a:cubicBezTo>
                    <a:pt x="101" y="827"/>
                    <a:pt x="151" y="0"/>
                    <a:pt x="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5"/>
            <p:cNvSpPr/>
            <p:nvPr/>
          </p:nvSpPr>
          <p:spPr>
            <a:xfrm>
              <a:off x="6125766" y="3156449"/>
              <a:ext cx="149916" cy="23437"/>
            </a:xfrm>
            <a:custGeom>
              <a:avLst/>
              <a:gdLst/>
              <a:ahLst/>
              <a:cxnLst/>
              <a:rect l="l" t="t" r="r" b="b"/>
              <a:pathLst>
                <a:path w="8047" h="1258" extrusionOk="0">
                  <a:moveTo>
                    <a:pt x="8040" y="1"/>
                  </a:moveTo>
                  <a:cubicBezTo>
                    <a:pt x="7983" y="1"/>
                    <a:pt x="7586" y="239"/>
                    <a:pt x="6893" y="454"/>
                  </a:cubicBezTo>
                  <a:cubicBezTo>
                    <a:pt x="5918" y="828"/>
                    <a:pt x="4879" y="1017"/>
                    <a:pt x="3840" y="1017"/>
                  </a:cubicBezTo>
                  <a:cubicBezTo>
                    <a:pt x="2930" y="1017"/>
                    <a:pt x="2020" y="872"/>
                    <a:pt x="1154" y="579"/>
                  </a:cubicBezTo>
                  <a:cubicBezTo>
                    <a:pt x="427" y="353"/>
                    <a:pt x="1" y="153"/>
                    <a:pt x="1" y="153"/>
                  </a:cubicBezTo>
                  <a:lnTo>
                    <a:pt x="1" y="153"/>
                  </a:lnTo>
                  <a:cubicBezTo>
                    <a:pt x="1" y="178"/>
                    <a:pt x="101" y="228"/>
                    <a:pt x="277" y="353"/>
                  </a:cubicBezTo>
                  <a:cubicBezTo>
                    <a:pt x="552" y="504"/>
                    <a:pt x="828" y="629"/>
                    <a:pt x="1104" y="754"/>
                  </a:cubicBezTo>
                  <a:cubicBezTo>
                    <a:pt x="2008" y="1088"/>
                    <a:pt x="2958" y="1257"/>
                    <a:pt x="3905" y="1257"/>
                  </a:cubicBezTo>
                  <a:cubicBezTo>
                    <a:pt x="4952" y="1257"/>
                    <a:pt x="5995" y="1050"/>
                    <a:pt x="6968" y="629"/>
                  </a:cubicBezTo>
                  <a:cubicBezTo>
                    <a:pt x="7244" y="504"/>
                    <a:pt x="7520" y="353"/>
                    <a:pt x="7770" y="203"/>
                  </a:cubicBezTo>
                  <a:cubicBezTo>
                    <a:pt x="7971" y="78"/>
                    <a:pt x="8046" y="3"/>
                    <a:pt x="8046" y="3"/>
                  </a:cubicBezTo>
                  <a:cubicBezTo>
                    <a:pt x="8045" y="1"/>
                    <a:pt x="8043" y="1"/>
                    <a:pt x="8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5"/>
            <p:cNvSpPr/>
            <p:nvPr/>
          </p:nvSpPr>
          <p:spPr>
            <a:xfrm>
              <a:off x="6023525" y="2648018"/>
              <a:ext cx="10284" cy="566855"/>
            </a:xfrm>
            <a:custGeom>
              <a:avLst/>
              <a:gdLst/>
              <a:ahLst/>
              <a:cxnLst/>
              <a:rect l="l" t="t" r="r" b="b"/>
              <a:pathLst>
                <a:path w="552" h="30427" extrusionOk="0">
                  <a:moveTo>
                    <a:pt x="0" y="0"/>
                  </a:moveTo>
                  <a:cubicBezTo>
                    <a:pt x="0" y="100"/>
                    <a:pt x="0" y="201"/>
                    <a:pt x="0" y="301"/>
                  </a:cubicBezTo>
                  <a:lnTo>
                    <a:pt x="0" y="1178"/>
                  </a:lnTo>
                  <a:cubicBezTo>
                    <a:pt x="0" y="1980"/>
                    <a:pt x="50" y="3083"/>
                    <a:pt x="50" y="4436"/>
                  </a:cubicBezTo>
                  <a:cubicBezTo>
                    <a:pt x="100" y="7218"/>
                    <a:pt x="151" y="11028"/>
                    <a:pt x="226" y="15213"/>
                  </a:cubicBezTo>
                  <a:cubicBezTo>
                    <a:pt x="301" y="19399"/>
                    <a:pt x="351" y="23183"/>
                    <a:pt x="401" y="25965"/>
                  </a:cubicBezTo>
                  <a:cubicBezTo>
                    <a:pt x="426" y="27319"/>
                    <a:pt x="451" y="28421"/>
                    <a:pt x="451" y="29223"/>
                  </a:cubicBezTo>
                  <a:lnTo>
                    <a:pt x="451" y="30101"/>
                  </a:lnTo>
                  <a:cubicBezTo>
                    <a:pt x="451" y="30201"/>
                    <a:pt x="451" y="30326"/>
                    <a:pt x="476" y="30426"/>
                  </a:cubicBezTo>
                  <a:cubicBezTo>
                    <a:pt x="476" y="30326"/>
                    <a:pt x="501" y="30201"/>
                    <a:pt x="501" y="30101"/>
                  </a:cubicBezTo>
                  <a:cubicBezTo>
                    <a:pt x="501" y="29875"/>
                    <a:pt x="501" y="29599"/>
                    <a:pt x="501" y="29223"/>
                  </a:cubicBezTo>
                  <a:cubicBezTo>
                    <a:pt x="526" y="28472"/>
                    <a:pt x="526" y="27344"/>
                    <a:pt x="526" y="25965"/>
                  </a:cubicBezTo>
                  <a:cubicBezTo>
                    <a:pt x="552" y="23208"/>
                    <a:pt x="501" y="19399"/>
                    <a:pt x="426" y="15213"/>
                  </a:cubicBezTo>
                  <a:cubicBezTo>
                    <a:pt x="351" y="11003"/>
                    <a:pt x="276" y="7193"/>
                    <a:pt x="176" y="4436"/>
                  </a:cubicBezTo>
                  <a:cubicBezTo>
                    <a:pt x="151" y="3083"/>
                    <a:pt x="100" y="1980"/>
                    <a:pt x="75" y="1178"/>
                  </a:cubicBezTo>
                  <a:cubicBezTo>
                    <a:pt x="50" y="827"/>
                    <a:pt x="25" y="526"/>
                    <a:pt x="25" y="301"/>
                  </a:cubicBezTo>
                  <a:cubicBezTo>
                    <a:pt x="25" y="201"/>
                    <a:pt x="25" y="10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5"/>
            <p:cNvSpPr/>
            <p:nvPr/>
          </p:nvSpPr>
          <p:spPr>
            <a:xfrm>
              <a:off x="5818539" y="2365531"/>
              <a:ext cx="188182" cy="275966"/>
            </a:xfrm>
            <a:custGeom>
              <a:avLst/>
              <a:gdLst/>
              <a:ahLst/>
              <a:cxnLst/>
              <a:rect l="l" t="t" r="r" b="b"/>
              <a:pathLst>
                <a:path w="10101" h="14813" extrusionOk="0">
                  <a:moveTo>
                    <a:pt x="1" y="0"/>
                  </a:moveTo>
                  <a:lnTo>
                    <a:pt x="853" y="627"/>
                  </a:lnTo>
                  <a:lnTo>
                    <a:pt x="251" y="4486"/>
                  </a:lnTo>
                  <a:lnTo>
                    <a:pt x="10101" y="14812"/>
                  </a:lnTo>
                  <a:lnTo>
                    <a:pt x="10101" y="14812"/>
                  </a:lnTo>
                  <a:lnTo>
                    <a:pt x="1153" y="3058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313D4D">
                <a:alpha val="10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5"/>
            <p:cNvSpPr/>
            <p:nvPr/>
          </p:nvSpPr>
          <p:spPr>
            <a:xfrm>
              <a:off x="5572474" y="2302487"/>
              <a:ext cx="635488" cy="711293"/>
            </a:xfrm>
            <a:custGeom>
              <a:avLst/>
              <a:gdLst/>
              <a:ahLst/>
              <a:cxnLst/>
              <a:rect l="l" t="t" r="r" b="b"/>
              <a:pathLst>
                <a:path w="34111" h="38180" extrusionOk="0">
                  <a:moveTo>
                    <a:pt x="13209" y="1"/>
                  </a:moveTo>
                  <a:lnTo>
                    <a:pt x="13209" y="1"/>
                  </a:lnTo>
                  <a:cubicBezTo>
                    <a:pt x="13208" y="1"/>
                    <a:pt x="3334" y="4913"/>
                    <a:pt x="2657" y="8071"/>
                  </a:cubicBezTo>
                  <a:cubicBezTo>
                    <a:pt x="1980" y="11204"/>
                    <a:pt x="351" y="18823"/>
                    <a:pt x="176" y="24362"/>
                  </a:cubicBezTo>
                  <a:cubicBezTo>
                    <a:pt x="26" y="29299"/>
                    <a:pt x="0" y="32582"/>
                    <a:pt x="1128" y="34161"/>
                  </a:cubicBezTo>
                  <a:cubicBezTo>
                    <a:pt x="2847" y="36558"/>
                    <a:pt x="9603" y="38180"/>
                    <a:pt x="16853" y="38180"/>
                  </a:cubicBezTo>
                  <a:cubicBezTo>
                    <a:pt x="17639" y="38180"/>
                    <a:pt x="18431" y="38160"/>
                    <a:pt x="19224" y="38121"/>
                  </a:cubicBezTo>
                  <a:cubicBezTo>
                    <a:pt x="24913" y="37846"/>
                    <a:pt x="30602" y="36342"/>
                    <a:pt x="34111" y="34161"/>
                  </a:cubicBezTo>
                  <a:lnTo>
                    <a:pt x="24687" y="31054"/>
                  </a:lnTo>
                  <a:lnTo>
                    <a:pt x="9574" y="26617"/>
                  </a:lnTo>
                  <a:lnTo>
                    <a:pt x="9073" y="15139"/>
                  </a:lnTo>
                  <a:lnTo>
                    <a:pt x="13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5"/>
            <p:cNvSpPr/>
            <p:nvPr/>
          </p:nvSpPr>
          <p:spPr>
            <a:xfrm>
              <a:off x="5817608" y="2244120"/>
              <a:ext cx="192858" cy="401570"/>
            </a:xfrm>
            <a:custGeom>
              <a:avLst/>
              <a:gdLst/>
              <a:ahLst/>
              <a:cxnLst/>
              <a:rect l="l" t="t" r="r" b="b"/>
              <a:pathLst>
                <a:path w="10352" h="21555" extrusionOk="0">
                  <a:moveTo>
                    <a:pt x="4111" y="1"/>
                  </a:moveTo>
                  <a:lnTo>
                    <a:pt x="4036" y="51"/>
                  </a:lnTo>
                  <a:lnTo>
                    <a:pt x="3810" y="226"/>
                  </a:lnTo>
                  <a:lnTo>
                    <a:pt x="2983" y="828"/>
                  </a:lnTo>
                  <a:lnTo>
                    <a:pt x="0" y="3084"/>
                  </a:lnTo>
                  <a:lnTo>
                    <a:pt x="0" y="3109"/>
                  </a:lnTo>
                  <a:lnTo>
                    <a:pt x="0" y="6517"/>
                  </a:lnTo>
                  <a:lnTo>
                    <a:pt x="0" y="6567"/>
                  </a:lnTo>
                  <a:lnTo>
                    <a:pt x="1911" y="6567"/>
                  </a:lnTo>
                  <a:cubicBezTo>
                    <a:pt x="1667" y="7500"/>
                    <a:pt x="1422" y="8525"/>
                    <a:pt x="1178" y="9550"/>
                  </a:cubicBezTo>
                  <a:lnTo>
                    <a:pt x="1178" y="9575"/>
                  </a:lnTo>
                  <a:lnTo>
                    <a:pt x="1630" y="10201"/>
                  </a:lnTo>
                  <a:lnTo>
                    <a:pt x="7795" y="18247"/>
                  </a:lnTo>
                  <a:lnTo>
                    <a:pt x="9650" y="20678"/>
                  </a:lnTo>
                  <a:lnTo>
                    <a:pt x="10176" y="21354"/>
                  </a:lnTo>
                  <a:lnTo>
                    <a:pt x="10301" y="21505"/>
                  </a:lnTo>
                  <a:lnTo>
                    <a:pt x="10351" y="21555"/>
                  </a:lnTo>
                  <a:lnTo>
                    <a:pt x="10326" y="21505"/>
                  </a:lnTo>
                  <a:lnTo>
                    <a:pt x="10201" y="21329"/>
                  </a:lnTo>
                  <a:lnTo>
                    <a:pt x="9700" y="20678"/>
                  </a:lnTo>
                  <a:lnTo>
                    <a:pt x="7845" y="18222"/>
                  </a:lnTo>
                  <a:lnTo>
                    <a:pt x="1730" y="10151"/>
                  </a:lnTo>
                  <a:lnTo>
                    <a:pt x="1259" y="9556"/>
                  </a:lnTo>
                  <a:lnTo>
                    <a:pt x="1259" y="9556"/>
                  </a:lnTo>
                  <a:cubicBezTo>
                    <a:pt x="1532" y="8510"/>
                    <a:pt x="1781" y="7514"/>
                    <a:pt x="2031" y="6542"/>
                  </a:cubicBezTo>
                  <a:lnTo>
                    <a:pt x="2031" y="6467"/>
                  </a:lnTo>
                  <a:lnTo>
                    <a:pt x="76" y="6467"/>
                  </a:lnTo>
                  <a:lnTo>
                    <a:pt x="76" y="3159"/>
                  </a:lnTo>
                  <a:lnTo>
                    <a:pt x="3033" y="878"/>
                  </a:lnTo>
                  <a:lnTo>
                    <a:pt x="3835" y="226"/>
                  </a:lnTo>
                  <a:lnTo>
                    <a:pt x="4036" y="76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5"/>
            <p:cNvSpPr/>
            <p:nvPr/>
          </p:nvSpPr>
          <p:spPr>
            <a:xfrm>
              <a:off x="5896524" y="2386062"/>
              <a:ext cx="509083" cy="575239"/>
            </a:xfrm>
            <a:custGeom>
              <a:avLst/>
              <a:gdLst/>
              <a:ahLst/>
              <a:cxnLst/>
              <a:rect l="l" t="t" r="r" b="b"/>
              <a:pathLst>
                <a:path w="27326" h="30877" extrusionOk="0">
                  <a:moveTo>
                    <a:pt x="22356" y="1"/>
                  </a:moveTo>
                  <a:lnTo>
                    <a:pt x="18421" y="4938"/>
                  </a:lnTo>
                  <a:lnTo>
                    <a:pt x="18095" y="19224"/>
                  </a:lnTo>
                  <a:lnTo>
                    <a:pt x="978" y="18197"/>
                  </a:lnTo>
                  <a:lnTo>
                    <a:pt x="0" y="24312"/>
                  </a:lnTo>
                  <a:cubicBezTo>
                    <a:pt x="0" y="24312"/>
                    <a:pt x="14436" y="29224"/>
                    <a:pt x="18346" y="30502"/>
                  </a:cubicBezTo>
                  <a:cubicBezTo>
                    <a:pt x="19131" y="30760"/>
                    <a:pt x="19858" y="30877"/>
                    <a:pt x="20529" y="30877"/>
                  </a:cubicBezTo>
                  <a:cubicBezTo>
                    <a:pt x="25405" y="30877"/>
                    <a:pt x="27325" y="24726"/>
                    <a:pt x="27193" y="21906"/>
                  </a:cubicBezTo>
                  <a:cubicBezTo>
                    <a:pt x="27093" y="19851"/>
                    <a:pt x="26491" y="10377"/>
                    <a:pt x="26241" y="6918"/>
                  </a:cubicBezTo>
                  <a:cubicBezTo>
                    <a:pt x="25940" y="2658"/>
                    <a:pt x="22356" y="1"/>
                    <a:pt x="223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5"/>
            <p:cNvSpPr/>
            <p:nvPr/>
          </p:nvSpPr>
          <p:spPr>
            <a:xfrm>
              <a:off x="5750838" y="2732151"/>
              <a:ext cx="160181" cy="107309"/>
            </a:xfrm>
            <a:custGeom>
              <a:avLst/>
              <a:gdLst/>
              <a:ahLst/>
              <a:cxnLst/>
              <a:rect l="l" t="t" r="r" b="b"/>
              <a:pathLst>
                <a:path w="8598" h="5760" extrusionOk="0">
                  <a:moveTo>
                    <a:pt x="3686" y="0"/>
                  </a:moveTo>
                  <a:cubicBezTo>
                    <a:pt x="3232" y="0"/>
                    <a:pt x="2858" y="21"/>
                    <a:pt x="2632" y="71"/>
                  </a:cubicBezTo>
                  <a:cubicBezTo>
                    <a:pt x="1504" y="346"/>
                    <a:pt x="0" y="1650"/>
                    <a:pt x="0" y="1650"/>
                  </a:cubicBezTo>
                  <a:lnTo>
                    <a:pt x="26" y="3579"/>
                  </a:lnTo>
                  <a:lnTo>
                    <a:pt x="7820" y="5760"/>
                  </a:lnTo>
                  <a:lnTo>
                    <a:pt x="8597" y="321"/>
                  </a:lnTo>
                  <a:cubicBezTo>
                    <a:pt x="8597" y="321"/>
                    <a:pt x="5501" y="0"/>
                    <a:pt x="3686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5"/>
            <p:cNvSpPr/>
            <p:nvPr/>
          </p:nvSpPr>
          <p:spPr>
            <a:xfrm>
              <a:off x="6024456" y="2250193"/>
              <a:ext cx="160628" cy="403097"/>
            </a:xfrm>
            <a:custGeom>
              <a:avLst/>
              <a:gdLst/>
              <a:ahLst/>
              <a:cxnLst/>
              <a:rect l="l" t="t" r="r" b="b"/>
              <a:pathLst>
                <a:path w="8622" h="21637" extrusionOk="0">
                  <a:moveTo>
                    <a:pt x="4186" y="1"/>
                  </a:moveTo>
                  <a:lnTo>
                    <a:pt x="4311" y="26"/>
                  </a:lnTo>
                  <a:cubicBezTo>
                    <a:pt x="4461" y="51"/>
                    <a:pt x="4587" y="101"/>
                    <a:pt x="4712" y="176"/>
                  </a:cubicBezTo>
                  <a:cubicBezTo>
                    <a:pt x="5113" y="527"/>
                    <a:pt x="5439" y="953"/>
                    <a:pt x="5664" y="1429"/>
                  </a:cubicBezTo>
                  <a:lnTo>
                    <a:pt x="8464" y="6186"/>
                  </a:lnTo>
                  <a:lnTo>
                    <a:pt x="8464" y="6186"/>
                  </a:lnTo>
                  <a:lnTo>
                    <a:pt x="6015" y="7018"/>
                  </a:lnTo>
                  <a:lnTo>
                    <a:pt x="5965" y="7018"/>
                  </a:lnTo>
                  <a:lnTo>
                    <a:pt x="5965" y="7068"/>
                  </a:lnTo>
                  <a:lnTo>
                    <a:pt x="6554" y="8564"/>
                  </a:lnTo>
                  <a:lnTo>
                    <a:pt x="6554" y="8564"/>
                  </a:lnTo>
                  <a:cubicBezTo>
                    <a:pt x="6282" y="8909"/>
                    <a:pt x="6011" y="9254"/>
                    <a:pt x="5740" y="9600"/>
                  </a:cubicBezTo>
                  <a:cubicBezTo>
                    <a:pt x="5188" y="10301"/>
                    <a:pt x="4662" y="11053"/>
                    <a:pt x="4186" y="11830"/>
                  </a:cubicBezTo>
                  <a:cubicBezTo>
                    <a:pt x="3985" y="12206"/>
                    <a:pt x="3760" y="12582"/>
                    <a:pt x="3584" y="12958"/>
                  </a:cubicBezTo>
                  <a:cubicBezTo>
                    <a:pt x="3384" y="13334"/>
                    <a:pt x="3233" y="13710"/>
                    <a:pt x="3083" y="14086"/>
                  </a:cubicBezTo>
                  <a:cubicBezTo>
                    <a:pt x="2481" y="15565"/>
                    <a:pt x="1905" y="16893"/>
                    <a:pt x="1454" y="17996"/>
                  </a:cubicBezTo>
                  <a:cubicBezTo>
                    <a:pt x="1003" y="19124"/>
                    <a:pt x="627" y="20026"/>
                    <a:pt x="376" y="20652"/>
                  </a:cubicBezTo>
                  <a:cubicBezTo>
                    <a:pt x="251" y="20978"/>
                    <a:pt x="151" y="21204"/>
                    <a:pt x="75" y="21379"/>
                  </a:cubicBezTo>
                  <a:cubicBezTo>
                    <a:pt x="55" y="21441"/>
                    <a:pt x="34" y="21502"/>
                    <a:pt x="28" y="21550"/>
                  </a:cubicBezTo>
                  <a:lnTo>
                    <a:pt x="28" y="21550"/>
                  </a:lnTo>
                  <a:lnTo>
                    <a:pt x="126" y="21354"/>
                  </a:lnTo>
                  <a:lnTo>
                    <a:pt x="426" y="20652"/>
                  </a:lnTo>
                  <a:cubicBezTo>
                    <a:pt x="702" y="20026"/>
                    <a:pt x="1078" y="19124"/>
                    <a:pt x="1529" y="17996"/>
                  </a:cubicBezTo>
                  <a:lnTo>
                    <a:pt x="3183" y="14086"/>
                  </a:lnTo>
                  <a:cubicBezTo>
                    <a:pt x="3334" y="13710"/>
                    <a:pt x="3509" y="13334"/>
                    <a:pt x="3685" y="12958"/>
                  </a:cubicBezTo>
                  <a:cubicBezTo>
                    <a:pt x="3860" y="12582"/>
                    <a:pt x="4086" y="12206"/>
                    <a:pt x="4286" y="11855"/>
                  </a:cubicBezTo>
                  <a:cubicBezTo>
                    <a:pt x="4762" y="11078"/>
                    <a:pt x="5289" y="10352"/>
                    <a:pt x="5840" y="9625"/>
                  </a:cubicBezTo>
                  <a:cubicBezTo>
                    <a:pt x="6091" y="9274"/>
                    <a:pt x="6366" y="8923"/>
                    <a:pt x="6667" y="8597"/>
                  </a:cubicBezTo>
                  <a:lnTo>
                    <a:pt x="6692" y="8572"/>
                  </a:lnTo>
                  <a:lnTo>
                    <a:pt x="6692" y="8547"/>
                  </a:lnTo>
                  <a:cubicBezTo>
                    <a:pt x="6498" y="8039"/>
                    <a:pt x="6281" y="7531"/>
                    <a:pt x="6109" y="7045"/>
                  </a:cubicBezTo>
                  <a:lnTo>
                    <a:pt x="6109" y="7045"/>
                  </a:lnTo>
                  <a:lnTo>
                    <a:pt x="8493" y="6235"/>
                  </a:lnTo>
                  <a:lnTo>
                    <a:pt x="8493" y="6235"/>
                  </a:lnTo>
                  <a:lnTo>
                    <a:pt x="8497" y="6241"/>
                  </a:lnTo>
                  <a:lnTo>
                    <a:pt x="8500" y="6232"/>
                  </a:lnTo>
                  <a:lnTo>
                    <a:pt x="8500" y="6232"/>
                  </a:lnTo>
                  <a:lnTo>
                    <a:pt x="8547" y="6216"/>
                  </a:lnTo>
                  <a:lnTo>
                    <a:pt x="8622" y="6216"/>
                  </a:lnTo>
                  <a:lnTo>
                    <a:pt x="8572" y="6141"/>
                  </a:lnTo>
                  <a:lnTo>
                    <a:pt x="5715" y="1354"/>
                  </a:lnTo>
                  <a:cubicBezTo>
                    <a:pt x="5564" y="1103"/>
                    <a:pt x="5389" y="853"/>
                    <a:pt x="5213" y="602"/>
                  </a:cubicBezTo>
                  <a:cubicBezTo>
                    <a:pt x="5063" y="427"/>
                    <a:pt x="4913" y="251"/>
                    <a:pt x="4712" y="126"/>
                  </a:cubicBezTo>
                  <a:cubicBezTo>
                    <a:pt x="4587" y="51"/>
                    <a:pt x="4461" y="1"/>
                    <a:pt x="4336" y="1"/>
                  </a:cubicBezTo>
                  <a:close/>
                  <a:moveTo>
                    <a:pt x="28" y="21550"/>
                  </a:moveTo>
                  <a:lnTo>
                    <a:pt x="25" y="21555"/>
                  </a:lnTo>
                  <a:cubicBezTo>
                    <a:pt x="11" y="21583"/>
                    <a:pt x="5" y="21611"/>
                    <a:pt x="2" y="21626"/>
                  </a:cubicBezTo>
                  <a:lnTo>
                    <a:pt x="2" y="21626"/>
                  </a:lnTo>
                  <a:lnTo>
                    <a:pt x="25" y="21580"/>
                  </a:lnTo>
                  <a:cubicBezTo>
                    <a:pt x="25" y="21571"/>
                    <a:pt x="26" y="21561"/>
                    <a:pt x="28" y="21550"/>
                  </a:cubicBezTo>
                  <a:close/>
                  <a:moveTo>
                    <a:pt x="2" y="21626"/>
                  </a:moveTo>
                  <a:lnTo>
                    <a:pt x="0" y="21630"/>
                  </a:lnTo>
                  <a:cubicBezTo>
                    <a:pt x="0" y="21634"/>
                    <a:pt x="0" y="21637"/>
                    <a:pt x="0" y="21637"/>
                  </a:cubicBezTo>
                  <a:cubicBezTo>
                    <a:pt x="1" y="21637"/>
                    <a:pt x="1" y="21632"/>
                    <a:pt x="2" y="216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5"/>
            <p:cNvSpPr/>
            <p:nvPr/>
          </p:nvSpPr>
          <p:spPr>
            <a:xfrm>
              <a:off x="5752235" y="2798828"/>
              <a:ext cx="597203" cy="163255"/>
            </a:xfrm>
            <a:custGeom>
              <a:avLst/>
              <a:gdLst/>
              <a:ahLst/>
              <a:cxnLst/>
              <a:rect l="l" t="t" r="r" b="b"/>
              <a:pathLst>
                <a:path w="32056" h="8763" extrusionOk="0">
                  <a:moveTo>
                    <a:pt x="1" y="0"/>
                  </a:moveTo>
                  <a:lnTo>
                    <a:pt x="101" y="26"/>
                  </a:lnTo>
                  <a:lnTo>
                    <a:pt x="326" y="101"/>
                  </a:lnTo>
                  <a:lnTo>
                    <a:pt x="1279" y="401"/>
                  </a:lnTo>
                  <a:lnTo>
                    <a:pt x="4763" y="1429"/>
                  </a:lnTo>
                  <a:cubicBezTo>
                    <a:pt x="7695" y="2306"/>
                    <a:pt x="11730" y="3534"/>
                    <a:pt x="16166" y="4988"/>
                  </a:cubicBezTo>
                  <a:cubicBezTo>
                    <a:pt x="18397" y="5715"/>
                    <a:pt x="20502" y="6417"/>
                    <a:pt x="22407" y="7093"/>
                  </a:cubicBezTo>
                  <a:cubicBezTo>
                    <a:pt x="23359" y="7444"/>
                    <a:pt x="24287" y="7745"/>
                    <a:pt x="25114" y="8046"/>
                  </a:cubicBezTo>
                  <a:cubicBezTo>
                    <a:pt x="25540" y="8196"/>
                    <a:pt x="25941" y="8346"/>
                    <a:pt x="26342" y="8472"/>
                  </a:cubicBezTo>
                  <a:cubicBezTo>
                    <a:pt x="26743" y="8597"/>
                    <a:pt x="27144" y="8672"/>
                    <a:pt x="27545" y="8722"/>
                  </a:cubicBezTo>
                  <a:cubicBezTo>
                    <a:pt x="27778" y="8748"/>
                    <a:pt x="28015" y="8762"/>
                    <a:pt x="28252" y="8762"/>
                  </a:cubicBezTo>
                  <a:cubicBezTo>
                    <a:pt x="28703" y="8762"/>
                    <a:pt x="29157" y="8712"/>
                    <a:pt x="29600" y="8597"/>
                  </a:cubicBezTo>
                  <a:cubicBezTo>
                    <a:pt x="30101" y="8472"/>
                    <a:pt x="30577" y="8271"/>
                    <a:pt x="31028" y="7995"/>
                  </a:cubicBezTo>
                  <a:cubicBezTo>
                    <a:pt x="31304" y="7820"/>
                    <a:pt x="31580" y="7620"/>
                    <a:pt x="31830" y="7394"/>
                  </a:cubicBezTo>
                  <a:lnTo>
                    <a:pt x="32006" y="7219"/>
                  </a:lnTo>
                  <a:lnTo>
                    <a:pt x="32056" y="7143"/>
                  </a:lnTo>
                  <a:lnTo>
                    <a:pt x="32056" y="7143"/>
                  </a:lnTo>
                  <a:cubicBezTo>
                    <a:pt x="32056" y="7143"/>
                    <a:pt x="32031" y="7168"/>
                    <a:pt x="32006" y="7193"/>
                  </a:cubicBezTo>
                  <a:lnTo>
                    <a:pt x="31805" y="7369"/>
                  </a:lnTo>
                  <a:cubicBezTo>
                    <a:pt x="31555" y="7569"/>
                    <a:pt x="31279" y="7770"/>
                    <a:pt x="31003" y="7945"/>
                  </a:cubicBezTo>
                  <a:cubicBezTo>
                    <a:pt x="30577" y="8196"/>
                    <a:pt x="30076" y="8396"/>
                    <a:pt x="29575" y="8522"/>
                  </a:cubicBezTo>
                  <a:cubicBezTo>
                    <a:pt x="29154" y="8619"/>
                    <a:pt x="28712" y="8674"/>
                    <a:pt x="28270" y="8674"/>
                  </a:cubicBezTo>
                  <a:cubicBezTo>
                    <a:pt x="28027" y="8674"/>
                    <a:pt x="27784" y="8658"/>
                    <a:pt x="27545" y="8622"/>
                  </a:cubicBezTo>
                  <a:cubicBezTo>
                    <a:pt x="27144" y="8572"/>
                    <a:pt x="26743" y="8497"/>
                    <a:pt x="26367" y="8371"/>
                  </a:cubicBezTo>
                  <a:cubicBezTo>
                    <a:pt x="25991" y="8271"/>
                    <a:pt x="25565" y="8121"/>
                    <a:pt x="25164" y="7970"/>
                  </a:cubicBezTo>
                  <a:cubicBezTo>
                    <a:pt x="24312" y="7645"/>
                    <a:pt x="23409" y="7319"/>
                    <a:pt x="22457" y="6993"/>
                  </a:cubicBezTo>
                  <a:cubicBezTo>
                    <a:pt x="20527" y="6316"/>
                    <a:pt x="18422" y="5589"/>
                    <a:pt x="16216" y="4863"/>
                  </a:cubicBezTo>
                  <a:cubicBezTo>
                    <a:pt x="11780" y="3409"/>
                    <a:pt x="7695" y="2156"/>
                    <a:pt x="4788" y="1329"/>
                  </a:cubicBezTo>
                  <a:cubicBezTo>
                    <a:pt x="3309" y="903"/>
                    <a:pt x="2131" y="577"/>
                    <a:pt x="1304" y="326"/>
                  </a:cubicBezTo>
                  <a:lnTo>
                    <a:pt x="352" y="76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5"/>
            <p:cNvSpPr/>
            <p:nvPr/>
          </p:nvSpPr>
          <p:spPr>
            <a:xfrm>
              <a:off x="5680342" y="2797896"/>
              <a:ext cx="71446" cy="44414"/>
            </a:xfrm>
            <a:custGeom>
              <a:avLst/>
              <a:gdLst/>
              <a:ahLst/>
              <a:cxnLst/>
              <a:rect l="l" t="t" r="r" b="b"/>
              <a:pathLst>
                <a:path w="3835" h="2384" extrusionOk="0">
                  <a:moveTo>
                    <a:pt x="3108" y="0"/>
                  </a:moveTo>
                  <a:cubicBezTo>
                    <a:pt x="2857" y="0"/>
                    <a:pt x="2607" y="25"/>
                    <a:pt x="2356" y="101"/>
                  </a:cubicBezTo>
                  <a:cubicBezTo>
                    <a:pt x="2030" y="176"/>
                    <a:pt x="1754" y="326"/>
                    <a:pt x="1479" y="477"/>
                  </a:cubicBezTo>
                  <a:cubicBezTo>
                    <a:pt x="977" y="802"/>
                    <a:pt x="576" y="1228"/>
                    <a:pt x="301" y="1730"/>
                  </a:cubicBezTo>
                  <a:cubicBezTo>
                    <a:pt x="201" y="1880"/>
                    <a:pt x="125" y="2055"/>
                    <a:pt x="75" y="2206"/>
                  </a:cubicBezTo>
                  <a:cubicBezTo>
                    <a:pt x="0" y="2331"/>
                    <a:pt x="0" y="2381"/>
                    <a:pt x="0" y="2381"/>
                  </a:cubicBezTo>
                  <a:cubicBezTo>
                    <a:pt x="1" y="2382"/>
                    <a:pt x="2" y="2383"/>
                    <a:pt x="4" y="2383"/>
                  </a:cubicBezTo>
                  <a:cubicBezTo>
                    <a:pt x="35" y="2383"/>
                    <a:pt x="136" y="2138"/>
                    <a:pt x="351" y="1780"/>
                  </a:cubicBezTo>
                  <a:cubicBezTo>
                    <a:pt x="652" y="1304"/>
                    <a:pt x="1053" y="878"/>
                    <a:pt x="1529" y="577"/>
                  </a:cubicBezTo>
                  <a:cubicBezTo>
                    <a:pt x="1779" y="401"/>
                    <a:pt x="2080" y="276"/>
                    <a:pt x="2356" y="176"/>
                  </a:cubicBezTo>
                  <a:cubicBezTo>
                    <a:pt x="2607" y="126"/>
                    <a:pt x="2857" y="76"/>
                    <a:pt x="3108" y="76"/>
                  </a:cubicBezTo>
                  <a:cubicBezTo>
                    <a:pt x="3258" y="59"/>
                    <a:pt x="3389" y="53"/>
                    <a:pt x="3497" y="53"/>
                  </a:cubicBezTo>
                  <a:cubicBezTo>
                    <a:pt x="3712" y="53"/>
                    <a:pt x="3835" y="76"/>
                    <a:pt x="3835" y="76"/>
                  </a:cubicBezTo>
                  <a:cubicBezTo>
                    <a:pt x="3759" y="50"/>
                    <a:pt x="3709" y="50"/>
                    <a:pt x="3634" y="50"/>
                  </a:cubicBezTo>
                  <a:cubicBezTo>
                    <a:pt x="3459" y="0"/>
                    <a:pt x="3283" y="0"/>
                    <a:pt x="3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5"/>
            <p:cNvSpPr/>
            <p:nvPr/>
          </p:nvSpPr>
          <p:spPr>
            <a:xfrm>
              <a:off x="5663053" y="2762183"/>
              <a:ext cx="88269" cy="36198"/>
            </a:xfrm>
            <a:custGeom>
              <a:avLst/>
              <a:gdLst/>
              <a:ahLst/>
              <a:cxnLst/>
              <a:rect l="l" t="t" r="r" b="b"/>
              <a:pathLst>
                <a:path w="4738" h="1943" extrusionOk="0">
                  <a:moveTo>
                    <a:pt x="1075" y="0"/>
                  </a:moveTo>
                  <a:cubicBezTo>
                    <a:pt x="928" y="0"/>
                    <a:pt x="778" y="13"/>
                    <a:pt x="627" y="38"/>
                  </a:cubicBezTo>
                  <a:cubicBezTo>
                    <a:pt x="427" y="63"/>
                    <a:pt x="226" y="163"/>
                    <a:pt x="76" y="288"/>
                  </a:cubicBezTo>
                  <a:cubicBezTo>
                    <a:pt x="51" y="338"/>
                    <a:pt x="26" y="388"/>
                    <a:pt x="1" y="439"/>
                  </a:cubicBezTo>
                  <a:lnTo>
                    <a:pt x="1" y="489"/>
                  </a:lnTo>
                  <a:cubicBezTo>
                    <a:pt x="1" y="489"/>
                    <a:pt x="26" y="414"/>
                    <a:pt x="101" y="338"/>
                  </a:cubicBezTo>
                  <a:cubicBezTo>
                    <a:pt x="251" y="213"/>
                    <a:pt x="427" y="113"/>
                    <a:pt x="627" y="113"/>
                  </a:cubicBezTo>
                  <a:cubicBezTo>
                    <a:pt x="733" y="94"/>
                    <a:pt x="842" y="85"/>
                    <a:pt x="951" y="85"/>
                  </a:cubicBezTo>
                  <a:cubicBezTo>
                    <a:pt x="1129" y="85"/>
                    <a:pt x="1309" y="107"/>
                    <a:pt x="1479" y="138"/>
                  </a:cubicBezTo>
                  <a:cubicBezTo>
                    <a:pt x="1830" y="188"/>
                    <a:pt x="2181" y="263"/>
                    <a:pt x="2507" y="388"/>
                  </a:cubicBezTo>
                  <a:cubicBezTo>
                    <a:pt x="3134" y="589"/>
                    <a:pt x="3685" y="940"/>
                    <a:pt x="4186" y="1366"/>
                  </a:cubicBezTo>
                  <a:cubicBezTo>
                    <a:pt x="4537" y="1692"/>
                    <a:pt x="4738" y="1942"/>
                    <a:pt x="4738" y="1942"/>
                  </a:cubicBezTo>
                  <a:cubicBezTo>
                    <a:pt x="4712" y="1892"/>
                    <a:pt x="4662" y="1817"/>
                    <a:pt x="4612" y="1767"/>
                  </a:cubicBezTo>
                  <a:cubicBezTo>
                    <a:pt x="4512" y="1592"/>
                    <a:pt x="4387" y="1441"/>
                    <a:pt x="4236" y="1316"/>
                  </a:cubicBezTo>
                  <a:cubicBezTo>
                    <a:pt x="3760" y="865"/>
                    <a:pt x="3184" y="514"/>
                    <a:pt x="2557" y="288"/>
                  </a:cubicBezTo>
                  <a:cubicBezTo>
                    <a:pt x="2231" y="163"/>
                    <a:pt x="1880" y="88"/>
                    <a:pt x="1504" y="38"/>
                  </a:cubicBezTo>
                  <a:cubicBezTo>
                    <a:pt x="1367" y="13"/>
                    <a:pt x="1222" y="0"/>
                    <a:pt x="1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5"/>
            <p:cNvSpPr/>
            <p:nvPr/>
          </p:nvSpPr>
          <p:spPr>
            <a:xfrm>
              <a:off x="5653719" y="2441635"/>
              <a:ext cx="114407" cy="83593"/>
            </a:xfrm>
            <a:custGeom>
              <a:avLst/>
              <a:gdLst/>
              <a:ahLst/>
              <a:cxnLst/>
              <a:rect l="l" t="t" r="r" b="b"/>
              <a:pathLst>
                <a:path w="6141" h="4487" extrusionOk="0">
                  <a:moveTo>
                    <a:pt x="0" y="0"/>
                  </a:moveTo>
                  <a:cubicBezTo>
                    <a:pt x="101" y="25"/>
                    <a:pt x="226" y="25"/>
                    <a:pt x="326" y="25"/>
                  </a:cubicBezTo>
                  <a:cubicBezTo>
                    <a:pt x="602" y="51"/>
                    <a:pt x="903" y="76"/>
                    <a:pt x="1178" y="151"/>
                  </a:cubicBezTo>
                  <a:cubicBezTo>
                    <a:pt x="2106" y="351"/>
                    <a:pt x="2983" y="752"/>
                    <a:pt x="3760" y="1329"/>
                  </a:cubicBezTo>
                  <a:cubicBezTo>
                    <a:pt x="4186" y="1629"/>
                    <a:pt x="4587" y="1980"/>
                    <a:pt x="4938" y="2356"/>
                  </a:cubicBezTo>
                  <a:cubicBezTo>
                    <a:pt x="5239" y="2682"/>
                    <a:pt x="5489" y="3033"/>
                    <a:pt x="5715" y="3384"/>
                  </a:cubicBezTo>
                  <a:cubicBezTo>
                    <a:pt x="5815" y="3559"/>
                    <a:pt x="5890" y="3685"/>
                    <a:pt x="5940" y="3835"/>
                  </a:cubicBezTo>
                  <a:cubicBezTo>
                    <a:pt x="5990" y="3960"/>
                    <a:pt x="6041" y="4086"/>
                    <a:pt x="6066" y="4186"/>
                  </a:cubicBezTo>
                  <a:cubicBezTo>
                    <a:pt x="6066" y="4286"/>
                    <a:pt x="6091" y="4386"/>
                    <a:pt x="6141" y="4487"/>
                  </a:cubicBezTo>
                  <a:cubicBezTo>
                    <a:pt x="6141" y="4386"/>
                    <a:pt x="6116" y="4286"/>
                    <a:pt x="6091" y="4186"/>
                  </a:cubicBezTo>
                  <a:cubicBezTo>
                    <a:pt x="6066" y="4086"/>
                    <a:pt x="6041" y="3960"/>
                    <a:pt x="5990" y="3835"/>
                  </a:cubicBezTo>
                  <a:cubicBezTo>
                    <a:pt x="5940" y="3660"/>
                    <a:pt x="5865" y="3509"/>
                    <a:pt x="5790" y="3384"/>
                  </a:cubicBezTo>
                  <a:cubicBezTo>
                    <a:pt x="5564" y="2983"/>
                    <a:pt x="5314" y="2632"/>
                    <a:pt x="5013" y="2306"/>
                  </a:cubicBezTo>
                  <a:cubicBezTo>
                    <a:pt x="4662" y="1930"/>
                    <a:pt x="4261" y="1579"/>
                    <a:pt x="3835" y="1254"/>
                  </a:cubicBezTo>
                  <a:cubicBezTo>
                    <a:pt x="3033" y="677"/>
                    <a:pt x="2156" y="276"/>
                    <a:pt x="1203" y="76"/>
                  </a:cubicBezTo>
                  <a:cubicBezTo>
                    <a:pt x="903" y="25"/>
                    <a:pt x="627" y="0"/>
                    <a:pt x="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5"/>
            <p:cNvSpPr/>
            <p:nvPr/>
          </p:nvSpPr>
          <p:spPr>
            <a:xfrm>
              <a:off x="5904926" y="2726450"/>
              <a:ext cx="398291" cy="126088"/>
            </a:xfrm>
            <a:custGeom>
              <a:avLst/>
              <a:gdLst/>
              <a:ahLst/>
              <a:cxnLst/>
              <a:rect l="l" t="t" r="r" b="b"/>
              <a:pathLst>
                <a:path w="21379" h="6768" extrusionOk="0">
                  <a:moveTo>
                    <a:pt x="426" y="1"/>
                  </a:moveTo>
                  <a:lnTo>
                    <a:pt x="426" y="26"/>
                  </a:lnTo>
                  <a:cubicBezTo>
                    <a:pt x="276" y="978"/>
                    <a:pt x="176" y="1705"/>
                    <a:pt x="100" y="2231"/>
                  </a:cubicBezTo>
                  <a:cubicBezTo>
                    <a:pt x="50" y="2482"/>
                    <a:pt x="0" y="2657"/>
                    <a:pt x="0" y="2808"/>
                  </a:cubicBezTo>
                  <a:lnTo>
                    <a:pt x="0" y="2958"/>
                  </a:lnTo>
                  <a:cubicBezTo>
                    <a:pt x="25" y="2933"/>
                    <a:pt x="25" y="2883"/>
                    <a:pt x="25" y="2808"/>
                  </a:cubicBezTo>
                  <a:cubicBezTo>
                    <a:pt x="50" y="2682"/>
                    <a:pt x="100" y="2482"/>
                    <a:pt x="126" y="2231"/>
                  </a:cubicBezTo>
                  <a:cubicBezTo>
                    <a:pt x="225" y="1710"/>
                    <a:pt x="349" y="992"/>
                    <a:pt x="497" y="54"/>
                  </a:cubicBezTo>
                  <a:lnTo>
                    <a:pt x="497" y="54"/>
                  </a:lnTo>
                  <a:cubicBezTo>
                    <a:pt x="3056" y="203"/>
                    <a:pt x="7095" y="378"/>
                    <a:pt x="11629" y="577"/>
                  </a:cubicBezTo>
                  <a:lnTo>
                    <a:pt x="17143" y="803"/>
                  </a:lnTo>
                  <a:cubicBezTo>
                    <a:pt x="17970" y="853"/>
                    <a:pt x="18797" y="803"/>
                    <a:pt x="19499" y="1103"/>
                  </a:cubicBezTo>
                  <a:cubicBezTo>
                    <a:pt x="19825" y="1254"/>
                    <a:pt x="20101" y="1479"/>
                    <a:pt x="20301" y="1780"/>
                  </a:cubicBezTo>
                  <a:cubicBezTo>
                    <a:pt x="20477" y="2056"/>
                    <a:pt x="20627" y="2382"/>
                    <a:pt x="20727" y="2682"/>
                  </a:cubicBezTo>
                  <a:cubicBezTo>
                    <a:pt x="21053" y="3635"/>
                    <a:pt x="21253" y="4637"/>
                    <a:pt x="21329" y="5640"/>
                  </a:cubicBezTo>
                  <a:cubicBezTo>
                    <a:pt x="21354" y="6016"/>
                    <a:pt x="21354" y="6291"/>
                    <a:pt x="21354" y="6492"/>
                  </a:cubicBezTo>
                  <a:lnTo>
                    <a:pt x="21354" y="6692"/>
                  </a:lnTo>
                  <a:lnTo>
                    <a:pt x="21354" y="6768"/>
                  </a:lnTo>
                  <a:cubicBezTo>
                    <a:pt x="21379" y="6743"/>
                    <a:pt x="21379" y="6718"/>
                    <a:pt x="21379" y="6692"/>
                  </a:cubicBezTo>
                  <a:lnTo>
                    <a:pt x="21379" y="6492"/>
                  </a:lnTo>
                  <a:cubicBezTo>
                    <a:pt x="21379" y="6291"/>
                    <a:pt x="21379" y="6016"/>
                    <a:pt x="21354" y="5640"/>
                  </a:cubicBezTo>
                  <a:cubicBezTo>
                    <a:pt x="21304" y="4637"/>
                    <a:pt x="21103" y="3635"/>
                    <a:pt x="20777" y="2657"/>
                  </a:cubicBezTo>
                  <a:cubicBezTo>
                    <a:pt x="20677" y="2332"/>
                    <a:pt x="20552" y="2031"/>
                    <a:pt x="20376" y="1730"/>
                  </a:cubicBezTo>
                  <a:cubicBezTo>
                    <a:pt x="20176" y="1429"/>
                    <a:pt x="19875" y="1179"/>
                    <a:pt x="19524" y="1028"/>
                  </a:cubicBezTo>
                  <a:cubicBezTo>
                    <a:pt x="19173" y="878"/>
                    <a:pt x="18772" y="778"/>
                    <a:pt x="18371" y="778"/>
                  </a:cubicBezTo>
                  <a:cubicBezTo>
                    <a:pt x="17970" y="728"/>
                    <a:pt x="17544" y="728"/>
                    <a:pt x="17118" y="702"/>
                  </a:cubicBezTo>
                  <a:lnTo>
                    <a:pt x="11604" y="452"/>
                  </a:lnTo>
                  <a:lnTo>
                    <a:pt x="4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5"/>
            <p:cNvSpPr/>
            <p:nvPr/>
          </p:nvSpPr>
          <p:spPr>
            <a:xfrm>
              <a:off x="6241105" y="2602728"/>
              <a:ext cx="1882" cy="138216"/>
            </a:xfrm>
            <a:custGeom>
              <a:avLst/>
              <a:gdLst/>
              <a:ahLst/>
              <a:cxnLst/>
              <a:rect l="l" t="t" r="r" b="b"/>
              <a:pathLst>
                <a:path w="101" h="7419" extrusionOk="0">
                  <a:moveTo>
                    <a:pt x="51" y="0"/>
                  </a:moveTo>
                  <a:cubicBezTo>
                    <a:pt x="25" y="0"/>
                    <a:pt x="0" y="1679"/>
                    <a:pt x="0" y="3709"/>
                  </a:cubicBezTo>
                  <a:cubicBezTo>
                    <a:pt x="0" y="5739"/>
                    <a:pt x="25" y="7419"/>
                    <a:pt x="51" y="7419"/>
                  </a:cubicBezTo>
                  <a:cubicBezTo>
                    <a:pt x="76" y="7419"/>
                    <a:pt x="101" y="5739"/>
                    <a:pt x="101" y="3709"/>
                  </a:cubicBezTo>
                  <a:cubicBezTo>
                    <a:pt x="101" y="1679"/>
                    <a:pt x="76" y="0"/>
                    <a:pt x="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5"/>
            <p:cNvSpPr/>
            <p:nvPr/>
          </p:nvSpPr>
          <p:spPr>
            <a:xfrm>
              <a:off x="5573405" y="2445827"/>
              <a:ext cx="629899" cy="569836"/>
            </a:xfrm>
            <a:custGeom>
              <a:avLst/>
              <a:gdLst/>
              <a:ahLst/>
              <a:cxnLst/>
              <a:rect l="l" t="t" r="r" b="b"/>
              <a:pathLst>
                <a:path w="33811" h="30587" extrusionOk="0">
                  <a:moveTo>
                    <a:pt x="2707" y="1"/>
                  </a:moveTo>
                  <a:lnTo>
                    <a:pt x="2657" y="101"/>
                  </a:lnTo>
                  <a:cubicBezTo>
                    <a:pt x="2632" y="201"/>
                    <a:pt x="2582" y="352"/>
                    <a:pt x="2532" y="527"/>
                  </a:cubicBezTo>
                  <a:cubicBezTo>
                    <a:pt x="2432" y="878"/>
                    <a:pt x="2306" y="1404"/>
                    <a:pt x="2156" y="2106"/>
                  </a:cubicBezTo>
                  <a:cubicBezTo>
                    <a:pt x="1855" y="3485"/>
                    <a:pt x="1504" y="5515"/>
                    <a:pt x="1078" y="8046"/>
                  </a:cubicBezTo>
                  <a:cubicBezTo>
                    <a:pt x="878" y="9299"/>
                    <a:pt x="677" y="10703"/>
                    <a:pt x="452" y="12232"/>
                  </a:cubicBezTo>
                  <a:cubicBezTo>
                    <a:pt x="352" y="12984"/>
                    <a:pt x="276" y="13760"/>
                    <a:pt x="226" y="14588"/>
                  </a:cubicBezTo>
                  <a:cubicBezTo>
                    <a:pt x="176" y="15390"/>
                    <a:pt x="126" y="16217"/>
                    <a:pt x="101" y="17094"/>
                  </a:cubicBezTo>
                  <a:cubicBezTo>
                    <a:pt x="51" y="18823"/>
                    <a:pt x="1" y="20628"/>
                    <a:pt x="51" y="22532"/>
                  </a:cubicBezTo>
                  <a:cubicBezTo>
                    <a:pt x="51" y="23009"/>
                    <a:pt x="76" y="23510"/>
                    <a:pt x="101" y="23986"/>
                  </a:cubicBezTo>
                  <a:cubicBezTo>
                    <a:pt x="126" y="24237"/>
                    <a:pt x="151" y="24462"/>
                    <a:pt x="201" y="24713"/>
                  </a:cubicBezTo>
                  <a:cubicBezTo>
                    <a:pt x="226" y="24964"/>
                    <a:pt x="301" y="25214"/>
                    <a:pt x="377" y="25440"/>
                  </a:cubicBezTo>
                  <a:cubicBezTo>
                    <a:pt x="527" y="25916"/>
                    <a:pt x="753" y="26367"/>
                    <a:pt x="1078" y="26768"/>
                  </a:cubicBezTo>
                  <a:cubicBezTo>
                    <a:pt x="1379" y="27194"/>
                    <a:pt x="1805" y="27520"/>
                    <a:pt x="2281" y="27720"/>
                  </a:cubicBezTo>
                  <a:cubicBezTo>
                    <a:pt x="3259" y="28197"/>
                    <a:pt x="4286" y="28573"/>
                    <a:pt x="5339" y="28873"/>
                  </a:cubicBezTo>
                  <a:cubicBezTo>
                    <a:pt x="6417" y="29199"/>
                    <a:pt x="7519" y="29450"/>
                    <a:pt x="8622" y="29700"/>
                  </a:cubicBezTo>
                  <a:cubicBezTo>
                    <a:pt x="11053" y="30177"/>
                    <a:pt x="13535" y="30477"/>
                    <a:pt x="16016" y="30578"/>
                  </a:cubicBezTo>
                  <a:cubicBezTo>
                    <a:pt x="16294" y="30584"/>
                    <a:pt x="16572" y="30587"/>
                    <a:pt x="16850" y="30587"/>
                  </a:cubicBezTo>
                  <a:cubicBezTo>
                    <a:pt x="17748" y="30587"/>
                    <a:pt x="18644" y="30554"/>
                    <a:pt x="19525" y="30477"/>
                  </a:cubicBezTo>
                  <a:cubicBezTo>
                    <a:pt x="20677" y="30402"/>
                    <a:pt x="21780" y="30277"/>
                    <a:pt x="22883" y="30126"/>
                  </a:cubicBezTo>
                  <a:cubicBezTo>
                    <a:pt x="24913" y="29826"/>
                    <a:pt x="26918" y="29350"/>
                    <a:pt x="28873" y="28723"/>
                  </a:cubicBezTo>
                  <a:cubicBezTo>
                    <a:pt x="30552" y="28172"/>
                    <a:pt x="32181" y="27470"/>
                    <a:pt x="33735" y="26618"/>
                  </a:cubicBezTo>
                  <a:lnTo>
                    <a:pt x="33810" y="26593"/>
                  </a:lnTo>
                  <a:lnTo>
                    <a:pt x="33735" y="26568"/>
                  </a:lnTo>
                  <a:lnTo>
                    <a:pt x="27068" y="24262"/>
                  </a:lnTo>
                  <a:lnTo>
                    <a:pt x="25264" y="23635"/>
                  </a:lnTo>
                  <a:lnTo>
                    <a:pt x="27043" y="24287"/>
                  </a:lnTo>
                  <a:lnTo>
                    <a:pt x="33629" y="26598"/>
                  </a:lnTo>
                  <a:lnTo>
                    <a:pt x="33629" y="26598"/>
                  </a:lnTo>
                  <a:cubicBezTo>
                    <a:pt x="32116" y="27412"/>
                    <a:pt x="30507" y="28103"/>
                    <a:pt x="28848" y="28648"/>
                  </a:cubicBezTo>
                  <a:cubicBezTo>
                    <a:pt x="26893" y="29299"/>
                    <a:pt x="24888" y="29751"/>
                    <a:pt x="22833" y="30051"/>
                  </a:cubicBezTo>
                  <a:cubicBezTo>
                    <a:pt x="21755" y="30227"/>
                    <a:pt x="20652" y="30327"/>
                    <a:pt x="19499" y="30427"/>
                  </a:cubicBezTo>
                  <a:cubicBezTo>
                    <a:pt x="18635" y="30484"/>
                    <a:pt x="17756" y="30512"/>
                    <a:pt x="16874" y="30512"/>
                  </a:cubicBezTo>
                  <a:cubicBezTo>
                    <a:pt x="16580" y="30512"/>
                    <a:pt x="16285" y="30509"/>
                    <a:pt x="15991" y="30502"/>
                  </a:cubicBezTo>
                  <a:cubicBezTo>
                    <a:pt x="13509" y="30402"/>
                    <a:pt x="11053" y="30101"/>
                    <a:pt x="8622" y="29600"/>
                  </a:cubicBezTo>
                  <a:cubicBezTo>
                    <a:pt x="7519" y="29375"/>
                    <a:pt x="6417" y="29124"/>
                    <a:pt x="5364" y="28798"/>
                  </a:cubicBezTo>
                  <a:cubicBezTo>
                    <a:pt x="4311" y="28522"/>
                    <a:pt x="3284" y="28121"/>
                    <a:pt x="2306" y="27645"/>
                  </a:cubicBezTo>
                  <a:cubicBezTo>
                    <a:pt x="1855" y="27445"/>
                    <a:pt x="1454" y="27144"/>
                    <a:pt x="1154" y="26743"/>
                  </a:cubicBezTo>
                  <a:cubicBezTo>
                    <a:pt x="853" y="26342"/>
                    <a:pt x="602" y="25916"/>
                    <a:pt x="452" y="25440"/>
                  </a:cubicBezTo>
                  <a:cubicBezTo>
                    <a:pt x="402" y="25214"/>
                    <a:pt x="326" y="24964"/>
                    <a:pt x="276" y="24738"/>
                  </a:cubicBezTo>
                  <a:cubicBezTo>
                    <a:pt x="251" y="24487"/>
                    <a:pt x="201" y="24262"/>
                    <a:pt x="201" y="24011"/>
                  </a:cubicBezTo>
                  <a:cubicBezTo>
                    <a:pt x="176" y="23535"/>
                    <a:pt x="126" y="23034"/>
                    <a:pt x="126" y="22583"/>
                  </a:cubicBezTo>
                  <a:cubicBezTo>
                    <a:pt x="76" y="20678"/>
                    <a:pt x="126" y="18848"/>
                    <a:pt x="176" y="17119"/>
                  </a:cubicBezTo>
                  <a:cubicBezTo>
                    <a:pt x="226" y="16267"/>
                    <a:pt x="251" y="15415"/>
                    <a:pt x="301" y="14613"/>
                  </a:cubicBezTo>
                  <a:cubicBezTo>
                    <a:pt x="377" y="13786"/>
                    <a:pt x="427" y="13009"/>
                    <a:pt x="527" y="12257"/>
                  </a:cubicBezTo>
                  <a:cubicBezTo>
                    <a:pt x="727" y="10753"/>
                    <a:pt x="953" y="9324"/>
                    <a:pt x="1154" y="8071"/>
                  </a:cubicBezTo>
                  <a:cubicBezTo>
                    <a:pt x="1555" y="5540"/>
                    <a:pt x="1905" y="3510"/>
                    <a:pt x="2181" y="2131"/>
                  </a:cubicBezTo>
                  <a:cubicBezTo>
                    <a:pt x="2331" y="1430"/>
                    <a:pt x="2457" y="903"/>
                    <a:pt x="2557" y="552"/>
                  </a:cubicBezTo>
                  <a:cubicBezTo>
                    <a:pt x="2582" y="352"/>
                    <a:pt x="2632" y="227"/>
                    <a:pt x="2682" y="126"/>
                  </a:cubicBezTo>
                  <a:cubicBezTo>
                    <a:pt x="2707" y="51"/>
                    <a:pt x="2707" y="1"/>
                    <a:pt x="2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5"/>
            <p:cNvSpPr/>
            <p:nvPr/>
          </p:nvSpPr>
          <p:spPr>
            <a:xfrm>
              <a:off x="5751303" y="2562096"/>
              <a:ext cx="47171" cy="210594"/>
            </a:xfrm>
            <a:custGeom>
              <a:avLst/>
              <a:gdLst/>
              <a:ahLst/>
              <a:cxnLst/>
              <a:rect l="l" t="t" r="r" b="b"/>
              <a:pathLst>
                <a:path w="2532" h="11304" extrusionOk="0">
                  <a:moveTo>
                    <a:pt x="953" y="1"/>
                  </a:moveTo>
                  <a:lnTo>
                    <a:pt x="953" y="1"/>
                  </a:lnTo>
                  <a:cubicBezTo>
                    <a:pt x="828" y="3810"/>
                    <a:pt x="376" y="7219"/>
                    <a:pt x="26" y="10928"/>
                  </a:cubicBezTo>
                  <a:lnTo>
                    <a:pt x="1" y="11304"/>
                  </a:lnTo>
                  <a:cubicBezTo>
                    <a:pt x="2532" y="8497"/>
                    <a:pt x="2407" y="3534"/>
                    <a:pt x="953" y="1"/>
                  </a:cubicBezTo>
                  <a:close/>
                </a:path>
              </a:pathLst>
            </a:custGeom>
            <a:solidFill>
              <a:srgbClr val="313D4D">
                <a:alpha val="106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5"/>
            <p:cNvSpPr/>
            <p:nvPr/>
          </p:nvSpPr>
          <p:spPr>
            <a:xfrm>
              <a:off x="5751303" y="2575175"/>
              <a:ext cx="18220" cy="223206"/>
            </a:xfrm>
            <a:custGeom>
              <a:avLst/>
              <a:gdLst/>
              <a:ahLst/>
              <a:cxnLst/>
              <a:rect l="l" t="t" r="r" b="b"/>
              <a:pathLst>
                <a:path w="978" h="11981" extrusionOk="0">
                  <a:moveTo>
                    <a:pt x="953" y="0"/>
                  </a:moveTo>
                  <a:cubicBezTo>
                    <a:pt x="953" y="50"/>
                    <a:pt x="953" y="76"/>
                    <a:pt x="953" y="126"/>
                  </a:cubicBezTo>
                  <a:cubicBezTo>
                    <a:pt x="978" y="101"/>
                    <a:pt x="978" y="50"/>
                    <a:pt x="953" y="0"/>
                  </a:cubicBezTo>
                  <a:close/>
                  <a:moveTo>
                    <a:pt x="953" y="126"/>
                  </a:moveTo>
                  <a:cubicBezTo>
                    <a:pt x="953" y="226"/>
                    <a:pt x="903" y="326"/>
                    <a:pt x="903" y="477"/>
                  </a:cubicBezTo>
                  <a:cubicBezTo>
                    <a:pt x="878" y="777"/>
                    <a:pt x="828" y="1228"/>
                    <a:pt x="777" y="1755"/>
                  </a:cubicBezTo>
                  <a:cubicBezTo>
                    <a:pt x="677" y="2832"/>
                    <a:pt x="527" y="4336"/>
                    <a:pt x="402" y="5990"/>
                  </a:cubicBezTo>
                  <a:cubicBezTo>
                    <a:pt x="251" y="7645"/>
                    <a:pt x="151" y="9148"/>
                    <a:pt x="101" y="10226"/>
                  </a:cubicBezTo>
                  <a:cubicBezTo>
                    <a:pt x="76" y="10777"/>
                    <a:pt x="26" y="11203"/>
                    <a:pt x="26" y="11504"/>
                  </a:cubicBezTo>
                  <a:lnTo>
                    <a:pt x="26" y="11855"/>
                  </a:lnTo>
                  <a:cubicBezTo>
                    <a:pt x="51" y="11780"/>
                    <a:pt x="51" y="11655"/>
                    <a:pt x="51" y="11504"/>
                  </a:cubicBezTo>
                  <a:cubicBezTo>
                    <a:pt x="76" y="11203"/>
                    <a:pt x="126" y="10752"/>
                    <a:pt x="151" y="10226"/>
                  </a:cubicBezTo>
                  <a:cubicBezTo>
                    <a:pt x="251" y="9123"/>
                    <a:pt x="351" y="7645"/>
                    <a:pt x="502" y="5990"/>
                  </a:cubicBezTo>
                  <a:cubicBezTo>
                    <a:pt x="627" y="4336"/>
                    <a:pt x="752" y="2858"/>
                    <a:pt x="828" y="1755"/>
                  </a:cubicBezTo>
                  <a:cubicBezTo>
                    <a:pt x="878" y="1228"/>
                    <a:pt x="903" y="802"/>
                    <a:pt x="928" y="477"/>
                  </a:cubicBezTo>
                  <a:cubicBezTo>
                    <a:pt x="953" y="326"/>
                    <a:pt x="953" y="226"/>
                    <a:pt x="953" y="126"/>
                  </a:cubicBezTo>
                  <a:close/>
                  <a:moveTo>
                    <a:pt x="26" y="11855"/>
                  </a:moveTo>
                  <a:cubicBezTo>
                    <a:pt x="1" y="11955"/>
                    <a:pt x="26" y="11980"/>
                    <a:pt x="26" y="11980"/>
                  </a:cubicBezTo>
                  <a:cubicBezTo>
                    <a:pt x="26" y="11955"/>
                    <a:pt x="26" y="11905"/>
                    <a:pt x="26" y="118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5"/>
            <p:cNvSpPr/>
            <p:nvPr/>
          </p:nvSpPr>
          <p:spPr>
            <a:xfrm>
              <a:off x="5884377" y="2480851"/>
              <a:ext cx="1882" cy="81264"/>
            </a:xfrm>
            <a:custGeom>
              <a:avLst/>
              <a:gdLst/>
              <a:ahLst/>
              <a:cxnLst/>
              <a:rect l="l" t="t" r="r" b="b"/>
              <a:pathLst>
                <a:path w="101" h="4362" extrusionOk="0">
                  <a:moveTo>
                    <a:pt x="51" y="1"/>
                  </a:moveTo>
                  <a:cubicBezTo>
                    <a:pt x="26" y="1"/>
                    <a:pt x="0" y="978"/>
                    <a:pt x="0" y="2181"/>
                  </a:cubicBezTo>
                  <a:cubicBezTo>
                    <a:pt x="0" y="3384"/>
                    <a:pt x="26" y="4362"/>
                    <a:pt x="51" y="4362"/>
                  </a:cubicBezTo>
                  <a:cubicBezTo>
                    <a:pt x="76" y="4362"/>
                    <a:pt x="101" y="3384"/>
                    <a:pt x="101" y="2181"/>
                  </a:cubicBezTo>
                  <a:cubicBezTo>
                    <a:pt x="101" y="978"/>
                    <a:pt x="7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5"/>
            <p:cNvSpPr/>
            <p:nvPr/>
          </p:nvSpPr>
          <p:spPr>
            <a:xfrm>
              <a:off x="5854495" y="2549950"/>
              <a:ext cx="68186" cy="98106"/>
            </a:xfrm>
            <a:custGeom>
              <a:avLst/>
              <a:gdLst/>
              <a:ahLst/>
              <a:cxnLst/>
              <a:rect l="l" t="t" r="r" b="b"/>
              <a:pathLst>
                <a:path w="3660" h="5266" extrusionOk="0">
                  <a:moveTo>
                    <a:pt x="1755" y="1"/>
                  </a:moveTo>
                  <a:cubicBezTo>
                    <a:pt x="978" y="1"/>
                    <a:pt x="276" y="527"/>
                    <a:pt x="76" y="1304"/>
                  </a:cubicBezTo>
                  <a:lnTo>
                    <a:pt x="0" y="3510"/>
                  </a:lnTo>
                  <a:cubicBezTo>
                    <a:pt x="51" y="3936"/>
                    <a:pt x="226" y="4337"/>
                    <a:pt x="477" y="4663"/>
                  </a:cubicBezTo>
                  <a:cubicBezTo>
                    <a:pt x="752" y="5014"/>
                    <a:pt x="1153" y="5239"/>
                    <a:pt x="1579" y="5264"/>
                  </a:cubicBezTo>
                  <a:cubicBezTo>
                    <a:pt x="1605" y="5265"/>
                    <a:pt x="1630" y="5266"/>
                    <a:pt x="1655" y="5266"/>
                  </a:cubicBezTo>
                  <a:cubicBezTo>
                    <a:pt x="2229" y="5266"/>
                    <a:pt x="2771" y="4993"/>
                    <a:pt x="3083" y="4512"/>
                  </a:cubicBezTo>
                  <a:cubicBezTo>
                    <a:pt x="3584" y="3485"/>
                    <a:pt x="3660" y="2332"/>
                    <a:pt x="3284" y="1254"/>
                  </a:cubicBezTo>
                  <a:cubicBezTo>
                    <a:pt x="3058" y="577"/>
                    <a:pt x="2457" y="101"/>
                    <a:pt x="17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5"/>
            <p:cNvSpPr/>
            <p:nvPr/>
          </p:nvSpPr>
          <p:spPr>
            <a:xfrm>
              <a:off x="5845627" y="2550881"/>
              <a:ext cx="67720" cy="97714"/>
            </a:xfrm>
            <a:custGeom>
              <a:avLst/>
              <a:gdLst/>
              <a:ahLst/>
              <a:cxnLst/>
              <a:rect l="l" t="t" r="r" b="b"/>
              <a:pathLst>
                <a:path w="3635" h="5245" extrusionOk="0">
                  <a:moveTo>
                    <a:pt x="1702" y="0"/>
                  </a:moveTo>
                  <a:cubicBezTo>
                    <a:pt x="923" y="0"/>
                    <a:pt x="272" y="544"/>
                    <a:pt x="75" y="1304"/>
                  </a:cubicBezTo>
                  <a:lnTo>
                    <a:pt x="0" y="3510"/>
                  </a:lnTo>
                  <a:cubicBezTo>
                    <a:pt x="50" y="3936"/>
                    <a:pt x="201" y="4337"/>
                    <a:pt x="476" y="4663"/>
                  </a:cubicBezTo>
                  <a:cubicBezTo>
                    <a:pt x="727" y="5014"/>
                    <a:pt x="1153" y="5214"/>
                    <a:pt x="1579" y="5239"/>
                  </a:cubicBezTo>
                  <a:cubicBezTo>
                    <a:pt x="1623" y="5243"/>
                    <a:pt x="1666" y="5245"/>
                    <a:pt x="1710" y="5245"/>
                  </a:cubicBezTo>
                  <a:cubicBezTo>
                    <a:pt x="2263" y="5245"/>
                    <a:pt x="2781" y="4952"/>
                    <a:pt x="3083" y="4487"/>
                  </a:cubicBezTo>
                  <a:cubicBezTo>
                    <a:pt x="3584" y="3485"/>
                    <a:pt x="3634" y="2307"/>
                    <a:pt x="3283" y="1254"/>
                  </a:cubicBezTo>
                  <a:cubicBezTo>
                    <a:pt x="3058" y="578"/>
                    <a:pt x="2456" y="76"/>
                    <a:pt x="1755" y="1"/>
                  </a:cubicBezTo>
                  <a:cubicBezTo>
                    <a:pt x="1737" y="1"/>
                    <a:pt x="1720" y="0"/>
                    <a:pt x="17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5"/>
            <p:cNvSpPr/>
            <p:nvPr/>
          </p:nvSpPr>
          <p:spPr>
            <a:xfrm>
              <a:off x="6147247" y="2291291"/>
              <a:ext cx="51847" cy="113941"/>
            </a:xfrm>
            <a:custGeom>
              <a:avLst/>
              <a:gdLst/>
              <a:ahLst/>
              <a:cxnLst/>
              <a:rect l="l" t="t" r="r" b="b"/>
              <a:pathLst>
                <a:path w="2783" h="6116" extrusionOk="0">
                  <a:moveTo>
                    <a:pt x="1" y="0"/>
                  </a:moveTo>
                  <a:cubicBezTo>
                    <a:pt x="302" y="176"/>
                    <a:pt x="577" y="376"/>
                    <a:pt x="828" y="602"/>
                  </a:cubicBezTo>
                  <a:cubicBezTo>
                    <a:pt x="1429" y="1178"/>
                    <a:pt x="1855" y="1880"/>
                    <a:pt x="2081" y="2682"/>
                  </a:cubicBezTo>
                  <a:cubicBezTo>
                    <a:pt x="2332" y="3459"/>
                    <a:pt x="2507" y="4286"/>
                    <a:pt x="2607" y="5088"/>
                  </a:cubicBezTo>
                  <a:cubicBezTo>
                    <a:pt x="2657" y="5389"/>
                    <a:pt x="2683" y="5639"/>
                    <a:pt x="2708" y="5840"/>
                  </a:cubicBezTo>
                  <a:cubicBezTo>
                    <a:pt x="2733" y="5940"/>
                    <a:pt x="2733" y="6015"/>
                    <a:pt x="2758" y="6116"/>
                  </a:cubicBezTo>
                  <a:cubicBezTo>
                    <a:pt x="2783" y="6015"/>
                    <a:pt x="2783" y="5915"/>
                    <a:pt x="2758" y="5840"/>
                  </a:cubicBezTo>
                  <a:cubicBezTo>
                    <a:pt x="2758" y="5664"/>
                    <a:pt x="2733" y="5414"/>
                    <a:pt x="2708" y="5088"/>
                  </a:cubicBezTo>
                  <a:cubicBezTo>
                    <a:pt x="2607" y="4261"/>
                    <a:pt x="2432" y="3434"/>
                    <a:pt x="2181" y="2657"/>
                  </a:cubicBezTo>
                  <a:cubicBezTo>
                    <a:pt x="1956" y="1830"/>
                    <a:pt x="1505" y="1103"/>
                    <a:pt x="878" y="552"/>
                  </a:cubicBezTo>
                  <a:cubicBezTo>
                    <a:pt x="677" y="401"/>
                    <a:pt x="477" y="251"/>
                    <a:pt x="251" y="126"/>
                  </a:cubicBezTo>
                  <a:cubicBezTo>
                    <a:pt x="201" y="75"/>
                    <a:pt x="126" y="50"/>
                    <a:pt x="76" y="25"/>
                  </a:cubicBezTo>
                  <a:cubicBezTo>
                    <a:pt x="26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5"/>
            <p:cNvSpPr/>
            <p:nvPr/>
          </p:nvSpPr>
          <p:spPr>
            <a:xfrm>
              <a:off x="6098231" y="2701691"/>
              <a:ext cx="49500" cy="31317"/>
            </a:xfrm>
            <a:custGeom>
              <a:avLst/>
              <a:gdLst/>
              <a:ahLst/>
              <a:cxnLst/>
              <a:rect l="l" t="t" r="r" b="b"/>
              <a:pathLst>
                <a:path w="2657" h="1681" extrusionOk="0">
                  <a:moveTo>
                    <a:pt x="1800" y="0"/>
                  </a:moveTo>
                  <a:cubicBezTo>
                    <a:pt x="1785" y="0"/>
                    <a:pt x="1770" y="1"/>
                    <a:pt x="1755" y="1"/>
                  </a:cubicBezTo>
                  <a:cubicBezTo>
                    <a:pt x="1742" y="1"/>
                    <a:pt x="1730" y="1"/>
                    <a:pt x="1718" y="1"/>
                  </a:cubicBezTo>
                  <a:cubicBezTo>
                    <a:pt x="1134" y="1"/>
                    <a:pt x="665" y="578"/>
                    <a:pt x="75" y="603"/>
                  </a:cubicBezTo>
                  <a:lnTo>
                    <a:pt x="0" y="703"/>
                  </a:lnTo>
                  <a:cubicBezTo>
                    <a:pt x="627" y="854"/>
                    <a:pt x="978" y="1580"/>
                    <a:pt x="1604" y="1656"/>
                  </a:cubicBezTo>
                  <a:cubicBezTo>
                    <a:pt x="1679" y="1681"/>
                    <a:pt x="1755" y="1681"/>
                    <a:pt x="1830" y="1681"/>
                  </a:cubicBezTo>
                  <a:cubicBezTo>
                    <a:pt x="2281" y="1656"/>
                    <a:pt x="2657" y="1255"/>
                    <a:pt x="2632" y="803"/>
                  </a:cubicBezTo>
                  <a:cubicBezTo>
                    <a:pt x="2608" y="343"/>
                    <a:pt x="2232" y="0"/>
                    <a:pt x="1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5"/>
            <p:cNvSpPr/>
            <p:nvPr/>
          </p:nvSpPr>
          <p:spPr>
            <a:xfrm>
              <a:off x="6062741" y="2403071"/>
              <a:ext cx="185387" cy="319206"/>
            </a:xfrm>
            <a:custGeom>
              <a:avLst/>
              <a:gdLst/>
              <a:ahLst/>
              <a:cxnLst/>
              <a:rect l="l" t="t" r="r" b="b"/>
              <a:pathLst>
                <a:path w="9951" h="17134" extrusionOk="0">
                  <a:moveTo>
                    <a:pt x="7052" y="0"/>
                  </a:moveTo>
                  <a:cubicBezTo>
                    <a:pt x="6403" y="0"/>
                    <a:pt x="4731" y="240"/>
                    <a:pt x="3810" y="2622"/>
                  </a:cubicBezTo>
                  <a:cubicBezTo>
                    <a:pt x="2657" y="5604"/>
                    <a:pt x="802" y="11394"/>
                    <a:pt x="677" y="12070"/>
                  </a:cubicBezTo>
                  <a:lnTo>
                    <a:pt x="627" y="12346"/>
                  </a:lnTo>
                  <a:cubicBezTo>
                    <a:pt x="426" y="13248"/>
                    <a:pt x="0" y="15128"/>
                    <a:pt x="1304" y="16256"/>
                  </a:cubicBezTo>
                  <a:cubicBezTo>
                    <a:pt x="2080" y="16923"/>
                    <a:pt x="2775" y="17080"/>
                    <a:pt x="3255" y="17080"/>
                  </a:cubicBezTo>
                  <a:cubicBezTo>
                    <a:pt x="3659" y="17080"/>
                    <a:pt x="3912" y="16969"/>
                    <a:pt x="3935" y="16958"/>
                  </a:cubicBezTo>
                  <a:lnTo>
                    <a:pt x="3860" y="16782"/>
                  </a:lnTo>
                  <a:cubicBezTo>
                    <a:pt x="3838" y="16793"/>
                    <a:pt x="3628" y="16880"/>
                    <a:pt x="3287" y="16880"/>
                  </a:cubicBezTo>
                  <a:cubicBezTo>
                    <a:pt x="2844" y="16880"/>
                    <a:pt x="2181" y="16733"/>
                    <a:pt x="1429" y="16081"/>
                  </a:cubicBezTo>
                  <a:cubicBezTo>
                    <a:pt x="226" y="15053"/>
                    <a:pt x="627" y="13273"/>
                    <a:pt x="827" y="12396"/>
                  </a:cubicBezTo>
                  <a:cubicBezTo>
                    <a:pt x="853" y="12271"/>
                    <a:pt x="878" y="12171"/>
                    <a:pt x="878" y="12096"/>
                  </a:cubicBezTo>
                  <a:cubicBezTo>
                    <a:pt x="1003" y="11419"/>
                    <a:pt x="2858" y="5679"/>
                    <a:pt x="4010" y="2697"/>
                  </a:cubicBezTo>
                  <a:cubicBezTo>
                    <a:pt x="4883" y="435"/>
                    <a:pt x="6369" y="199"/>
                    <a:pt x="7000" y="199"/>
                  </a:cubicBezTo>
                  <a:cubicBezTo>
                    <a:pt x="7166" y="199"/>
                    <a:pt x="7273" y="216"/>
                    <a:pt x="7294" y="216"/>
                  </a:cubicBezTo>
                  <a:cubicBezTo>
                    <a:pt x="8722" y="441"/>
                    <a:pt x="9750" y="1745"/>
                    <a:pt x="9675" y="3198"/>
                  </a:cubicBezTo>
                  <a:cubicBezTo>
                    <a:pt x="9675" y="4852"/>
                    <a:pt x="9574" y="13649"/>
                    <a:pt x="9499" y="14101"/>
                  </a:cubicBezTo>
                  <a:lnTo>
                    <a:pt x="9499" y="14151"/>
                  </a:lnTo>
                  <a:cubicBezTo>
                    <a:pt x="9349" y="15253"/>
                    <a:pt x="8948" y="16081"/>
                    <a:pt x="8346" y="16507"/>
                  </a:cubicBezTo>
                  <a:cubicBezTo>
                    <a:pt x="7952" y="16789"/>
                    <a:pt x="7472" y="16930"/>
                    <a:pt x="6993" y="16930"/>
                  </a:cubicBezTo>
                  <a:cubicBezTo>
                    <a:pt x="6833" y="16930"/>
                    <a:pt x="6673" y="16914"/>
                    <a:pt x="6517" y="16883"/>
                  </a:cubicBezTo>
                  <a:lnTo>
                    <a:pt x="6467" y="17083"/>
                  </a:lnTo>
                  <a:cubicBezTo>
                    <a:pt x="6667" y="17108"/>
                    <a:pt x="6843" y="17133"/>
                    <a:pt x="7018" y="17133"/>
                  </a:cubicBezTo>
                  <a:cubicBezTo>
                    <a:pt x="7544" y="17133"/>
                    <a:pt x="8046" y="16983"/>
                    <a:pt x="8472" y="16682"/>
                  </a:cubicBezTo>
                  <a:cubicBezTo>
                    <a:pt x="9123" y="16206"/>
                    <a:pt x="9549" y="15354"/>
                    <a:pt x="9725" y="14176"/>
                  </a:cubicBezTo>
                  <a:lnTo>
                    <a:pt x="9725" y="14126"/>
                  </a:lnTo>
                  <a:cubicBezTo>
                    <a:pt x="9775" y="13624"/>
                    <a:pt x="9875" y="4577"/>
                    <a:pt x="9875" y="3198"/>
                  </a:cubicBezTo>
                  <a:cubicBezTo>
                    <a:pt x="9950" y="1644"/>
                    <a:pt x="8848" y="291"/>
                    <a:pt x="7319" y="15"/>
                  </a:cubicBezTo>
                  <a:cubicBezTo>
                    <a:pt x="7314" y="15"/>
                    <a:pt x="7215" y="0"/>
                    <a:pt x="70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5"/>
            <p:cNvSpPr/>
            <p:nvPr/>
          </p:nvSpPr>
          <p:spPr>
            <a:xfrm>
              <a:off x="6131840" y="2442976"/>
              <a:ext cx="113010" cy="50972"/>
            </a:xfrm>
            <a:custGeom>
              <a:avLst/>
              <a:gdLst/>
              <a:ahLst/>
              <a:cxnLst/>
              <a:rect l="l" t="t" r="r" b="b"/>
              <a:pathLst>
                <a:path w="6066" h="2736" extrusionOk="0">
                  <a:moveTo>
                    <a:pt x="2712" y="0"/>
                  </a:moveTo>
                  <a:cubicBezTo>
                    <a:pt x="2476" y="0"/>
                    <a:pt x="2238" y="19"/>
                    <a:pt x="2006" y="54"/>
                  </a:cubicBezTo>
                  <a:cubicBezTo>
                    <a:pt x="1605" y="129"/>
                    <a:pt x="1229" y="279"/>
                    <a:pt x="853" y="480"/>
                  </a:cubicBezTo>
                  <a:cubicBezTo>
                    <a:pt x="627" y="605"/>
                    <a:pt x="402" y="781"/>
                    <a:pt x="201" y="956"/>
                  </a:cubicBezTo>
                  <a:cubicBezTo>
                    <a:pt x="126" y="1031"/>
                    <a:pt x="76" y="1081"/>
                    <a:pt x="26" y="1131"/>
                  </a:cubicBezTo>
                  <a:cubicBezTo>
                    <a:pt x="1" y="1156"/>
                    <a:pt x="1" y="1182"/>
                    <a:pt x="1" y="1182"/>
                  </a:cubicBezTo>
                  <a:cubicBezTo>
                    <a:pt x="276" y="931"/>
                    <a:pt x="577" y="730"/>
                    <a:pt x="903" y="530"/>
                  </a:cubicBezTo>
                  <a:cubicBezTo>
                    <a:pt x="1452" y="255"/>
                    <a:pt x="2048" y="110"/>
                    <a:pt x="2651" y="110"/>
                  </a:cubicBezTo>
                  <a:cubicBezTo>
                    <a:pt x="2929" y="110"/>
                    <a:pt x="3208" y="141"/>
                    <a:pt x="3484" y="204"/>
                  </a:cubicBezTo>
                  <a:cubicBezTo>
                    <a:pt x="3986" y="304"/>
                    <a:pt x="4437" y="530"/>
                    <a:pt x="4813" y="831"/>
                  </a:cubicBezTo>
                  <a:cubicBezTo>
                    <a:pt x="5139" y="1081"/>
                    <a:pt x="5414" y="1357"/>
                    <a:pt x="5640" y="1708"/>
                  </a:cubicBezTo>
                  <a:cubicBezTo>
                    <a:pt x="5820" y="2001"/>
                    <a:pt x="5960" y="2294"/>
                    <a:pt x="6041" y="2623"/>
                  </a:cubicBezTo>
                  <a:lnTo>
                    <a:pt x="6041" y="2623"/>
                  </a:lnTo>
                  <a:cubicBezTo>
                    <a:pt x="6041" y="2552"/>
                    <a:pt x="6039" y="2481"/>
                    <a:pt x="6016" y="2410"/>
                  </a:cubicBezTo>
                  <a:cubicBezTo>
                    <a:pt x="5941" y="2159"/>
                    <a:pt x="5840" y="1883"/>
                    <a:pt x="5690" y="1658"/>
                  </a:cubicBezTo>
                  <a:cubicBezTo>
                    <a:pt x="5489" y="1307"/>
                    <a:pt x="5214" y="981"/>
                    <a:pt x="4888" y="730"/>
                  </a:cubicBezTo>
                  <a:cubicBezTo>
                    <a:pt x="4487" y="430"/>
                    <a:pt x="4011" y="204"/>
                    <a:pt x="3510" y="79"/>
                  </a:cubicBezTo>
                  <a:cubicBezTo>
                    <a:pt x="3254" y="25"/>
                    <a:pt x="2985" y="0"/>
                    <a:pt x="2712" y="0"/>
                  </a:cubicBezTo>
                  <a:close/>
                  <a:moveTo>
                    <a:pt x="6041" y="2623"/>
                  </a:moveTo>
                  <a:cubicBezTo>
                    <a:pt x="6041" y="2627"/>
                    <a:pt x="6041" y="2631"/>
                    <a:pt x="6041" y="2635"/>
                  </a:cubicBezTo>
                  <a:cubicBezTo>
                    <a:pt x="6046" y="2649"/>
                    <a:pt x="6049" y="2662"/>
                    <a:pt x="6053" y="2673"/>
                  </a:cubicBezTo>
                  <a:lnTo>
                    <a:pt x="6053" y="2673"/>
                  </a:lnTo>
                  <a:cubicBezTo>
                    <a:pt x="6049" y="2656"/>
                    <a:pt x="6045" y="2639"/>
                    <a:pt x="6041" y="2623"/>
                  </a:cubicBezTo>
                  <a:close/>
                  <a:moveTo>
                    <a:pt x="6053" y="2673"/>
                  </a:moveTo>
                  <a:lnTo>
                    <a:pt x="6053" y="2673"/>
                  </a:lnTo>
                  <a:cubicBezTo>
                    <a:pt x="6057" y="2693"/>
                    <a:pt x="6062" y="2714"/>
                    <a:pt x="6066" y="2735"/>
                  </a:cubicBezTo>
                  <a:cubicBezTo>
                    <a:pt x="6066" y="2735"/>
                    <a:pt x="6066" y="2719"/>
                    <a:pt x="6053" y="26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5"/>
            <p:cNvSpPr/>
            <p:nvPr/>
          </p:nvSpPr>
          <p:spPr>
            <a:xfrm>
              <a:off x="6254183" y="2741038"/>
              <a:ext cx="88269" cy="58740"/>
            </a:xfrm>
            <a:custGeom>
              <a:avLst/>
              <a:gdLst/>
              <a:ahLst/>
              <a:cxnLst/>
              <a:rect l="l" t="t" r="r" b="b"/>
              <a:pathLst>
                <a:path w="4738" h="3153" extrusionOk="0">
                  <a:moveTo>
                    <a:pt x="135" y="1"/>
                  </a:moveTo>
                  <a:cubicBezTo>
                    <a:pt x="94" y="1"/>
                    <a:pt x="50" y="7"/>
                    <a:pt x="0" y="20"/>
                  </a:cubicBezTo>
                  <a:cubicBezTo>
                    <a:pt x="100" y="45"/>
                    <a:pt x="176" y="45"/>
                    <a:pt x="251" y="45"/>
                  </a:cubicBezTo>
                  <a:lnTo>
                    <a:pt x="927" y="95"/>
                  </a:lnTo>
                  <a:cubicBezTo>
                    <a:pt x="1228" y="120"/>
                    <a:pt x="1554" y="120"/>
                    <a:pt x="1930" y="195"/>
                  </a:cubicBezTo>
                  <a:cubicBezTo>
                    <a:pt x="2331" y="245"/>
                    <a:pt x="2707" y="396"/>
                    <a:pt x="3058" y="621"/>
                  </a:cubicBezTo>
                  <a:cubicBezTo>
                    <a:pt x="3684" y="1022"/>
                    <a:pt x="4161" y="1599"/>
                    <a:pt x="4461" y="2275"/>
                  </a:cubicBezTo>
                  <a:cubicBezTo>
                    <a:pt x="4562" y="2576"/>
                    <a:pt x="4662" y="2852"/>
                    <a:pt x="4737" y="3153"/>
                  </a:cubicBezTo>
                  <a:cubicBezTo>
                    <a:pt x="4737" y="3077"/>
                    <a:pt x="4737" y="2977"/>
                    <a:pt x="4712" y="2902"/>
                  </a:cubicBezTo>
                  <a:cubicBezTo>
                    <a:pt x="4662" y="2676"/>
                    <a:pt x="4612" y="2451"/>
                    <a:pt x="4511" y="2250"/>
                  </a:cubicBezTo>
                  <a:cubicBezTo>
                    <a:pt x="4236" y="1549"/>
                    <a:pt x="3760" y="922"/>
                    <a:pt x="3108" y="521"/>
                  </a:cubicBezTo>
                  <a:cubicBezTo>
                    <a:pt x="2757" y="295"/>
                    <a:pt x="2356" y="145"/>
                    <a:pt x="1955" y="95"/>
                  </a:cubicBezTo>
                  <a:cubicBezTo>
                    <a:pt x="1604" y="45"/>
                    <a:pt x="1278" y="20"/>
                    <a:pt x="927" y="20"/>
                  </a:cubicBezTo>
                  <a:lnTo>
                    <a:pt x="251" y="20"/>
                  </a:lnTo>
                  <a:cubicBezTo>
                    <a:pt x="213" y="7"/>
                    <a:pt x="176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5"/>
            <p:cNvSpPr/>
            <p:nvPr/>
          </p:nvSpPr>
          <p:spPr>
            <a:xfrm>
              <a:off x="6149128" y="2632033"/>
              <a:ext cx="210128" cy="110308"/>
            </a:xfrm>
            <a:custGeom>
              <a:avLst/>
              <a:gdLst/>
              <a:ahLst/>
              <a:cxnLst/>
              <a:rect l="l" t="t" r="r" b="b"/>
              <a:pathLst>
                <a:path w="11279" h="5921" extrusionOk="0">
                  <a:moveTo>
                    <a:pt x="7810" y="0"/>
                  </a:moveTo>
                  <a:cubicBezTo>
                    <a:pt x="6870" y="0"/>
                    <a:pt x="3023" y="1738"/>
                    <a:pt x="2556" y="2111"/>
                  </a:cubicBezTo>
                  <a:cubicBezTo>
                    <a:pt x="2030" y="2512"/>
                    <a:pt x="0" y="5595"/>
                    <a:pt x="0" y="5595"/>
                  </a:cubicBezTo>
                  <a:lnTo>
                    <a:pt x="5840" y="5871"/>
                  </a:lnTo>
                  <a:lnTo>
                    <a:pt x="6842" y="5921"/>
                  </a:lnTo>
                  <a:cubicBezTo>
                    <a:pt x="7093" y="5369"/>
                    <a:pt x="10201" y="3289"/>
                    <a:pt x="10677" y="2938"/>
                  </a:cubicBezTo>
                  <a:cubicBezTo>
                    <a:pt x="11053" y="2688"/>
                    <a:pt x="11278" y="2287"/>
                    <a:pt x="11278" y="1861"/>
                  </a:cubicBezTo>
                  <a:cubicBezTo>
                    <a:pt x="11278" y="1704"/>
                    <a:pt x="11040" y="1663"/>
                    <a:pt x="10793" y="1663"/>
                  </a:cubicBezTo>
                  <a:cubicBezTo>
                    <a:pt x="10527" y="1663"/>
                    <a:pt x="10251" y="1710"/>
                    <a:pt x="10251" y="1710"/>
                  </a:cubicBezTo>
                  <a:cubicBezTo>
                    <a:pt x="10451" y="1384"/>
                    <a:pt x="10451" y="958"/>
                    <a:pt x="10251" y="658"/>
                  </a:cubicBezTo>
                  <a:cubicBezTo>
                    <a:pt x="10218" y="617"/>
                    <a:pt x="10142" y="600"/>
                    <a:pt x="10038" y="600"/>
                  </a:cubicBezTo>
                  <a:cubicBezTo>
                    <a:pt x="9493" y="600"/>
                    <a:pt x="8171" y="1059"/>
                    <a:pt x="8171" y="1059"/>
                  </a:cubicBezTo>
                  <a:cubicBezTo>
                    <a:pt x="8171" y="1059"/>
                    <a:pt x="8471" y="332"/>
                    <a:pt x="7970" y="31"/>
                  </a:cubicBezTo>
                  <a:cubicBezTo>
                    <a:pt x="7935" y="10"/>
                    <a:pt x="7881" y="0"/>
                    <a:pt x="7810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5"/>
            <p:cNvSpPr/>
            <p:nvPr/>
          </p:nvSpPr>
          <p:spPr>
            <a:xfrm>
              <a:off x="6257909" y="2663425"/>
              <a:ext cx="81264" cy="56076"/>
            </a:xfrm>
            <a:custGeom>
              <a:avLst/>
              <a:gdLst/>
              <a:ahLst/>
              <a:cxnLst/>
              <a:rect l="l" t="t" r="r" b="b"/>
              <a:pathLst>
                <a:path w="4362" h="3010" extrusionOk="0">
                  <a:moveTo>
                    <a:pt x="4362" y="0"/>
                  </a:moveTo>
                  <a:cubicBezTo>
                    <a:pt x="4286" y="25"/>
                    <a:pt x="4211" y="50"/>
                    <a:pt x="4161" y="75"/>
                  </a:cubicBezTo>
                  <a:lnTo>
                    <a:pt x="3610" y="251"/>
                  </a:lnTo>
                  <a:cubicBezTo>
                    <a:pt x="3008" y="501"/>
                    <a:pt x="2432" y="777"/>
                    <a:pt x="1880" y="1103"/>
                  </a:cubicBezTo>
                  <a:cubicBezTo>
                    <a:pt x="1329" y="1429"/>
                    <a:pt x="828" y="1855"/>
                    <a:pt x="402" y="2356"/>
                  </a:cubicBezTo>
                  <a:cubicBezTo>
                    <a:pt x="276" y="2507"/>
                    <a:pt x="176" y="2657"/>
                    <a:pt x="76" y="2832"/>
                  </a:cubicBezTo>
                  <a:cubicBezTo>
                    <a:pt x="26" y="2882"/>
                    <a:pt x="1" y="2958"/>
                    <a:pt x="1" y="3008"/>
                  </a:cubicBezTo>
                  <a:cubicBezTo>
                    <a:pt x="1" y="3009"/>
                    <a:pt x="1" y="3009"/>
                    <a:pt x="1" y="3009"/>
                  </a:cubicBezTo>
                  <a:cubicBezTo>
                    <a:pt x="14" y="3009"/>
                    <a:pt x="165" y="2740"/>
                    <a:pt x="477" y="2356"/>
                  </a:cubicBezTo>
                  <a:cubicBezTo>
                    <a:pt x="903" y="1880"/>
                    <a:pt x="1379" y="1479"/>
                    <a:pt x="1931" y="1178"/>
                  </a:cubicBezTo>
                  <a:cubicBezTo>
                    <a:pt x="2482" y="852"/>
                    <a:pt x="3058" y="577"/>
                    <a:pt x="3635" y="326"/>
                  </a:cubicBezTo>
                  <a:lnTo>
                    <a:pt x="4161" y="100"/>
                  </a:lnTo>
                  <a:cubicBezTo>
                    <a:pt x="4236" y="75"/>
                    <a:pt x="4311" y="50"/>
                    <a:pt x="4362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5"/>
            <p:cNvSpPr/>
            <p:nvPr/>
          </p:nvSpPr>
          <p:spPr>
            <a:xfrm>
              <a:off x="6209825" y="2650813"/>
              <a:ext cx="88735" cy="68186"/>
            </a:xfrm>
            <a:custGeom>
              <a:avLst/>
              <a:gdLst/>
              <a:ahLst/>
              <a:cxnLst/>
              <a:rect l="l" t="t" r="r" b="b"/>
              <a:pathLst>
                <a:path w="4763" h="3660" extrusionOk="0">
                  <a:moveTo>
                    <a:pt x="4762" y="1"/>
                  </a:moveTo>
                  <a:cubicBezTo>
                    <a:pt x="4762" y="1"/>
                    <a:pt x="4758" y="2"/>
                    <a:pt x="4750" y="4"/>
                  </a:cubicBezTo>
                  <a:lnTo>
                    <a:pt x="4750" y="4"/>
                  </a:lnTo>
                  <a:cubicBezTo>
                    <a:pt x="4754" y="3"/>
                    <a:pt x="4758" y="2"/>
                    <a:pt x="4762" y="1"/>
                  </a:cubicBezTo>
                  <a:close/>
                  <a:moveTo>
                    <a:pt x="4750" y="4"/>
                  </a:moveTo>
                  <a:lnTo>
                    <a:pt x="4750" y="4"/>
                  </a:lnTo>
                  <a:cubicBezTo>
                    <a:pt x="4679" y="26"/>
                    <a:pt x="4608" y="27"/>
                    <a:pt x="4537" y="51"/>
                  </a:cubicBezTo>
                  <a:cubicBezTo>
                    <a:pt x="4311" y="101"/>
                    <a:pt x="4111" y="176"/>
                    <a:pt x="3885" y="276"/>
                  </a:cubicBezTo>
                  <a:cubicBezTo>
                    <a:pt x="3208" y="552"/>
                    <a:pt x="2557" y="878"/>
                    <a:pt x="1930" y="1254"/>
                  </a:cubicBezTo>
                  <a:cubicBezTo>
                    <a:pt x="1730" y="1354"/>
                    <a:pt x="1554" y="1479"/>
                    <a:pt x="1379" y="1580"/>
                  </a:cubicBezTo>
                  <a:cubicBezTo>
                    <a:pt x="1228" y="1705"/>
                    <a:pt x="1103" y="1855"/>
                    <a:pt x="978" y="2006"/>
                  </a:cubicBezTo>
                  <a:cubicBezTo>
                    <a:pt x="752" y="2256"/>
                    <a:pt x="577" y="2532"/>
                    <a:pt x="401" y="2833"/>
                  </a:cubicBezTo>
                  <a:cubicBezTo>
                    <a:pt x="276" y="3083"/>
                    <a:pt x="176" y="3284"/>
                    <a:pt x="100" y="3434"/>
                  </a:cubicBezTo>
                  <a:cubicBezTo>
                    <a:pt x="50" y="3509"/>
                    <a:pt x="25" y="3585"/>
                    <a:pt x="0" y="3660"/>
                  </a:cubicBezTo>
                  <a:cubicBezTo>
                    <a:pt x="50" y="3585"/>
                    <a:pt x="75" y="3509"/>
                    <a:pt x="126" y="3459"/>
                  </a:cubicBezTo>
                  <a:lnTo>
                    <a:pt x="451" y="2883"/>
                  </a:lnTo>
                  <a:cubicBezTo>
                    <a:pt x="627" y="2607"/>
                    <a:pt x="827" y="2331"/>
                    <a:pt x="1028" y="2081"/>
                  </a:cubicBezTo>
                  <a:cubicBezTo>
                    <a:pt x="1153" y="1930"/>
                    <a:pt x="1278" y="1805"/>
                    <a:pt x="1429" y="1680"/>
                  </a:cubicBezTo>
                  <a:cubicBezTo>
                    <a:pt x="1604" y="1580"/>
                    <a:pt x="1780" y="1454"/>
                    <a:pt x="1980" y="1354"/>
                  </a:cubicBezTo>
                  <a:cubicBezTo>
                    <a:pt x="2607" y="978"/>
                    <a:pt x="3258" y="627"/>
                    <a:pt x="3935" y="326"/>
                  </a:cubicBezTo>
                  <a:cubicBezTo>
                    <a:pt x="4380" y="126"/>
                    <a:pt x="4687" y="25"/>
                    <a:pt x="4750" y="4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5"/>
            <p:cNvSpPr/>
            <p:nvPr/>
          </p:nvSpPr>
          <p:spPr>
            <a:xfrm>
              <a:off x="5854495" y="2549484"/>
              <a:ext cx="66323" cy="99130"/>
            </a:xfrm>
            <a:custGeom>
              <a:avLst/>
              <a:gdLst/>
              <a:ahLst/>
              <a:cxnLst/>
              <a:rect l="l" t="t" r="r" b="b"/>
              <a:pathLst>
                <a:path w="3560" h="5321" extrusionOk="0">
                  <a:moveTo>
                    <a:pt x="1655" y="1"/>
                  </a:moveTo>
                  <a:cubicBezTo>
                    <a:pt x="1504" y="1"/>
                    <a:pt x="1379" y="26"/>
                    <a:pt x="1228" y="76"/>
                  </a:cubicBezTo>
                  <a:cubicBezTo>
                    <a:pt x="1003" y="126"/>
                    <a:pt x="777" y="277"/>
                    <a:pt x="602" y="452"/>
                  </a:cubicBezTo>
                  <a:cubicBezTo>
                    <a:pt x="452" y="577"/>
                    <a:pt x="351" y="728"/>
                    <a:pt x="251" y="878"/>
                  </a:cubicBezTo>
                  <a:cubicBezTo>
                    <a:pt x="176" y="1028"/>
                    <a:pt x="126" y="1179"/>
                    <a:pt x="101" y="1329"/>
                  </a:cubicBezTo>
                  <a:cubicBezTo>
                    <a:pt x="151" y="1179"/>
                    <a:pt x="226" y="1054"/>
                    <a:pt x="301" y="903"/>
                  </a:cubicBezTo>
                  <a:cubicBezTo>
                    <a:pt x="376" y="753"/>
                    <a:pt x="502" y="627"/>
                    <a:pt x="627" y="502"/>
                  </a:cubicBezTo>
                  <a:cubicBezTo>
                    <a:pt x="928" y="226"/>
                    <a:pt x="1279" y="76"/>
                    <a:pt x="1680" y="76"/>
                  </a:cubicBezTo>
                  <a:cubicBezTo>
                    <a:pt x="1805" y="76"/>
                    <a:pt x="1955" y="101"/>
                    <a:pt x="2106" y="126"/>
                  </a:cubicBezTo>
                  <a:cubicBezTo>
                    <a:pt x="2432" y="252"/>
                    <a:pt x="2707" y="452"/>
                    <a:pt x="2908" y="728"/>
                  </a:cubicBezTo>
                  <a:cubicBezTo>
                    <a:pt x="3359" y="1354"/>
                    <a:pt x="3534" y="2131"/>
                    <a:pt x="3459" y="2883"/>
                  </a:cubicBezTo>
                  <a:cubicBezTo>
                    <a:pt x="3459" y="3510"/>
                    <a:pt x="3284" y="4086"/>
                    <a:pt x="2958" y="4612"/>
                  </a:cubicBezTo>
                  <a:cubicBezTo>
                    <a:pt x="2648" y="5017"/>
                    <a:pt x="2158" y="5241"/>
                    <a:pt x="1659" y="5241"/>
                  </a:cubicBezTo>
                  <a:cubicBezTo>
                    <a:pt x="1632" y="5241"/>
                    <a:pt x="1606" y="5240"/>
                    <a:pt x="1579" y="5239"/>
                  </a:cubicBezTo>
                  <a:cubicBezTo>
                    <a:pt x="1404" y="5239"/>
                    <a:pt x="1228" y="5189"/>
                    <a:pt x="1078" y="5114"/>
                  </a:cubicBezTo>
                  <a:cubicBezTo>
                    <a:pt x="928" y="5039"/>
                    <a:pt x="777" y="4963"/>
                    <a:pt x="652" y="4838"/>
                  </a:cubicBezTo>
                  <a:cubicBezTo>
                    <a:pt x="477" y="4663"/>
                    <a:pt x="301" y="4437"/>
                    <a:pt x="201" y="4186"/>
                  </a:cubicBezTo>
                  <a:cubicBezTo>
                    <a:pt x="101" y="3986"/>
                    <a:pt x="51" y="3760"/>
                    <a:pt x="0" y="3535"/>
                  </a:cubicBezTo>
                  <a:lnTo>
                    <a:pt x="0" y="3585"/>
                  </a:lnTo>
                  <a:cubicBezTo>
                    <a:pt x="0" y="3635"/>
                    <a:pt x="0" y="3685"/>
                    <a:pt x="0" y="3710"/>
                  </a:cubicBezTo>
                  <a:cubicBezTo>
                    <a:pt x="25" y="3886"/>
                    <a:pt x="76" y="4061"/>
                    <a:pt x="151" y="4211"/>
                  </a:cubicBezTo>
                  <a:cubicBezTo>
                    <a:pt x="251" y="4462"/>
                    <a:pt x="401" y="4713"/>
                    <a:pt x="602" y="4888"/>
                  </a:cubicBezTo>
                  <a:cubicBezTo>
                    <a:pt x="727" y="5013"/>
                    <a:pt x="853" y="5114"/>
                    <a:pt x="1028" y="5189"/>
                  </a:cubicBezTo>
                  <a:cubicBezTo>
                    <a:pt x="1178" y="5289"/>
                    <a:pt x="1379" y="5314"/>
                    <a:pt x="1579" y="5314"/>
                  </a:cubicBezTo>
                  <a:cubicBezTo>
                    <a:pt x="1622" y="5319"/>
                    <a:pt x="1665" y="5321"/>
                    <a:pt x="1708" y="5321"/>
                  </a:cubicBezTo>
                  <a:cubicBezTo>
                    <a:pt x="1916" y="5321"/>
                    <a:pt x="2124" y="5272"/>
                    <a:pt x="2331" y="5189"/>
                  </a:cubicBezTo>
                  <a:cubicBezTo>
                    <a:pt x="2607" y="5089"/>
                    <a:pt x="2858" y="4913"/>
                    <a:pt x="3033" y="4688"/>
                  </a:cubicBezTo>
                  <a:cubicBezTo>
                    <a:pt x="3359" y="4161"/>
                    <a:pt x="3534" y="3535"/>
                    <a:pt x="3534" y="2908"/>
                  </a:cubicBezTo>
                  <a:cubicBezTo>
                    <a:pt x="3559" y="2507"/>
                    <a:pt x="3534" y="2081"/>
                    <a:pt x="3459" y="1680"/>
                  </a:cubicBezTo>
                  <a:cubicBezTo>
                    <a:pt x="3359" y="1304"/>
                    <a:pt x="3208" y="953"/>
                    <a:pt x="2958" y="653"/>
                  </a:cubicBezTo>
                  <a:cubicBezTo>
                    <a:pt x="2732" y="377"/>
                    <a:pt x="2457" y="176"/>
                    <a:pt x="2131" y="51"/>
                  </a:cubicBezTo>
                  <a:cubicBezTo>
                    <a:pt x="1980" y="1"/>
                    <a:pt x="1805" y="1"/>
                    <a:pt x="1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5"/>
            <p:cNvSpPr/>
            <p:nvPr/>
          </p:nvSpPr>
          <p:spPr>
            <a:xfrm>
              <a:off x="5845627" y="2549950"/>
              <a:ext cx="66323" cy="99484"/>
            </a:xfrm>
            <a:custGeom>
              <a:avLst/>
              <a:gdLst/>
              <a:ahLst/>
              <a:cxnLst/>
              <a:rect l="l" t="t" r="r" b="b"/>
              <a:pathLst>
                <a:path w="3560" h="5340" extrusionOk="0">
                  <a:moveTo>
                    <a:pt x="1654" y="1"/>
                  </a:moveTo>
                  <a:cubicBezTo>
                    <a:pt x="1504" y="1"/>
                    <a:pt x="1379" y="26"/>
                    <a:pt x="1228" y="76"/>
                  </a:cubicBezTo>
                  <a:cubicBezTo>
                    <a:pt x="1003" y="151"/>
                    <a:pt x="777" y="277"/>
                    <a:pt x="602" y="452"/>
                  </a:cubicBezTo>
                  <a:cubicBezTo>
                    <a:pt x="451" y="577"/>
                    <a:pt x="351" y="728"/>
                    <a:pt x="251" y="903"/>
                  </a:cubicBezTo>
                  <a:cubicBezTo>
                    <a:pt x="176" y="1029"/>
                    <a:pt x="126" y="1179"/>
                    <a:pt x="75" y="1329"/>
                  </a:cubicBezTo>
                  <a:cubicBezTo>
                    <a:pt x="151" y="1204"/>
                    <a:pt x="226" y="1054"/>
                    <a:pt x="301" y="928"/>
                  </a:cubicBezTo>
                  <a:cubicBezTo>
                    <a:pt x="376" y="753"/>
                    <a:pt x="501" y="628"/>
                    <a:pt x="627" y="502"/>
                  </a:cubicBezTo>
                  <a:cubicBezTo>
                    <a:pt x="802" y="327"/>
                    <a:pt x="1028" y="201"/>
                    <a:pt x="1253" y="151"/>
                  </a:cubicBezTo>
                  <a:cubicBezTo>
                    <a:pt x="1363" y="115"/>
                    <a:pt x="1460" y="91"/>
                    <a:pt x="1563" y="91"/>
                  </a:cubicBezTo>
                  <a:cubicBezTo>
                    <a:pt x="1601" y="91"/>
                    <a:pt x="1639" y="95"/>
                    <a:pt x="1679" y="101"/>
                  </a:cubicBezTo>
                  <a:cubicBezTo>
                    <a:pt x="1720" y="95"/>
                    <a:pt x="1758" y="91"/>
                    <a:pt x="1796" y="91"/>
                  </a:cubicBezTo>
                  <a:cubicBezTo>
                    <a:pt x="1899" y="91"/>
                    <a:pt x="1995" y="115"/>
                    <a:pt x="2106" y="151"/>
                  </a:cubicBezTo>
                  <a:cubicBezTo>
                    <a:pt x="2406" y="277"/>
                    <a:pt x="2682" y="477"/>
                    <a:pt x="2882" y="728"/>
                  </a:cubicBezTo>
                  <a:cubicBezTo>
                    <a:pt x="3334" y="1354"/>
                    <a:pt x="3534" y="2131"/>
                    <a:pt x="3459" y="2908"/>
                  </a:cubicBezTo>
                  <a:cubicBezTo>
                    <a:pt x="3434" y="3510"/>
                    <a:pt x="3258" y="4111"/>
                    <a:pt x="2958" y="4638"/>
                  </a:cubicBezTo>
                  <a:cubicBezTo>
                    <a:pt x="2624" y="5018"/>
                    <a:pt x="2156" y="5241"/>
                    <a:pt x="1659" y="5241"/>
                  </a:cubicBezTo>
                  <a:cubicBezTo>
                    <a:pt x="1632" y="5241"/>
                    <a:pt x="1606" y="5240"/>
                    <a:pt x="1579" y="5239"/>
                  </a:cubicBezTo>
                  <a:cubicBezTo>
                    <a:pt x="1404" y="5239"/>
                    <a:pt x="1228" y="5214"/>
                    <a:pt x="1078" y="5114"/>
                  </a:cubicBezTo>
                  <a:cubicBezTo>
                    <a:pt x="902" y="5064"/>
                    <a:pt x="777" y="4963"/>
                    <a:pt x="652" y="4863"/>
                  </a:cubicBezTo>
                  <a:cubicBezTo>
                    <a:pt x="451" y="4663"/>
                    <a:pt x="301" y="4437"/>
                    <a:pt x="201" y="4212"/>
                  </a:cubicBezTo>
                  <a:cubicBezTo>
                    <a:pt x="100" y="3986"/>
                    <a:pt x="25" y="3785"/>
                    <a:pt x="0" y="3560"/>
                  </a:cubicBezTo>
                  <a:cubicBezTo>
                    <a:pt x="0" y="3560"/>
                    <a:pt x="0" y="3585"/>
                    <a:pt x="0" y="3585"/>
                  </a:cubicBezTo>
                  <a:cubicBezTo>
                    <a:pt x="0" y="3635"/>
                    <a:pt x="0" y="3685"/>
                    <a:pt x="0" y="3735"/>
                  </a:cubicBezTo>
                  <a:cubicBezTo>
                    <a:pt x="25" y="3911"/>
                    <a:pt x="75" y="4061"/>
                    <a:pt x="126" y="4237"/>
                  </a:cubicBezTo>
                  <a:cubicBezTo>
                    <a:pt x="251" y="4487"/>
                    <a:pt x="401" y="4713"/>
                    <a:pt x="602" y="4913"/>
                  </a:cubicBezTo>
                  <a:cubicBezTo>
                    <a:pt x="702" y="5014"/>
                    <a:pt x="852" y="5114"/>
                    <a:pt x="1003" y="5189"/>
                  </a:cubicBezTo>
                  <a:cubicBezTo>
                    <a:pt x="1178" y="5289"/>
                    <a:pt x="1379" y="5339"/>
                    <a:pt x="1554" y="5339"/>
                  </a:cubicBezTo>
                  <a:cubicBezTo>
                    <a:pt x="1830" y="5339"/>
                    <a:pt x="2080" y="5289"/>
                    <a:pt x="2331" y="5214"/>
                  </a:cubicBezTo>
                  <a:cubicBezTo>
                    <a:pt x="2607" y="5089"/>
                    <a:pt x="2832" y="4913"/>
                    <a:pt x="3033" y="4688"/>
                  </a:cubicBezTo>
                  <a:cubicBezTo>
                    <a:pt x="3359" y="4161"/>
                    <a:pt x="3534" y="3535"/>
                    <a:pt x="3534" y="2908"/>
                  </a:cubicBezTo>
                  <a:cubicBezTo>
                    <a:pt x="3559" y="2507"/>
                    <a:pt x="3534" y="2106"/>
                    <a:pt x="3459" y="1705"/>
                  </a:cubicBezTo>
                  <a:cubicBezTo>
                    <a:pt x="3359" y="1329"/>
                    <a:pt x="3208" y="978"/>
                    <a:pt x="2958" y="678"/>
                  </a:cubicBezTo>
                  <a:cubicBezTo>
                    <a:pt x="2732" y="402"/>
                    <a:pt x="2456" y="176"/>
                    <a:pt x="2131" y="76"/>
                  </a:cubicBezTo>
                  <a:cubicBezTo>
                    <a:pt x="1980" y="26"/>
                    <a:pt x="1805" y="1"/>
                    <a:pt x="16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5"/>
            <p:cNvSpPr/>
            <p:nvPr/>
          </p:nvSpPr>
          <p:spPr>
            <a:xfrm>
              <a:off x="5861500" y="2624004"/>
              <a:ext cx="20102" cy="9557"/>
            </a:xfrm>
            <a:custGeom>
              <a:avLst/>
              <a:gdLst/>
              <a:ahLst/>
              <a:cxnLst/>
              <a:rect l="l" t="t" r="r" b="b"/>
              <a:pathLst>
                <a:path w="1079" h="513" extrusionOk="0">
                  <a:moveTo>
                    <a:pt x="324" y="1"/>
                  </a:moveTo>
                  <a:cubicBezTo>
                    <a:pt x="276" y="1"/>
                    <a:pt x="227" y="4"/>
                    <a:pt x="176" y="11"/>
                  </a:cubicBezTo>
                  <a:cubicBezTo>
                    <a:pt x="76" y="11"/>
                    <a:pt x="0" y="11"/>
                    <a:pt x="0" y="36"/>
                  </a:cubicBezTo>
                  <a:cubicBezTo>
                    <a:pt x="0" y="86"/>
                    <a:pt x="76" y="86"/>
                    <a:pt x="176" y="86"/>
                  </a:cubicBezTo>
                  <a:cubicBezTo>
                    <a:pt x="326" y="86"/>
                    <a:pt x="477" y="111"/>
                    <a:pt x="602" y="136"/>
                  </a:cubicBezTo>
                  <a:cubicBezTo>
                    <a:pt x="727" y="186"/>
                    <a:pt x="852" y="262"/>
                    <a:pt x="953" y="362"/>
                  </a:cubicBezTo>
                  <a:cubicBezTo>
                    <a:pt x="1028" y="462"/>
                    <a:pt x="1053" y="512"/>
                    <a:pt x="1053" y="512"/>
                  </a:cubicBezTo>
                  <a:cubicBezTo>
                    <a:pt x="1078" y="512"/>
                    <a:pt x="1078" y="437"/>
                    <a:pt x="1028" y="312"/>
                  </a:cubicBezTo>
                  <a:cubicBezTo>
                    <a:pt x="928" y="186"/>
                    <a:pt x="802" y="86"/>
                    <a:pt x="652" y="36"/>
                  </a:cubicBezTo>
                  <a:cubicBezTo>
                    <a:pt x="546" y="18"/>
                    <a:pt x="439" y="1"/>
                    <a:pt x="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5"/>
            <p:cNvSpPr/>
            <p:nvPr/>
          </p:nvSpPr>
          <p:spPr>
            <a:xfrm>
              <a:off x="5861966" y="2565375"/>
              <a:ext cx="22431" cy="6744"/>
            </a:xfrm>
            <a:custGeom>
              <a:avLst/>
              <a:gdLst/>
              <a:ahLst/>
              <a:cxnLst/>
              <a:rect l="l" t="t" r="r" b="b"/>
              <a:pathLst>
                <a:path w="1204" h="362" extrusionOk="0">
                  <a:moveTo>
                    <a:pt x="1203" y="0"/>
                  </a:moveTo>
                  <a:lnTo>
                    <a:pt x="1203" y="0"/>
                  </a:lnTo>
                  <a:cubicBezTo>
                    <a:pt x="953" y="179"/>
                    <a:pt x="664" y="269"/>
                    <a:pt x="364" y="269"/>
                  </a:cubicBezTo>
                  <a:cubicBezTo>
                    <a:pt x="244" y="269"/>
                    <a:pt x="122" y="254"/>
                    <a:pt x="0" y="226"/>
                  </a:cubicBezTo>
                  <a:lnTo>
                    <a:pt x="0" y="226"/>
                  </a:lnTo>
                  <a:cubicBezTo>
                    <a:pt x="0" y="226"/>
                    <a:pt x="76" y="276"/>
                    <a:pt x="176" y="326"/>
                  </a:cubicBezTo>
                  <a:cubicBezTo>
                    <a:pt x="282" y="344"/>
                    <a:pt x="401" y="361"/>
                    <a:pt x="515" y="361"/>
                  </a:cubicBezTo>
                  <a:cubicBezTo>
                    <a:pt x="562" y="361"/>
                    <a:pt x="608" y="358"/>
                    <a:pt x="652" y="351"/>
                  </a:cubicBezTo>
                  <a:cubicBezTo>
                    <a:pt x="802" y="326"/>
                    <a:pt x="953" y="251"/>
                    <a:pt x="1078" y="150"/>
                  </a:cubicBezTo>
                  <a:cubicBezTo>
                    <a:pt x="1178" y="75"/>
                    <a:pt x="1203" y="0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5"/>
            <p:cNvSpPr/>
            <p:nvPr/>
          </p:nvSpPr>
          <p:spPr>
            <a:xfrm>
              <a:off x="5838156" y="2570722"/>
              <a:ext cx="44842" cy="53487"/>
            </a:xfrm>
            <a:custGeom>
              <a:avLst/>
              <a:gdLst/>
              <a:ahLst/>
              <a:cxnLst/>
              <a:rect l="l" t="t" r="r" b="b"/>
              <a:pathLst>
                <a:path w="2407" h="2871" extrusionOk="0">
                  <a:moveTo>
                    <a:pt x="1111" y="1"/>
                  </a:moveTo>
                  <a:cubicBezTo>
                    <a:pt x="700" y="1"/>
                    <a:pt x="330" y="243"/>
                    <a:pt x="176" y="640"/>
                  </a:cubicBezTo>
                  <a:cubicBezTo>
                    <a:pt x="0" y="1066"/>
                    <a:pt x="0" y="1543"/>
                    <a:pt x="176" y="1969"/>
                  </a:cubicBezTo>
                  <a:cubicBezTo>
                    <a:pt x="251" y="2194"/>
                    <a:pt x="351" y="2395"/>
                    <a:pt x="527" y="2570"/>
                  </a:cubicBezTo>
                  <a:cubicBezTo>
                    <a:pt x="677" y="2746"/>
                    <a:pt x="902" y="2871"/>
                    <a:pt x="1128" y="2871"/>
                  </a:cubicBezTo>
                  <a:cubicBezTo>
                    <a:pt x="1479" y="2846"/>
                    <a:pt x="1780" y="2670"/>
                    <a:pt x="1980" y="2370"/>
                  </a:cubicBezTo>
                  <a:cubicBezTo>
                    <a:pt x="2281" y="1919"/>
                    <a:pt x="2406" y="1342"/>
                    <a:pt x="2256" y="791"/>
                  </a:cubicBezTo>
                  <a:cubicBezTo>
                    <a:pt x="2156" y="440"/>
                    <a:pt x="1905" y="89"/>
                    <a:pt x="1529" y="64"/>
                  </a:cubicBezTo>
                  <a:lnTo>
                    <a:pt x="1278" y="14"/>
                  </a:lnTo>
                  <a:cubicBezTo>
                    <a:pt x="1222" y="5"/>
                    <a:pt x="1166" y="1"/>
                    <a:pt x="1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5"/>
            <p:cNvSpPr/>
            <p:nvPr/>
          </p:nvSpPr>
          <p:spPr>
            <a:xfrm>
              <a:off x="5836759" y="2570033"/>
              <a:ext cx="46240" cy="55182"/>
            </a:xfrm>
            <a:custGeom>
              <a:avLst/>
              <a:gdLst/>
              <a:ahLst/>
              <a:cxnLst/>
              <a:rect l="l" t="t" r="r" b="b"/>
              <a:pathLst>
                <a:path w="2482" h="2962" extrusionOk="0">
                  <a:moveTo>
                    <a:pt x="1053" y="1"/>
                  </a:moveTo>
                  <a:cubicBezTo>
                    <a:pt x="752" y="51"/>
                    <a:pt x="501" y="226"/>
                    <a:pt x="326" y="452"/>
                  </a:cubicBezTo>
                  <a:cubicBezTo>
                    <a:pt x="75" y="828"/>
                    <a:pt x="0" y="1279"/>
                    <a:pt x="125" y="1705"/>
                  </a:cubicBezTo>
                  <a:cubicBezTo>
                    <a:pt x="175" y="1956"/>
                    <a:pt x="251" y="2206"/>
                    <a:pt x="376" y="2407"/>
                  </a:cubicBezTo>
                  <a:cubicBezTo>
                    <a:pt x="526" y="2657"/>
                    <a:pt x="752" y="2858"/>
                    <a:pt x="1028" y="2933"/>
                  </a:cubicBezTo>
                  <a:cubicBezTo>
                    <a:pt x="1098" y="2952"/>
                    <a:pt x="1168" y="2962"/>
                    <a:pt x="1238" y="2962"/>
                  </a:cubicBezTo>
                  <a:cubicBezTo>
                    <a:pt x="1441" y="2962"/>
                    <a:pt x="1637" y="2882"/>
                    <a:pt x="1805" y="2733"/>
                  </a:cubicBezTo>
                  <a:cubicBezTo>
                    <a:pt x="2005" y="2582"/>
                    <a:pt x="2155" y="2382"/>
                    <a:pt x="2281" y="2131"/>
                  </a:cubicBezTo>
                  <a:cubicBezTo>
                    <a:pt x="2456" y="1755"/>
                    <a:pt x="2481" y="1304"/>
                    <a:pt x="2406" y="878"/>
                  </a:cubicBezTo>
                  <a:cubicBezTo>
                    <a:pt x="2331" y="602"/>
                    <a:pt x="2180" y="352"/>
                    <a:pt x="1930" y="176"/>
                  </a:cubicBezTo>
                  <a:cubicBezTo>
                    <a:pt x="1855" y="151"/>
                    <a:pt x="1779" y="126"/>
                    <a:pt x="1704" y="101"/>
                  </a:cubicBezTo>
                  <a:lnTo>
                    <a:pt x="1629" y="101"/>
                  </a:lnTo>
                  <a:cubicBezTo>
                    <a:pt x="1704" y="126"/>
                    <a:pt x="1805" y="151"/>
                    <a:pt x="1880" y="176"/>
                  </a:cubicBezTo>
                  <a:cubicBezTo>
                    <a:pt x="2105" y="352"/>
                    <a:pt x="2256" y="602"/>
                    <a:pt x="2306" y="878"/>
                  </a:cubicBezTo>
                  <a:cubicBezTo>
                    <a:pt x="2381" y="1279"/>
                    <a:pt x="2331" y="1705"/>
                    <a:pt x="2155" y="2081"/>
                  </a:cubicBezTo>
                  <a:cubicBezTo>
                    <a:pt x="2080" y="2281"/>
                    <a:pt x="1930" y="2482"/>
                    <a:pt x="1754" y="2632"/>
                  </a:cubicBezTo>
                  <a:cubicBezTo>
                    <a:pt x="1603" y="2765"/>
                    <a:pt x="1422" y="2826"/>
                    <a:pt x="1234" y="2826"/>
                  </a:cubicBezTo>
                  <a:cubicBezTo>
                    <a:pt x="1174" y="2826"/>
                    <a:pt x="1113" y="2820"/>
                    <a:pt x="1053" y="2808"/>
                  </a:cubicBezTo>
                  <a:cubicBezTo>
                    <a:pt x="802" y="2733"/>
                    <a:pt x="602" y="2557"/>
                    <a:pt x="476" y="2332"/>
                  </a:cubicBezTo>
                  <a:cubicBezTo>
                    <a:pt x="351" y="2131"/>
                    <a:pt x="251" y="1905"/>
                    <a:pt x="226" y="1655"/>
                  </a:cubicBezTo>
                  <a:cubicBezTo>
                    <a:pt x="100" y="1254"/>
                    <a:pt x="175" y="828"/>
                    <a:pt x="376" y="477"/>
                  </a:cubicBezTo>
                  <a:cubicBezTo>
                    <a:pt x="551" y="251"/>
                    <a:pt x="777" y="101"/>
                    <a:pt x="1053" y="26"/>
                  </a:cubicBezTo>
                  <a:cubicBezTo>
                    <a:pt x="1103" y="13"/>
                    <a:pt x="1153" y="7"/>
                    <a:pt x="1203" y="7"/>
                  </a:cubicBezTo>
                  <a:cubicBezTo>
                    <a:pt x="1253" y="7"/>
                    <a:pt x="1303" y="13"/>
                    <a:pt x="1353" y="26"/>
                  </a:cubicBezTo>
                  <a:cubicBezTo>
                    <a:pt x="1353" y="26"/>
                    <a:pt x="1328" y="1"/>
                    <a:pt x="1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6" name="Google Shape;3846;p55"/>
          <p:cNvGrpSpPr/>
          <p:nvPr/>
        </p:nvGrpSpPr>
        <p:grpSpPr>
          <a:xfrm>
            <a:off x="6922564" y="1458306"/>
            <a:ext cx="1066456" cy="3445414"/>
            <a:chOff x="6290139" y="1458306"/>
            <a:chExt cx="1066456" cy="3445414"/>
          </a:xfrm>
        </p:grpSpPr>
        <p:sp>
          <p:nvSpPr>
            <p:cNvPr id="3847" name="Google Shape;3847;p55"/>
            <p:cNvSpPr/>
            <p:nvPr/>
          </p:nvSpPr>
          <p:spPr>
            <a:xfrm>
              <a:off x="6762175" y="1828700"/>
              <a:ext cx="265246" cy="167059"/>
            </a:xfrm>
            <a:custGeom>
              <a:avLst/>
              <a:gdLst/>
              <a:ahLst/>
              <a:cxnLst/>
              <a:rect l="l" t="t" r="r" b="b"/>
              <a:pathLst>
                <a:path w="14588" h="8966" extrusionOk="0">
                  <a:moveTo>
                    <a:pt x="7864" y="0"/>
                  </a:moveTo>
                  <a:cubicBezTo>
                    <a:pt x="6997" y="0"/>
                    <a:pt x="6129" y="139"/>
                    <a:pt x="5289" y="419"/>
                  </a:cubicBezTo>
                  <a:cubicBezTo>
                    <a:pt x="3910" y="795"/>
                    <a:pt x="2682" y="1522"/>
                    <a:pt x="1730" y="2549"/>
                  </a:cubicBezTo>
                  <a:cubicBezTo>
                    <a:pt x="477" y="3953"/>
                    <a:pt x="1" y="5908"/>
                    <a:pt x="427" y="7737"/>
                  </a:cubicBezTo>
                  <a:lnTo>
                    <a:pt x="10001" y="6735"/>
                  </a:lnTo>
                  <a:cubicBezTo>
                    <a:pt x="10828" y="7562"/>
                    <a:pt x="11780" y="8239"/>
                    <a:pt x="12808" y="8765"/>
                  </a:cubicBezTo>
                  <a:cubicBezTo>
                    <a:pt x="13108" y="8915"/>
                    <a:pt x="13459" y="8965"/>
                    <a:pt x="13810" y="8965"/>
                  </a:cubicBezTo>
                  <a:cubicBezTo>
                    <a:pt x="14136" y="8940"/>
                    <a:pt x="14437" y="8715"/>
                    <a:pt x="14562" y="8389"/>
                  </a:cubicBezTo>
                  <a:cubicBezTo>
                    <a:pt x="14587" y="8013"/>
                    <a:pt x="14512" y="7637"/>
                    <a:pt x="14337" y="7311"/>
                  </a:cubicBezTo>
                  <a:cubicBezTo>
                    <a:pt x="14086" y="6509"/>
                    <a:pt x="14236" y="5607"/>
                    <a:pt x="14136" y="4755"/>
                  </a:cubicBezTo>
                  <a:cubicBezTo>
                    <a:pt x="13936" y="2900"/>
                    <a:pt x="12532" y="1271"/>
                    <a:pt x="10803" y="544"/>
                  </a:cubicBezTo>
                  <a:cubicBezTo>
                    <a:pt x="9852" y="183"/>
                    <a:pt x="8858" y="0"/>
                    <a:pt x="78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5"/>
            <p:cNvSpPr/>
            <p:nvPr/>
          </p:nvSpPr>
          <p:spPr>
            <a:xfrm>
              <a:off x="6566086" y="2352919"/>
              <a:ext cx="193789" cy="638655"/>
            </a:xfrm>
            <a:custGeom>
              <a:avLst/>
              <a:gdLst/>
              <a:ahLst/>
              <a:cxnLst/>
              <a:rect l="l" t="t" r="r" b="b"/>
              <a:pathLst>
                <a:path w="10402" h="34281" extrusionOk="0">
                  <a:moveTo>
                    <a:pt x="9173" y="0"/>
                  </a:moveTo>
                  <a:cubicBezTo>
                    <a:pt x="9173" y="0"/>
                    <a:pt x="6141" y="2031"/>
                    <a:pt x="5338" y="5690"/>
                  </a:cubicBezTo>
                  <a:cubicBezTo>
                    <a:pt x="4712" y="8572"/>
                    <a:pt x="3008" y="23760"/>
                    <a:pt x="3008" y="23760"/>
                  </a:cubicBezTo>
                  <a:lnTo>
                    <a:pt x="0" y="29625"/>
                  </a:lnTo>
                  <a:lnTo>
                    <a:pt x="1955" y="34261"/>
                  </a:lnTo>
                  <a:cubicBezTo>
                    <a:pt x="2131" y="34274"/>
                    <a:pt x="2307" y="34281"/>
                    <a:pt x="2483" y="34281"/>
                  </a:cubicBezTo>
                  <a:cubicBezTo>
                    <a:pt x="3983" y="34281"/>
                    <a:pt x="5455" y="33805"/>
                    <a:pt x="6667" y="32908"/>
                  </a:cubicBezTo>
                  <a:lnTo>
                    <a:pt x="7970" y="31956"/>
                  </a:lnTo>
                  <a:lnTo>
                    <a:pt x="10401" y="28372"/>
                  </a:lnTo>
                  <a:lnTo>
                    <a:pt x="91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5"/>
            <p:cNvSpPr/>
            <p:nvPr/>
          </p:nvSpPr>
          <p:spPr>
            <a:xfrm>
              <a:off x="6596435" y="2280541"/>
              <a:ext cx="760160" cy="957675"/>
            </a:xfrm>
            <a:custGeom>
              <a:avLst/>
              <a:gdLst/>
              <a:ahLst/>
              <a:cxnLst/>
              <a:rect l="l" t="t" r="r" b="b"/>
              <a:pathLst>
                <a:path w="40803" h="51405" extrusionOk="0">
                  <a:moveTo>
                    <a:pt x="21880" y="1"/>
                  </a:moveTo>
                  <a:lnTo>
                    <a:pt x="22030" y="126"/>
                  </a:lnTo>
                  <a:lnTo>
                    <a:pt x="13334" y="703"/>
                  </a:lnTo>
                  <a:lnTo>
                    <a:pt x="12657" y="1204"/>
                  </a:lnTo>
                  <a:lnTo>
                    <a:pt x="8196" y="3535"/>
                  </a:lnTo>
                  <a:cubicBezTo>
                    <a:pt x="8196" y="3535"/>
                    <a:pt x="6216" y="4186"/>
                    <a:pt x="4411" y="6542"/>
                  </a:cubicBezTo>
                  <a:cubicBezTo>
                    <a:pt x="2632" y="8873"/>
                    <a:pt x="0" y="20853"/>
                    <a:pt x="0" y="20853"/>
                  </a:cubicBezTo>
                  <a:lnTo>
                    <a:pt x="5815" y="23259"/>
                  </a:lnTo>
                  <a:lnTo>
                    <a:pt x="7268" y="32933"/>
                  </a:lnTo>
                  <a:lnTo>
                    <a:pt x="3559" y="51405"/>
                  </a:lnTo>
                  <a:lnTo>
                    <a:pt x="3559" y="51405"/>
                  </a:lnTo>
                  <a:lnTo>
                    <a:pt x="35314" y="50778"/>
                  </a:lnTo>
                  <a:lnTo>
                    <a:pt x="28446" y="31605"/>
                  </a:lnTo>
                  <a:lnTo>
                    <a:pt x="29524" y="22031"/>
                  </a:lnTo>
                  <a:lnTo>
                    <a:pt x="38346" y="20477"/>
                  </a:lnTo>
                  <a:lnTo>
                    <a:pt x="40802" y="20051"/>
                  </a:lnTo>
                  <a:cubicBezTo>
                    <a:pt x="40802" y="20051"/>
                    <a:pt x="35589" y="5715"/>
                    <a:pt x="32507" y="4312"/>
                  </a:cubicBezTo>
                  <a:lnTo>
                    <a:pt x="30251" y="3259"/>
                  </a:lnTo>
                  <a:lnTo>
                    <a:pt x="30251" y="3234"/>
                  </a:lnTo>
                  <a:lnTo>
                    <a:pt x="26567" y="1705"/>
                  </a:lnTo>
                  <a:lnTo>
                    <a:pt x="22231" y="126"/>
                  </a:lnTo>
                  <a:lnTo>
                    <a:pt x="218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5"/>
            <p:cNvSpPr/>
            <p:nvPr/>
          </p:nvSpPr>
          <p:spPr>
            <a:xfrm>
              <a:off x="6757510" y="1885175"/>
              <a:ext cx="269911" cy="557410"/>
            </a:xfrm>
            <a:custGeom>
              <a:avLst/>
              <a:gdLst/>
              <a:ahLst/>
              <a:cxnLst/>
              <a:rect l="l" t="t" r="r" b="b"/>
              <a:pathLst>
                <a:path w="14488" h="29920" extrusionOk="0">
                  <a:moveTo>
                    <a:pt x="4526" y="0"/>
                  </a:moveTo>
                  <a:cubicBezTo>
                    <a:pt x="2082" y="0"/>
                    <a:pt x="469" y="3091"/>
                    <a:pt x="302" y="5609"/>
                  </a:cubicBezTo>
                  <a:cubicBezTo>
                    <a:pt x="101" y="8566"/>
                    <a:pt x="1" y="12150"/>
                    <a:pt x="352" y="14330"/>
                  </a:cubicBezTo>
                  <a:cubicBezTo>
                    <a:pt x="1028" y="18742"/>
                    <a:pt x="4412" y="19318"/>
                    <a:pt x="4412" y="19318"/>
                  </a:cubicBezTo>
                  <a:lnTo>
                    <a:pt x="4412" y="21549"/>
                  </a:lnTo>
                  <a:cubicBezTo>
                    <a:pt x="4337" y="22476"/>
                    <a:pt x="4337" y="23378"/>
                    <a:pt x="4462" y="24280"/>
                  </a:cubicBezTo>
                  <a:cubicBezTo>
                    <a:pt x="4462" y="24431"/>
                    <a:pt x="4487" y="24556"/>
                    <a:pt x="4512" y="24706"/>
                  </a:cubicBezTo>
                  <a:cubicBezTo>
                    <a:pt x="4738" y="25909"/>
                    <a:pt x="8171" y="29920"/>
                    <a:pt x="8171" y="29920"/>
                  </a:cubicBezTo>
                  <a:lnTo>
                    <a:pt x="13560" y="23529"/>
                  </a:lnTo>
                  <a:lnTo>
                    <a:pt x="14487" y="3679"/>
                  </a:lnTo>
                  <a:cubicBezTo>
                    <a:pt x="14487" y="2877"/>
                    <a:pt x="13911" y="2175"/>
                    <a:pt x="13109" y="2100"/>
                  </a:cubicBezTo>
                  <a:lnTo>
                    <a:pt x="4863" y="20"/>
                  </a:lnTo>
                  <a:cubicBezTo>
                    <a:pt x="4749" y="7"/>
                    <a:pt x="4636" y="0"/>
                    <a:pt x="4526" y="0"/>
                  </a:cubicBezTo>
                  <a:close/>
                </a:path>
              </a:pathLst>
            </a:custGeom>
            <a:solidFill>
              <a:srgbClr val="FF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5"/>
            <p:cNvSpPr/>
            <p:nvPr/>
          </p:nvSpPr>
          <p:spPr>
            <a:xfrm>
              <a:off x="6835029" y="4576856"/>
              <a:ext cx="303520" cy="326863"/>
            </a:xfrm>
            <a:custGeom>
              <a:avLst/>
              <a:gdLst/>
              <a:ahLst/>
              <a:cxnLst/>
              <a:rect l="l" t="t" r="r" b="b"/>
              <a:pathLst>
                <a:path w="16292" h="17545" extrusionOk="0">
                  <a:moveTo>
                    <a:pt x="12532" y="1"/>
                  </a:moveTo>
                  <a:lnTo>
                    <a:pt x="1329" y="3885"/>
                  </a:lnTo>
                  <a:lnTo>
                    <a:pt x="4963" y="12206"/>
                  </a:lnTo>
                  <a:cubicBezTo>
                    <a:pt x="4963" y="12206"/>
                    <a:pt x="0" y="15991"/>
                    <a:pt x="376" y="17545"/>
                  </a:cubicBezTo>
                  <a:lnTo>
                    <a:pt x="16291" y="12808"/>
                  </a:lnTo>
                  <a:lnTo>
                    <a:pt x="12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5"/>
            <p:cNvSpPr/>
            <p:nvPr/>
          </p:nvSpPr>
          <p:spPr>
            <a:xfrm>
              <a:off x="6938929" y="4792797"/>
              <a:ext cx="26846" cy="18500"/>
            </a:xfrm>
            <a:custGeom>
              <a:avLst/>
              <a:gdLst/>
              <a:ahLst/>
              <a:cxnLst/>
              <a:rect l="l" t="t" r="r" b="b"/>
              <a:pathLst>
                <a:path w="1441" h="993" extrusionOk="0">
                  <a:moveTo>
                    <a:pt x="252" y="1"/>
                  </a:moveTo>
                  <a:cubicBezTo>
                    <a:pt x="99" y="1"/>
                    <a:pt x="1" y="42"/>
                    <a:pt x="12" y="89"/>
                  </a:cubicBezTo>
                  <a:cubicBezTo>
                    <a:pt x="12" y="164"/>
                    <a:pt x="388" y="189"/>
                    <a:pt x="764" y="440"/>
                  </a:cubicBezTo>
                  <a:cubicBezTo>
                    <a:pt x="1102" y="681"/>
                    <a:pt x="1277" y="992"/>
                    <a:pt x="1357" y="992"/>
                  </a:cubicBezTo>
                  <a:cubicBezTo>
                    <a:pt x="1360" y="992"/>
                    <a:pt x="1363" y="992"/>
                    <a:pt x="1366" y="991"/>
                  </a:cubicBezTo>
                  <a:cubicBezTo>
                    <a:pt x="1441" y="966"/>
                    <a:pt x="1366" y="515"/>
                    <a:pt x="915" y="214"/>
                  </a:cubicBezTo>
                  <a:cubicBezTo>
                    <a:pt x="674" y="54"/>
                    <a:pt x="427" y="1"/>
                    <a:pt x="2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5"/>
            <p:cNvSpPr/>
            <p:nvPr/>
          </p:nvSpPr>
          <p:spPr>
            <a:xfrm>
              <a:off x="6913461" y="4815097"/>
              <a:ext cx="20102" cy="21853"/>
            </a:xfrm>
            <a:custGeom>
              <a:avLst/>
              <a:gdLst/>
              <a:ahLst/>
              <a:cxnLst/>
              <a:rect l="l" t="t" r="r" b="b"/>
              <a:pathLst>
                <a:path w="1079" h="1173" extrusionOk="0">
                  <a:moveTo>
                    <a:pt x="74" y="0"/>
                  </a:moveTo>
                  <a:cubicBezTo>
                    <a:pt x="33" y="0"/>
                    <a:pt x="7" y="8"/>
                    <a:pt x="1" y="20"/>
                  </a:cubicBezTo>
                  <a:cubicBezTo>
                    <a:pt x="1" y="95"/>
                    <a:pt x="277" y="270"/>
                    <a:pt x="552" y="571"/>
                  </a:cubicBezTo>
                  <a:cubicBezTo>
                    <a:pt x="803" y="872"/>
                    <a:pt x="928" y="1173"/>
                    <a:pt x="1003" y="1173"/>
                  </a:cubicBezTo>
                  <a:cubicBezTo>
                    <a:pt x="1079" y="1173"/>
                    <a:pt x="1079" y="746"/>
                    <a:pt x="753" y="371"/>
                  </a:cubicBezTo>
                  <a:cubicBezTo>
                    <a:pt x="503" y="82"/>
                    <a:pt x="209" y="0"/>
                    <a:pt x="7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5"/>
            <p:cNvSpPr/>
            <p:nvPr/>
          </p:nvSpPr>
          <p:spPr>
            <a:xfrm>
              <a:off x="6844828" y="4648768"/>
              <a:ext cx="310525" cy="249344"/>
            </a:xfrm>
            <a:custGeom>
              <a:avLst/>
              <a:gdLst/>
              <a:ahLst/>
              <a:cxnLst/>
              <a:rect l="l" t="t" r="r" b="b"/>
              <a:pathLst>
                <a:path w="16668" h="13384" extrusionOk="0">
                  <a:moveTo>
                    <a:pt x="16667" y="0"/>
                  </a:moveTo>
                  <a:lnTo>
                    <a:pt x="8372" y="50"/>
                  </a:lnTo>
                  <a:lnTo>
                    <a:pt x="8697" y="8597"/>
                  </a:lnTo>
                  <a:cubicBezTo>
                    <a:pt x="8697" y="8597"/>
                    <a:pt x="101" y="11805"/>
                    <a:pt x="1" y="13384"/>
                  </a:cubicBezTo>
                  <a:lnTo>
                    <a:pt x="16617" y="13359"/>
                  </a:lnTo>
                  <a:lnTo>
                    <a:pt x="166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5"/>
            <p:cNvSpPr/>
            <p:nvPr/>
          </p:nvSpPr>
          <p:spPr>
            <a:xfrm>
              <a:off x="6969500" y="4820444"/>
              <a:ext cx="21965" cy="23977"/>
            </a:xfrm>
            <a:custGeom>
              <a:avLst/>
              <a:gdLst/>
              <a:ahLst/>
              <a:cxnLst/>
              <a:rect l="l" t="t" r="r" b="b"/>
              <a:pathLst>
                <a:path w="1179" h="1287" extrusionOk="0">
                  <a:moveTo>
                    <a:pt x="91" y="0"/>
                  </a:moveTo>
                  <a:cubicBezTo>
                    <a:pt x="34" y="0"/>
                    <a:pt x="0" y="13"/>
                    <a:pt x="0" y="33"/>
                  </a:cubicBezTo>
                  <a:cubicBezTo>
                    <a:pt x="0" y="109"/>
                    <a:pt x="326" y="234"/>
                    <a:pt x="602" y="585"/>
                  </a:cubicBezTo>
                  <a:cubicBezTo>
                    <a:pt x="878" y="936"/>
                    <a:pt x="953" y="1287"/>
                    <a:pt x="1028" y="1287"/>
                  </a:cubicBezTo>
                  <a:cubicBezTo>
                    <a:pt x="1128" y="1287"/>
                    <a:pt x="1178" y="835"/>
                    <a:pt x="802" y="409"/>
                  </a:cubicBezTo>
                  <a:cubicBezTo>
                    <a:pt x="564" y="97"/>
                    <a:pt x="244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5"/>
            <p:cNvSpPr/>
            <p:nvPr/>
          </p:nvSpPr>
          <p:spPr>
            <a:xfrm>
              <a:off x="6938221" y="4833820"/>
              <a:ext cx="16357" cy="26007"/>
            </a:xfrm>
            <a:custGeom>
              <a:avLst/>
              <a:gdLst/>
              <a:ahLst/>
              <a:cxnLst/>
              <a:rect l="l" t="t" r="r" b="b"/>
              <a:pathLst>
                <a:path w="878" h="1396" extrusionOk="0">
                  <a:moveTo>
                    <a:pt x="68" y="0"/>
                  </a:moveTo>
                  <a:cubicBezTo>
                    <a:pt x="47" y="0"/>
                    <a:pt x="33" y="6"/>
                    <a:pt x="25" y="17"/>
                  </a:cubicBezTo>
                  <a:cubicBezTo>
                    <a:pt x="0" y="67"/>
                    <a:pt x="226" y="318"/>
                    <a:pt x="401" y="694"/>
                  </a:cubicBezTo>
                  <a:cubicBezTo>
                    <a:pt x="577" y="1045"/>
                    <a:pt x="602" y="1396"/>
                    <a:pt x="677" y="1396"/>
                  </a:cubicBezTo>
                  <a:cubicBezTo>
                    <a:pt x="752" y="1396"/>
                    <a:pt x="877" y="1020"/>
                    <a:pt x="652" y="569"/>
                  </a:cubicBezTo>
                  <a:cubicBezTo>
                    <a:pt x="481" y="185"/>
                    <a:pt x="183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5"/>
            <p:cNvSpPr/>
            <p:nvPr/>
          </p:nvSpPr>
          <p:spPr>
            <a:xfrm>
              <a:off x="6721572" y="2928157"/>
              <a:ext cx="437041" cy="78265"/>
            </a:xfrm>
            <a:custGeom>
              <a:avLst/>
              <a:gdLst/>
              <a:ahLst/>
              <a:cxnLst/>
              <a:rect l="l" t="t" r="r" b="b"/>
              <a:pathLst>
                <a:path w="23459" h="4201" extrusionOk="0">
                  <a:moveTo>
                    <a:pt x="175" y="1"/>
                  </a:moveTo>
                  <a:lnTo>
                    <a:pt x="0" y="1655"/>
                  </a:lnTo>
                  <a:cubicBezTo>
                    <a:pt x="3258" y="3184"/>
                    <a:pt x="6767" y="4036"/>
                    <a:pt x="10351" y="4186"/>
                  </a:cubicBezTo>
                  <a:cubicBezTo>
                    <a:pt x="10567" y="4195"/>
                    <a:pt x="10786" y="4201"/>
                    <a:pt x="11007" y="4201"/>
                  </a:cubicBezTo>
                  <a:cubicBezTo>
                    <a:pt x="12069" y="4201"/>
                    <a:pt x="13164" y="4070"/>
                    <a:pt x="14035" y="3510"/>
                  </a:cubicBezTo>
                  <a:cubicBezTo>
                    <a:pt x="14461" y="3159"/>
                    <a:pt x="14912" y="2883"/>
                    <a:pt x="15389" y="2632"/>
                  </a:cubicBezTo>
                  <a:cubicBezTo>
                    <a:pt x="15704" y="2504"/>
                    <a:pt x="16035" y="2463"/>
                    <a:pt x="16373" y="2463"/>
                  </a:cubicBezTo>
                  <a:cubicBezTo>
                    <a:pt x="16760" y="2463"/>
                    <a:pt x="17156" y="2517"/>
                    <a:pt x="17544" y="2557"/>
                  </a:cubicBezTo>
                  <a:cubicBezTo>
                    <a:pt x="18071" y="2612"/>
                    <a:pt x="18600" y="2640"/>
                    <a:pt x="19129" y="2640"/>
                  </a:cubicBezTo>
                  <a:cubicBezTo>
                    <a:pt x="20288" y="2640"/>
                    <a:pt x="21446" y="2507"/>
                    <a:pt x="22582" y="2231"/>
                  </a:cubicBezTo>
                  <a:cubicBezTo>
                    <a:pt x="22832" y="2181"/>
                    <a:pt x="23058" y="2081"/>
                    <a:pt x="23258" y="1906"/>
                  </a:cubicBezTo>
                  <a:cubicBezTo>
                    <a:pt x="23434" y="1730"/>
                    <a:pt x="23459" y="1429"/>
                    <a:pt x="23283" y="1229"/>
                  </a:cubicBezTo>
                  <a:cubicBezTo>
                    <a:pt x="23133" y="1154"/>
                    <a:pt x="22983" y="1129"/>
                    <a:pt x="22832" y="1129"/>
                  </a:cubicBezTo>
                  <a:lnTo>
                    <a:pt x="1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5"/>
            <p:cNvSpPr/>
            <p:nvPr/>
          </p:nvSpPr>
          <p:spPr>
            <a:xfrm>
              <a:off x="6682338" y="2532680"/>
              <a:ext cx="35975" cy="248897"/>
            </a:xfrm>
            <a:custGeom>
              <a:avLst/>
              <a:gdLst/>
              <a:ahLst/>
              <a:cxnLst/>
              <a:rect l="l" t="t" r="r" b="b"/>
              <a:pathLst>
                <a:path w="1931" h="13360" extrusionOk="0">
                  <a:moveTo>
                    <a:pt x="51" y="1"/>
                  </a:moveTo>
                  <a:lnTo>
                    <a:pt x="51" y="1"/>
                  </a:lnTo>
                  <a:cubicBezTo>
                    <a:pt x="1" y="26"/>
                    <a:pt x="352" y="3008"/>
                    <a:pt x="853" y="6692"/>
                  </a:cubicBezTo>
                  <a:cubicBezTo>
                    <a:pt x="1354" y="10377"/>
                    <a:pt x="1805" y="13359"/>
                    <a:pt x="1880" y="13359"/>
                  </a:cubicBezTo>
                  <a:cubicBezTo>
                    <a:pt x="1931" y="13359"/>
                    <a:pt x="1580" y="10352"/>
                    <a:pt x="1078" y="6667"/>
                  </a:cubicBezTo>
                  <a:cubicBezTo>
                    <a:pt x="577" y="2983"/>
                    <a:pt x="126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5"/>
            <p:cNvSpPr/>
            <p:nvPr/>
          </p:nvSpPr>
          <p:spPr>
            <a:xfrm>
              <a:off x="6809804" y="2307629"/>
              <a:ext cx="95274" cy="177917"/>
            </a:xfrm>
            <a:custGeom>
              <a:avLst/>
              <a:gdLst/>
              <a:ahLst/>
              <a:cxnLst/>
              <a:rect l="l" t="t" r="r" b="b"/>
              <a:pathLst>
                <a:path w="5114" h="9550" extrusionOk="0">
                  <a:moveTo>
                    <a:pt x="653" y="0"/>
                  </a:moveTo>
                  <a:lnTo>
                    <a:pt x="653" y="0"/>
                  </a:lnTo>
                  <a:cubicBezTo>
                    <a:pt x="527" y="101"/>
                    <a:pt x="452" y="226"/>
                    <a:pt x="377" y="376"/>
                  </a:cubicBezTo>
                  <a:cubicBezTo>
                    <a:pt x="201" y="752"/>
                    <a:pt x="101" y="1153"/>
                    <a:pt x="51" y="1554"/>
                  </a:cubicBezTo>
                  <a:cubicBezTo>
                    <a:pt x="1" y="2156"/>
                    <a:pt x="76" y="2782"/>
                    <a:pt x="277" y="3359"/>
                  </a:cubicBezTo>
                  <a:cubicBezTo>
                    <a:pt x="527" y="4061"/>
                    <a:pt x="903" y="4712"/>
                    <a:pt x="1354" y="5314"/>
                  </a:cubicBezTo>
                  <a:cubicBezTo>
                    <a:pt x="1830" y="5940"/>
                    <a:pt x="2332" y="6492"/>
                    <a:pt x="2758" y="7018"/>
                  </a:cubicBezTo>
                  <a:lnTo>
                    <a:pt x="3961" y="8346"/>
                  </a:lnTo>
                  <a:cubicBezTo>
                    <a:pt x="4312" y="8747"/>
                    <a:pt x="4587" y="9048"/>
                    <a:pt x="4788" y="9249"/>
                  </a:cubicBezTo>
                  <a:cubicBezTo>
                    <a:pt x="4888" y="9374"/>
                    <a:pt x="4988" y="9474"/>
                    <a:pt x="5114" y="9549"/>
                  </a:cubicBezTo>
                  <a:cubicBezTo>
                    <a:pt x="5039" y="9424"/>
                    <a:pt x="4963" y="9299"/>
                    <a:pt x="4863" y="9198"/>
                  </a:cubicBezTo>
                  <a:cubicBezTo>
                    <a:pt x="4688" y="8973"/>
                    <a:pt x="4412" y="8647"/>
                    <a:pt x="4086" y="8246"/>
                  </a:cubicBezTo>
                  <a:lnTo>
                    <a:pt x="2933" y="6868"/>
                  </a:lnTo>
                  <a:cubicBezTo>
                    <a:pt x="2507" y="6366"/>
                    <a:pt x="2006" y="5815"/>
                    <a:pt x="1555" y="5188"/>
                  </a:cubicBezTo>
                  <a:cubicBezTo>
                    <a:pt x="1104" y="4612"/>
                    <a:pt x="753" y="3985"/>
                    <a:pt x="477" y="3309"/>
                  </a:cubicBezTo>
                  <a:cubicBezTo>
                    <a:pt x="302" y="2732"/>
                    <a:pt x="201" y="2156"/>
                    <a:pt x="226" y="1579"/>
                  </a:cubicBezTo>
                  <a:cubicBezTo>
                    <a:pt x="252" y="1028"/>
                    <a:pt x="402" y="502"/>
                    <a:pt x="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5"/>
            <p:cNvSpPr/>
            <p:nvPr/>
          </p:nvSpPr>
          <p:spPr>
            <a:xfrm>
              <a:off x="6905059" y="2295948"/>
              <a:ext cx="141495" cy="190063"/>
            </a:xfrm>
            <a:custGeom>
              <a:avLst/>
              <a:gdLst/>
              <a:ahLst/>
              <a:cxnLst/>
              <a:rect l="l" t="t" r="r" b="b"/>
              <a:pathLst>
                <a:path w="7595" h="10202" extrusionOk="0">
                  <a:moveTo>
                    <a:pt x="7595" y="1"/>
                  </a:moveTo>
                  <a:lnTo>
                    <a:pt x="7595" y="1"/>
                  </a:lnTo>
                  <a:cubicBezTo>
                    <a:pt x="7444" y="627"/>
                    <a:pt x="7244" y="1229"/>
                    <a:pt x="7018" y="1805"/>
                  </a:cubicBezTo>
                  <a:cubicBezTo>
                    <a:pt x="6367" y="3159"/>
                    <a:pt x="5464" y="4412"/>
                    <a:pt x="4387" y="5465"/>
                  </a:cubicBezTo>
                  <a:lnTo>
                    <a:pt x="1254" y="8773"/>
                  </a:lnTo>
                  <a:lnTo>
                    <a:pt x="327" y="9800"/>
                  </a:lnTo>
                  <a:cubicBezTo>
                    <a:pt x="201" y="9926"/>
                    <a:pt x="101" y="10051"/>
                    <a:pt x="1" y="10201"/>
                  </a:cubicBezTo>
                  <a:cubicBezTo>
                    <a:pt x="151" y="10101"/>
                    <a:pt x="276" y="9976"/>
                    <a:pt x="377" y="9851"/>
                  </a:cubicBezTo>
                  <a:lnTo>
                    <a:pt x="1354" y="8873"/>
                  </a:lnTo>
                  <a:cubicBezTo>
                    <a:pt x="2181" y="8046"/>
                    <a:pt x="3334" y="6918"/>
                    <a:pt x="4537" y="5615"/>
                  </a:cubicBezTo>
                  <a:cubicBezTo>
                    <a:pt x="5640" y="4537"/>
                    <a:pt x="6542" y="3259"/>
                    <a:pt x="7144" y="1855"/>
                  </a:cubicBezTo>
                  <a:cubicBezTo>
                    <a:pt x="7319" y="1429"/>
                    <a:pt x="7469" y="978"/>
                    <a:pt x="7545" y="527"/>
                  </a:cubicBezTo>
                  <a:cubicBezTo>
                    <a:pt x="7570" y="352"/>
                    <a:pt x="7595" y="176"/>
                    <a:pt x="7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5"/>
            <p:cNvSpPr/>
            <p:nvPr/>
          </p:nvSpPr>
          <p:spPr>
            <a:xfrm>
              <a:off x="6910667" y="2662028"/>
              <a:ext cx="432849" cy="297018"/>
            </a:xfrm>
            <a:custGeom>
              <a:avLst/>
              <a:gdLst/>
              <a:ahLst/>
              <a:cxnLst/>
              <a:rect l="l" t="t" r="r" b="b"/>
              <a:pathLst>
                <a:path w="23234" h="15943" extrusionOk="0">
                  <a:moveTo>
                    <a:pt x="21454" y="0"/>
                  </a:moveTo>
                  <a:lnTo>
                    <a:pt x="12381" y="1579"/>
                  </a:lnTo>
                  <a:lnTo>
                    <a:pt x="13384" y="7218"/>
                  </a:lnTo>
                  <a:lnTo>
                    <a:pt x="0" y="9173"/>
                  </a:lnTo>
                  <a:lnTo>
                    <a:pt x="777" y="15338"/>
                  </a:lnTo>
                  <a:cubicBezTo>
                    <a:pt x="777" y="15338"/>
                    <a:pt x="11851" y="15942"/>
                    <a:pt x="16879" y="15942"/>
                  </a:cubicBezTo>
                  <a:cubicBezTo>
                    <a:pt x="17997" y="15942"/>
                    <a:pt x="18816" y="15913"/>
                    <a:pt x="19148" y="15840"/>
                  </a:cubicBezTo>
                  <a:cubicBezTo>
                    <a:pt x="21454" y="15338"/>
                    <a:pt x="23234" y="12557"/>
                    <a:pt x="23158" y="8521"/>
                  </a:cubicBezTo>
                  <a:cubicBezTo>
                    <a:pt x="23158" y="6917"/>
                    <a:pt x="22407" y="3734"/>
                    <a:pt x="214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5"/>
            <p:cNvSpPr/>
            <p:nvPr/>
          </p:nvSpPr>
          <p:spPr>
            <a:xfrm>
              <a:off x="7089962" y="2349659"/>
              <a:ext cx="82196" cy="341805"/>
            </a:xfrm>
            <a:custGeom>
              <a:avLst/>
              <a:gdLst/>
              <a:ahLst/>
              <a:cxnLst/>
              <a:rect l="l" t="t" r="r" b="b"/>
              <a:pathLst>
                <a:path w="4412" h="18347" extrusionOk="0">
                  <a:moveTo>
                    <a:pt x="4211" y="0"/>
                  </a:moveTo>
                  <a:cubicBezTo>
                    <a:pt x="4011" y="25"/>
                    <a:pt x="3810" y="50"/>
                    <a:pt x="3610" y="100"/>
                  </a:cubicBezTo>
                  <a:cubicBezTo>
                    <a:pt x="2858" y="301"/>
                    <a:pt x="2181" y="702"/>
                    <a:pt x="1630" y="1228"/>
                  </a:cubicBezTo>
                  <a:cubicBezTo>
                    <a:pt x="853" y="2030"/>
                    <a:pt x="326" y="3058"/>
                    <a:pt x="151" y="4186"/>
                  </a:cubicBezTo>
                  <a:cubicBezTo>
                    <a:pt x="51" y="4837"/>
                    <a:pt x="1" y="5489"/>
                    <a:pt x="51" y="6140"/>
                  </a:cubicBezTo>
                  <a:cubicBezTo>
                    <a:pt x="101" y="6842"/>
                    <a:pt x="201" y="7544"/>
                    <a:pt x="377" y="8246"/>
                  </a:cubicBezTo>
                  <a:cubicBezTo>
                    <a:pt x="978" y="11053"/>
                    <a:pt x="1605" y="13559"/>
                    <a:pt x="2031" y="15389"/>
                  </a:cubicBezTo>
                  <a:cubicBezTo>
                    <a:pt x="2231" y="16291"/>
                    <a:pt x="2407" y="17043"/>
                    <a:pt x="2532" y="17569"/>
                  </a:cubicBezTo>
                  <a:cubicBezTo>
                    <a:pt x="2657" y="18070"/>
                    <a:pt x="2707" y="18346"/>
                    <a:pt x="2707" y="18346"/>
                  </a:cubicBezTo>
                  <a:cubicBezTo>
                    <a:pt x="2732" y="18296"/>
                    <a:pt x="2732" y="18221"/>
                    <a:pt x="2707" y="18146"/>
                  </a:cubicBezTo>
                  <a:cubicBezTo>
                    <a:pt x="2707" y="17995"/>
                    <a:pt x="2657" y="17795"/>
                    <a:pt x="2632" y="17544"/>
                  </a:cubicBezTo>
                  <a:cubicBezTo>
                    <a:pt x="2557" y="17018"/>
                    <a:pt x="2407" y="16266"/>
                    <a:pt x="2206" y="15364"/>
                  </a:cubicBezTo>
                  <a:cubicBezTo>
                    <a:pt x="1805" y="13484"/>
                    <a:pt x="1229" y="10978"/>
                    <a:pt x="627" y="8196"/>
                  </a:cubicBezTo>
                  <a:cubicBezTo>
                    <a:pt x="452" y="7519"/>
                    <a:pt x="351" y="6842"/>
                    <a:pt x="301" y="6140"/>
                  </a:cubicBezTo>
                  <a:cubicBezTo>
                    <a:pt x="251" y="5514"/>
                    <a:pt x="276" y="4862"/>
                    <a:pt x="377" y="4236"/>
                  </a:cubicBezTo>
                  <a:cubicBezTo>
                    <a:pt x="552" y="3158"/>
                    <a:pt x="1028" y="2155"/>
                    <a:pt x="1780" y="1353"/>
                  </a:cubicBezTo>
                  <a:cubicBezTo>
                    <a:pt x="2281" y="827"/>
                    <a:pt x="2908" y="426"/>
                    <a:pt x="3610" y="175"/>
                  </a:cubicBezTo>
                  <a:cubicBezTo>
                    <a:pt x="4111" y="25"/>
                    <a:pt x="4412" y="25"/>
                    <a:pt x="4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5"/>
            <p:cNvSpPr/>
            <p:nvPr/>
          </p:nvSpPr>
          <p:spPr>
            <a:xfrm>
              <a:off x="6661323" y="3226181"/>
              <a:ext cx="593012" cy="10656"/>
            </a:xfrm>
            <a:custGeom>
              <a:avLst/>
              <a:gdLst/>
              <a:ahLst/>
              <a:cxnLst/>
              <a:rect l="l" t="t" r="r" b="b"/>
              <a:pathLst>
                <a:path w="31831" h="572" extrusionOk="0">
                  <a:moveTo>
                    <a:pt x="30581" y="0"/>
                  </a:moveTo>
                  <a:cubicBezTo>
                    <a:pt x="28167" y="0"/>
                    <a:pt x="22514" y="57"/>
                    <a:pt x="15916" y="169"/>
                  </a:cubicBezTo>
                  <a:cubicBezTo>
                    <a:pt x="7094" y="320"/>
                    <a:pt x="1" y="470"/>
                    <a:pt x="1" y="545"/>
                  </a:cubicBezTo>
                  <a:cubicBezTo>
                    <a:pt x="1" y="563"/>
                    <a:pt x="408" y="571"/>
                    <a:pt x="1147" y="571"/>
                  </a:cubicBezTo>
                  <a:cubicBezTo>
                    <a:pt x="3504" y="571"/>
                    <a:pt x="9238" y="490"/>
                    <a:pt x="15916" y="395"/>
                  </a:cubicBezTo>
                  <a:cubicBezTo>
                    <a:pt x="24688" y="245"/>
                    <a:pt x="31831" y="69"/>
                    <a:pt x="31831" y="19"/>
                  </a:cubicBezTo>
                  <a:cubicBezTo>
                    <a:pt x="31831" y="6"/>
                    <a:pt x="31386" y="0"/>
                    <a:pt x="30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5"/>
            <p:cNvSpPr/>
            <p:nvPr/>
          </p:nvSpPr>
          <p:spPr>
            <a:xfrm>
              <a:off x="6554871" y="3135472"/>
              <a:ext cx="538854" cy="1651978"/>
            </a:xfrm>
            <a:custGeom>
              <a:avLst/>
              <a:gdLst/>
              <a:ahLst/>
              <a:cxnLst/>
              <a:rect l="l" t="t" r="r" b="b"/>
              <a:pathLst>
                <a:path w="28924" h="88673" extrusionOk="0">
                  <a:moveTo>
                    <a:pt x="21981" y="1"/>
                  </a:moveTo>
                  <a:lnTo>
                    <a:pt x="7870" y="2357"/>
                  </a:lnTo>
                  <a:lnTo>
                    <a:pt x="803" y="39700"/>
                  </a:lnTo>
                  <a:cubicBezTo>
                    <a:pt x="1" y="43936"/>
                    <a:pt x="452" y="48322"/>
                    <a:pt x="2081" y="52332"/>
                  </a:cubicBezTo>
                  <a:lnTo>
                    <a:pt x="17093" y="88673"/>
                  </a:lnTo>
                  <a:lnTo>
                    <a:pt x="28923" y="81129"/>
                  </a:lnTo>
                  <a:lnTo>
                    <a:pt x="16818" y="45214"/>
                  </a:lnTo>
                  <a:lnTo>
                    <a:pt x="24487" y="13359"/>
                  </a:lnTo>
                  <a:lnTo>
                    <a:pt x="219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5"/>
            <p:cNvSpPr/>
            <p:nvPr/>
          </p:nvSpPr>
          <p:spPr>
            <a:xfrm>
              <a:off x="6762186" y="3129082"/>
              <a:ext cx="472066" cy="1678917"/>
            </a:xfrm>
            <a:custGeom>
              <a:avLst/>
              <a:gdLst/>
              <a:ahLst/>
              <a:cxnLst/>
              <a:rect l="l" t="t" r="r" b="b"/>
              <a:pathLst>
                <a:path w="25339" h="90119" extrusionOk="0">
                  <a:moveTo>
                    <a:pt x="14759" y="0"/>
                  </a:moveTo>
                  <a:cubicBezTo>
                    <a:pt x="13589" y="0"/>
                    <a:pt x="12291" y="104"/>
                    <a:pt x="10853" y="344"/>
                  </a:cubicBezTo>
                  <a:cubicBezTo>
                    <a:pt x="0" y="2148"/>
                    <a:pt x="2532" y="12173"/>
                    <a:pt x="2532" y="12173"/>
                  </a:cubicBezTo>
                  <a:lnTo>
                    <a:pt x="7945" y="55106"/>
                  </a:lnTo>
                  <a:lnTo>
                    <a:pt x="8873" y="89918"/>
                  </a:lnTo>
                  <a:lnTo>
                    <a:pt x="22331" y="90119"/>
                  </a:lnTo>
                  <a:cubicBezTo>
                    <a:pt x="22331" y="90119"/>
                    <a:pt x="21855" y="54855"/>
                    <a:pt x="21855" y="52725"/>
                  </a:cubicBezTo>
                  <a:lnTo>
                    <a:pt x="21855" y="17963"/>
                  </a:lnTo>
                  <a:cubicBezTo>
                    <a:pt x="22833" y="16584"/>
                    <a:pt x="23735" y="15156"/>
                    <a:pt x="24562" y="13702"/>
                  </a:cubicBezTo>
                  <a:cubicBezTo>
                    <a:pt x="25339" y="12148"/>
                    <a:pt x="24562" y="4429"/>
                    <a:pt x="24562" y="4429"/>
                  </a:cubicBezTo>
                  <a:cubicBezTo>
                    <a:pt x="24562" y="4429"/>
                    <a:pt x="22395" y="0"/>
                    <a:pt x="14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5"/>
            <p:cNvSpPr/>
            <p:nvPr/>
          </p:nvSpPr>
          <p:spPr>
            <a:xfrm>
              <a:off x="6792534" y="3253605"/>
              <a:ext cx="135887" cy="1550668"/>
            </a:xfrm>
            <a:custGeom>
              <a:avLst/>
              <a:gdLst/>
              <a:ahLst/>
              <a:cxnLst/>
              <a:rect l="l" t="t" r="r" b="b"/>
              <a:pathLst>
                <a:path w="7294" h="83235" extrusionOk="0">
                  <a:moveTo>
                    <a:pt x="1" y="1"/>
                  </a:moveTo>
                  <a:cubicBezTo>
                    <a:pt x="1" y="1"/>
                    <a:pt x="1" y="76"/>
                    <a:pt x="1" y="226"/>
                  </a:cubicBezTo>
                  <a:cubicBezTo>
                    <a:pt x="26" y="377"/>
                    <a:pt x="51" y="577"/>
                    <a:pt x="101" y="853"/>
                  </a:cubicBezTo>
                  <a:cubicBezTo>
                    <a:pt x="151" y="1404"/>
                    <a:pt x="276" y="2231"/>
                    <a:pt x="402" y="3259"/>
                  </a:cubicBezTo>
                  <a:cubicBezTo>
                    <a:pt x="702" y="5364"/>
                    <a:pt x="1053" y="8397"/>
                    <a:pt x="1454" y="12156"/>
                  </a:cubicBezTo>
                  <a:cubicBezTo>
                    <a:pt x="1880" y="15915"/>
                    <a:pt x="2331" y="20402"/>
                    <a:pt x="2958" y="25364"/>
                  </a:cubicBezTo>
                  <a:cubicBezTo>
                    <a:pt x="3284" y="27845"/>
                    <a:pt x="3635" y="30452"/>
                    <a:pt x="4086" y="33159"/>
                  </a:cubicBezTo>
                  <a:cubicBezTo>
                    <a:pt x="4311" y="34487"/>
                    <a:pt x="4562" y="35840"/>
                    <a:pt x="4813" y="37244"/>
                  </a:cubicBezTo>
                  <a:cubicBezTo>
                    <a:pt x="5038" y="38622"/>
                    <a:pt x="5264" y="40026"/>
                    <a:pt x="5414" y="41480"/>
                  </a:cubicBezTo>
                  <a:cubicBezTo>
                    <a:pt x="5765" y="44337"/>
                    <a:pt x="5915" y="47144"/>
                    <a:pt x="6041" y="49851"/>
                  </a:cubicBezTo>
                  <a:cubicBezTo>
                    <a:pt x="6191" y="52582"/>
                    <a:pt x="6266" y="55189"/>
                    <a:pt x="6367" y="57695"/>
                  </a:cubicBezTo>
                  <a:cubicBezTo>
                    <a:pt x="6517" y="62708"/>
                    <a:pt x="6667" y="67219"/>
                    <a:pt x="6793" y="70978"/>
                  </a:cubicBezTo>
                  <a:cubicBezTo>
                    <a:pt x="6943" y="74763"/>
                    <a:pt x="7043" y="77821"/>
                    <a:pt x="7118" y="79951"/>
                  </a:cubicBezTo>
                  <a:cubicBezTo>
                    <a:pt x="7169" y="81004"/>
                    <a:pt x="7194" y="81806"/>
                    <a:pt x="7219" y="82382"/>
                  </a:cubicBezTo>
                  <a:cubicBezTo>
                    <a:pt x="7244" y="82658"/>
                    <a:pt x="7244" y="82858"/>
                    <a:pt x="7244" y="83009"/>
                  </a:cubicBezTo>
                  <a:cubicBezTo>
                    <a:pt x="7244" y="83084"/>
                    <a:pt x="7244" y="83159"/>
                    <a:pt x="7244" y="83234"/>
                  </a:cubicBezTo>
                  <a:cubicBezTo>
                    <a:pt x="7244" y="83234"/>
                    <a:pt x="7294" y="83159"/>
                    <a:pt x="7294" y="83009"/>
                  </a:cubicBezTo>
                  <a:lnTo>
                    <a:pt x="7294" y="82382"/>
                  </a:lnTo>
                  <a:cubicBezTo>
                    <a:pt x="7269" y="81806"/>
                    <a:pt x="7244" y="81004"/>
                    <a:pt x="7219" y="79951"/>
                  </a:cubicBezTo>
                  <a:cubicBezTo>
                    <a:pt x="7169" y="77821"/>
                    <a:pt x="7093" y="74763"/>
                    <a:pt x="6968" y="70978"/>
                  </a:cubicBezTo>
                  <a:cubicBezTo>
                    <a:pt x="6868" y="67194"/>
                    <a:pt x="6717" y="62708"/>
                    <a:pt x="6592" y="57695"/>
                  </a:cubicBezTo>
                  <a:cubicBezTo>
                    <a:pt x="6492" y="55189"/>
                    <a:pt x="6417" y="52582"/>
                    <a:pt x="6291" y="49851"/>
                  </a:cubicBezTo>
                  <a:cubicBezTo>
                    <a:pt x="6141" y="47119"/>
                    <a:pt x="5991" y="44312"/>
                    <a:pt x="5665" y="41429"/>
                  </a:cubicBezTo>
                  <a:cubicBezTo>
                    <a:pt x="5489" y="40001"/>
                    <a:pt x="5289" y="38572"/>
                    <a:pt x="5038" y="37194"/>
                  </a:cubicBezTo>
                  <a:cubicBezTo>
                    <a:pt x="4788" y="35815"/>
                    <a:pt x="4562" y="34462"/>
                    <a:pt x="4311" y="33109"/>
                  </a:cubicBezTo>
                  <a:cubicBezTo>
                    <a:pt x="3860" y="30427"/>
                    <a:pt x="3509" y="27820"/>
                    <a:pt x="3184" y="25339"/>
                  </a:cubicBezTo>
                  <a:cubicBezTo>
                    <a:pt x="2532" y="20402"/>
                    <a:pt x="2056" y="15915"/>
                    <a:pt x="1630" y="12156"/>
                  </a:cubicBezTo>
                  <a:cubicBezTo>
                    <a:pt x="1204" y="8372"/>
                    <a:pt x="828" y="5339"/>
                    <a:pt x="527" y="3259"/>
                  </a:cubicBezTo>
                  <a:cubicBezTo>
                    <a:pt x="377" y="2206"/>
                    <a:pt x="251" y="1379"/>
                    <a:pt x="151" y="853"/>
                  </a:cubicBezTo>
                  <a:cubicBezTo>
                    <a:pt x="101" y="577"/>
                    <a:pt x="101" y="351"/>
                    <a:pt x="51" y="226"/>
                  </a:cubicBezTo>
                  <a:cubicBezTo>
                    <a:pt x="1" y="7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5"/>
            <p:cNvSpPr/>
            <p:nvPr/>
          </p:nvSpPr>
          <p:spPr>
            <a:xfrm>
              <a:off x="6808407" y="1864496"/>
              <a:ext cx="289976" cy="280549"/>
            </a:xfrm>
            <a:custGeom>
              <a:avLst/>
              <a:gdLst/>
              <a:ahLst/>
              <a:cxnLst/>
              <a:rect l="l" t="t" r="r" b="b"/>
              <a:pathLst>
                <a:path w="15565" h="15059" extrusionOk="0">
                  <a:moveTo>
                    <a:pt x="3234" y="1"/>
                  </a:moveTo>
                  <a:cubicBezTo>
                    <a:pt x="2239" y="1"/>
                    <a:pt x="1244" y="34"/>
                    <a:pt x="251" y="102"/>
                  </a:cubicBezTo>
                  <a:cubicBezTo>
                    <a:pt x="1" y="854"/>
                    <a:pt x="552" y="1656"/>
                    <a:pt x="1254" y="2032"/>
                  </a:cubicBezTo>
                  <a:cubicBezTo>
                    <a:pt x="1956" y="2383"/>
                    <a:pt x="2758" y="2408"/>
                    <a:pt x="3560" y="2533"/>
                  </a:cubicBezTo>
                  <a:cubicBezTo>
                    <a:pt x="4362" y="2658"/>
                    <a:pt x="5114" y="2884"/>
                    <a:pt x="5615" y="3586"/>
                  </a:cubicBezTo>
                  <a:cubicBezTo>
                    <a:pt x="6091" y="4262"/>
                    <a:pt x="6016" y="5215"/>
                    <a:pt x="6442" y="5942"/>
                  </a:cubicBezTo>
                  <a:cubicBezTo>
                    <a:pt x="7194" y="7170"/>
                    <a:pt x="9149" y="7195"/>
                    <a:pt x="9875" y="8448"/>
                  </a:cubicBezTo>
                  <a:cubicBezTo>
                    <a:pt x="10452" y="9375"/>
                    <a:pt x="10076" y="10578"/>
                    <a:pt x="10151" y="11656"/>
                  </a:cubicBezTo>
                  <a:cubicBezTo>
                    <a:pt x="10174" y="11930"/>
                    <a:pt x="10243" y="12032"/>
                    <a:pt x="10350" y="12032"/>
                  </a:cubicBezTo>
                  <a:cubicBezTo>
                    <a:pt x="10658" y="12032"/>
                    <a:pt x="11273" y="11183"/>
                    <a:pt x="11941" y="11183"/>
                  </a:cubicBezTo>
                  <a:cubicBezTo>
                    <a:pt x="12078" y="11183"/>
                    <a:pt x="12217" y="11219"/>
                    <a:pt x="12357" y="11305"/>
                  </a:cubicBezTo>
                  <a:cubicBezTo>
                    <a:pt x="13319" y="11939"/>
                    <a:pt x="14282" y="15059"/>
                    <a:pt x="15348" y="15059"/>
                  </a:cubicBezTo>
                  <a:cubicBezTo>
                    <a:pt x="15420" y="15059"/>
                    <a:pt x="15492" y="15044"/>
                    <a:pt x="15565" y="15014"/>
                  </a:cubicBezTo>
                  <a:lnTo>
                    <a:pt x="15540" y="15014"/>
                  </a:lnTo>
                  <a:cubicBezTo>
                    <a:pt x="14963" y="11105"/>
                    <a:pt x="13660" y="7571"/>
                    <a:pt x="13083" y="3636"/>
                  </a:cubicBezTo>
                  <a:cubicBezTo>
                    <a:pt x="12958" y="2834"/>
                    <a:pt x="12783" y="1932"/>
                    <a:pt x="12256" y="1405"/>
                  </a:cubicBezTo>
                  <a:cubicBezTo>
                    <a:pt x="11730" y="854"/>
                    <a:pt x="10928" y="704"/>
                    <a:pt x="10176" y="553"/>
                  </a:cubicBezTo>
                  <a:cubicBezTo>
                    <a:pt x="7878" y="185"/>
                    <a:pt x="5555" y="1"/>
                    <a:pt x="32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5"/>
            <p:cNvSpPr/>
            <p:nvPr/>
          </p:nvSpPr>
          <p:spPr>
            <a:xfrm>
              <a:off x="6926540" y="3319443"/>
              <a:ext cx="80798" cy="1484830"/>
            </a:xfrm>
            <a:custGeom>
              <a:avLst/>
              <a:gdLst/>
              <a:ahLst/>
              <a:cxnLst/>
              <a:rect l="l" t="t" r="r" b="b"/>
              <a:pathLst>
                <a:path w="4337" h="79701" extrusionOk="0">
                  <a:moveTo>
                    <a:pt x="51" y="0"/>
                  </a:moveTo>
                  <a:cubicBezTo>
                    <a:pt x="1" y="0"/>
                    <a:pt x="903" y="17845"/>
                    <a:pt x="2056" y="39850"/>
                  </a:cubicBezTo>
                  <a:cubicBezTo>
                    <a:pt x="3234" y="61855"/>
                    <a:pt x="4211" y="79700"/>
                    <a:pt x="4286" y="79700"/>
                  </a:cubicBezTo>
                  <a:cubicBezTo>
                    <a:pt x="4336" y="79700"/>
                    <a:pt x="3434" y="61855"/>
                    <a:pt x="2281" y="39850"/>
                  </a:cubicBezTo>
                  <a:cubicBezTo>
                    <a:pt x="1103" y="17845"/>
                    <a:pt x="12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5"/>
            <p:cNvSpPr/>
            <p:nvPr/>
          </p:nvSpPr>
          <p:spPr>
            <a:xfrm>
              <a:off x="6908338" y="3257815"/>
              <a:ext cx="183971" cy="51642"/>
            </a:xfrm>
            <a:custGeom>
              <a:avLst/>
              <a:gdLst/>
              <a:ahLst/>
              <a:cxnLst/>
              <a:rect l="l" t="t" r="r" b="b"/>
              <a:pathLst>
                <a:path w="9875" h="2772" extrusionOk="0">
                  <a:moveTo>
                    <a:pt x="0" y="0"/>
                  </a:moveTo>
                  <a:cubicBezTo>
                    <a:pt x="50" y="125"/>
                    <a:pt x="125" y="251"/>
                    <a:pt x="226" y="376"/>
                  </a:cubicBezTo>
                  <a:cubicBezTo>
                    <a:pt x="476" y="702"/>
                    <a:pt x="752" y="1003"/>
                    <a:pt x="1053" y="1278"/>
                  </a:cubicBezTo>
                  <a:cubicBezTo>
                    <a:pt x="2216" y="2266"/>
                    <a:pt x="3664" y="2772"/>
                    <a:pt x="5118" y="2772"/>
                  </a:cubicBezTo>
                  <a:cubicBezTo>
                    <a:pt x="6357" y="2772"/>
                    <a:pt x="7599" y="2404"/>
                    <a:pt x="8672" y="1654"/>
                  </a:cubicBezTo>
                  <a:cubicBezTo>
                    <a:pt x="8998" y="1404"/>
                    <a:pt x="9324" y="1128"/>
                    <a:pt x="9599" y="827"/>
                  </a:cubicBezTo>
                  <a:cubicBezTo>
                    <a:pt x="9699" y="727"/>
                    <a:pt x="9800" y="627"/>
                    <a:pt x="9875" y="476"/>
                  </a:cubicBezTo>
                  <a:lnTo>
                    <a:pt x="9875" y="476"/>
                  </a:lnTo>
                  <a:cubicBezTo>
                    <a:pt x="9474" y="852"/>
                    <a:pt x="9048" y="1203"/>
                    <a:pt x="8597" y="1504"/>
                  </a:cubicBezTo>
                  <a:cubicBezTo>
                    <a:pt x="7532" y="2210"/>
                    <a:pt x="6324" y="2558"/>
                    <a:pt x="5122" y="2558"/>
                  </a:cubicBezTo>
                  <a:cubicBezTo>
                    <a:pt x="3719" y="2558"/>
                    <a:pt x="2325" y="2084"/>
                    <a:pt x="1178" y="1153"/>
                  </a:cubicBezTo>
                  <a:cubicBezTo>
                    <a:pt x="752" y="777"/>
                    <a:pt x="351" y="40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5"/>
            <p:cNvSpPr/>
            <p:nvPr/>
          </p:nvSpPr>
          <p:spPr>
            <a:xfrm>
              <a:off x="6605768" y="3254071"/>
              <a:ext cx="319858" cy="1495095"/>
            </a:xfrm>
            <a:custGeom>
              <a:avLst/>
              <a:gdLst/>
              <a:ahLst/>
              <a:cxnLst/>
              <a:rect l="l" t="t" r="r" b="b"/>
              <a:pathLst>
                <a:path w="17169" h="80252" extrusionOk="0">
                  <a:moveTo>
                    <a:pt x="8196" y="1"/>
                  </a:moveTo>
                  <a:lnTo>
                    <a:pt x="8196" y="1"/>
                  </a:lnTo>
                  <a:cubicBezTo>
                    <a:pt x="8196" y="1"/>
                    <a:pt x="8171" y="51"/>
                    <a:pt x="8121" y="201"/>
                  </a:cubicBezTo>
                  <a:cubicBezTo>
                    <a:pt x="8071" y="352"/>
                    <a:pt x="8021" y="552"/>
                    <a:pt x="7945" y="803"/>
                  </a:cubicBezTo>
                  <a:lnTo>
                    <a:pt x="7269" y="3184"/>
                  </a:lnTo>
                  <a:cubicBezTo>
                    <a:pt x="6667" y="5239"/>
                    <a:pt x="5840" y="8221"/>
                    <a:pt x="4913" y="11931"/>
                  </a:cubicBezTo>
                  <a:cubicBezTo>
                    <a:pt x="3960" y="15640"/>
                    <a:pt x="2858" y="20051"/>
                    <a:pt x="1830" y="25013"/>
                  </a:cubicBezTo>
                  <a:cubicBezTo>
                    <a:pt x="1329" y="27495"/>
                    <a:pt x="828" y="30101"/>
                    <a:pt x="452" y="32833"/>
                  </a:cubicBezTo>
                  <a:cubicBezTo>
                    <a:pt x="276" y="34186"/>
                    <a:pt x="101" y="35590"/>
                    <a:pt x="51" y="37018"/>
                  </a:cubicBezTo>
                  <a:cubicBezTo>
                    <a:pt x="0" y="37745"/>
                    <a:pt x="26" y="38472"/>
                    <a:pt x="126" y="39174"/>
                  </a:cubicBezTo>
                  <a:cubicBezTo>
                    <a:pt x="151" y="39550"/>
                    <a:pt x="226" y="39901"/>
                    <a:pt x="351" y="40277"/>
                  </a:cubicBezTo>
                  <a:cubicBezTo>
                    <a:pt x="477" y="40602"/>
                    <a:pt x="602" y="40953"/>
                    <a:pt x="727" y="41279"/>
                  </a:cubicBezTo>
                  <a:cubicBezTo>
                    <a:pt x="2858" y="46718"/>
                    <a:pt x="5013" y="51856"/>
                    <a:pt x="6993" y="56517"/>
                  </a:cubicBezTo>
                  <a:cubicBezTo>
                    <a:pt x="8973" y="61154"/>
                    <a:pt x="10752" y="65364"/>
                    <a:pt x="12231" y="68873"/>
                  </a:cubicBezTo>
                  <a:cubicBezTo>
                    <a:pt x="13735" y="72382"/>
                    <a:pt x="14988" y="75239"/>
                    <a:pt x="15840" y="77194"/>
                  </a:cubicBezTo>
                  <a:lnTo>
                    <a:pt x="16818" y="79450"/>
                  </a:lnTo>
                  <a:lnTo>
                    <a:pt x="17093" y="80051"/>
                  </a:lnTo>
                  <a:lnTo>
                    <a:pt x="17168" y="80252"/>
                  </a:lnTo>
                  <a:cubicBezTo>
                    <a:pt x="17168" y="80252"/>
                    <a:pt x="17168" y="80177"/>
                    <a:pt x="17143" y="80026"/>
                  </a:cubicBezTo>
                  <a:lnTo>
                    <a:pt x="16893" y="79450"/>
                  </a:lnTo>
                  <a:cubicBezTo>
                    <a:pt x="16692" y="78923"/>
                    <a:pt x="16366" y="78146"/>
                    <a:pt x="15940" y="77169"/>
                  </a:cubicBezTo>
                  <a:lnTo>
                    <a:pt x="12432" y="68823"/>
                  </a:lnTo>
                  <a:cubicBezTo>
                    <a:pt x="10953" y="65289"/>
                    <a:pt x="9173" y="61104"/>
                    <a:pt x="7219" y="56417"/>
                  </a:cubicBezTo>
                  <a:cubicBezTo>
                    <a:pt x="5239" y="51755"/>
                    <a:pt x="3083" y="46643"/>
                    <a:pt x="953" y="41204"/>
                  </a:cubicBezTo>
                  <a:cubicBezTo>
                    <a:pt x="828" y="40878"/>
                    <a:pt x="702" y="40527"/>
                    <a:pt x="552" y="40176"/>
                  </a:cubicBezTo>
                  <a:cubicBezTo>
                    <a:pt x="452" y="39851"/>
                    <a:pt x="376" y="39500"/>
                    <a:pt x="351" y="39149"/>
                  </a:cubicBezTo>
                  <a:cubicBezTo>
                    <a:pt x="276" y="38447"/>
                    <a:pt x="251" y="37745"/>
                    <a:pt x="276" y="37069"/>
                  </a:cubicBezTo>
                  <a:cubicBezTo>
                    <a:pt x="326" y="35640"/>
                    <a:pt x="477" y="34236"/>
                    <a:pt x="652" y="32883"/>
                  </a:cubicBezTo>
                  <a:cubicBezTo>
                    <a:pt x="1028" y="30151"/>
                    <a:pt x="1529" y="27545"/>
                    <a:pt x="2031" y="25063"/>
                  </a:cubicBezTo>
                  <a:cubicBezTo>
                    <a:pt x="3033" y="20126"/>
                    <a:pt x="4111" y="15690"/>
                    <a:pt x="5063" y="11981"/>
                  </a:cubicBezTo>
                  <a:cubicBezTo>
                    <a:pt x="5990" y="8271"/>
                    <a:pt x="6792" y="5264"/>
                    <a:pt x="7344" y="3209"/>
                  </a:cubicBezTo>
                  <a:cubicBezTo>
                    <a:pt x="7620" y="2181"/>
                    <a:pt x="7820" y="1379"/>
                    <a:pt x="7970" y="828"/>
                  </a:cubicBezTo>
                  <a:cubicBezTo>
                    <a:pt x="8046" y="552"/>
                    <a:pt x="8096" y="352"/>
                    <a:pt x="8146" y="201"/>
                  </a:cubicBezTo>
                  <a:cubicBezTo>
                    <a:pt x="8196" y="76"/>
                    <a:pt x="8196" y="1"/>
                    <a:pt x="81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5"/>
            <p:cNvSpPr/>
            <p:nvPr/>
          </p:nvSpPr>
          <p:spPr>
            <a:xfrm>
              <a:off x="6807475" y="3897961"/>
              <a:ext cx="60249" cy="79476"/>
            </a:xfrm>
            <a:custGeom>
              <a:avLst/>
              <a:gdLst/>
              <a:ahLst/>
              <a:cxnLst/>
              <a:rect l="l" t="t" r="r" b="b"/>
              <a:pathLst>
                <a:path w="3234" h="4266" extrusionOk="0">
                  <a:moveTo>
                    <a:pt x="1" y="0"/>
                  </a:moveTo>
                  <a:cubicBezTo>
                    <a:pt x="452" y="777"/>
                    <a:pt x="953" y="1504"/>
                    <a:pt x="1529" y="2206"/>
                  </a:cubicBezTo>
                  <a:cubicBezTo>
                    <a:pt x="2374" y="3340"/>
                    <a:pt x="3126" y="4265"/>
                    <a:pt x="3225" y="4265"/>
                  </a:cubicBezTo>
                  <a:cubicBezTo>
                    <a:pt x="3229" y="4265"/>
                    <a:pt x="3232" y="4264"/>
                    <a:pt x="3234" y="4261"/>
                  </a:cubicBezTo>
                  <a:cubicBezTo>
                    <a:pt x="3108" y="4035"/>
                    <a:pt x="2958" y="3810"/>
                    <a:pt x="2783" y="3609"/>
                  </a:cubicBezTo>
                  <a:cubicBezTo>
                    <a:pt x="2507" y="3233"/>
                    <a:pt x="2131" y="2682"/>
                    <a:pt x="1680" y="2080"/>
                  </a:cubicBezTo>
                  <a:cubicBezTo>
                    <a:pt x="1179" y="1354"/>
                    <a:pt x="602" y="652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5"/>
            <p:cNvSpPr/>
            <p:nvPr/>
          </p:nvSpPr>
          <p:spPr>
            <a:xfrm>
              <a:off x="6799073" y="3301242"/>
              <a:ext cx="80798" cy="676101"/>
            </a:xfrm>
            <a:custGeom>
              <a:avLst/>
              <a:gdLst/>
              <a:ahLst/>
              <a:cxnLst/>
              <a:rect l="l" t="t" r="r" b="b"/>
              <a:pathLst>
                <a:path w="4337" h="36291" extrusionOk="0">
                  <a:moveTo>
                    <a:pt x="0" y="0"/>
                  </a:moveTo>
                  <a:lnTo>
                    <a:pt x="1930" y="33359"/>
                  </a:lnTo>
                  <a:lnTo>
                    <a:pt x="3685" y="36291"/>
                  </a:lnTo>
                  <a:lnTo>
                    <a:pt x="4336" y="336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5"/>
            <p:cNvSpPr/>
            <p:nvPr/>
          </p:nvSpPr>
          <p:spPr>
            <a:xfrm>
              <a:off x="6685616" y="3227001"/>
              <a:ext cx="538370" cy="36422"/>
            </a:xfrm>
            <a:custGeom>
              <a:avLst/>
              <a:gdLst/>
              <a:ahLst/>
              <a:cxnLst/>
              <a:rect l="l" t="t" r="r" b="b"/>
              <a:pathLst>
                <a:path w="28898" h="1955" extrusionOk="0">
                  <a:moveTo>
                    <a:pt x="28747" y="0"/>
                  </a:moveTo>
                  <a:lnTo>
                    <a:pt x="276" y="551"/>
                  </a:lnTo>
                  <a:lnTo>
                    <a:pt x="0" y="1955"/>
                  </a:lnTo>
                  <a:lnTo>
                    <a:pt x="28898" y="1955"/>
                  </a:lnTo>
                  <a:lnTo>
                    <a:pt x="287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5"/>
            <p:cNvSpPr/>
            <p:nvPr/>
          </p:nvSpPr>
          <p:spPr>
            <a:xfrm>
              <a:off x="6304130" y="2796033"/>
              <a:ext cx="664458" cy="180245"/>
            </a:xfrm>
            <a:custGeom>
              <a:avLst/>
              <a:gdLst/>
              <a:ahLst/>
              <a:cxnLst/>
              <a:rect l="l" t="t" r="r" b="b"/>
              <a:pathLst>
                <a:path w="35666" h="9675" extrusionOk="0">
                  <a:moveTo>
                    <a:pt x="1" y="0"/>
                  </a:moveTo>
                  <a:lnTo>
                    <a:pt x="19349" y="7168"/>
                  </a:lnTo>
                  <a:lnTo>
                    <a:pt x="35665" y="9674"/>
                  </a:lnTo>
                  <a:lnTo>
                    <a:pt x="16267" y="2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5"/>
            <p:cNvSpPr/>
            <p:nvPr/>
          </p:nvSpPr>
          <p:spPr>
            <a:xfrm>
              <a:off x="6442346" y="2841826"/>
              <a:ext cx="222740" cy="152654"/>
            </a:xfrm>
            <a:custGeom>
              <a:avLst/>
              <a:gdLst/>
              <a:ahLst/>
              <a:cxnLst/>
              <a:rect l="l" t="t" r="r" b="b"/>
              <a:pathLst>
                <a:path w="11956" h="8194" extrusionOk="0">
                  <a:moveTo>
                    <a:pt x="4037" y="0"/>
                  </a:moveTo>
                  <a:cubicBezTo>
                    <a:pt x="3752" y="0"/>
                    <a:pt x="3443" y="126"/>
                    <a:pt x="3259" y="349"/>
                  </a:cubicBezTo>
                  <a:cubicBezTo>
                    <a:pt x="2682" y="1051"/>
                    <a:pt x="301" y="4660"/>
                    <a:pt x="301" y="4660"/>
                  </a:cubicBezTo>
                  <a:cubicBezTo>
                    <a:pt x="51" y="5086"/>
                    <a:pt x="0" y="5612"/>
                    <a:pt x="176" y="6063"/>
                  </a:cubicBezTo>
                  <a:cubicBezTo>
                    <a:pt x="344" y="6456"/>
                    <a:pt x="701" y="6543"/>
                    <a:pt x="983" y="6543"/>
                  </a:cubicBezTo>
                  <a:cubicBezTo>
                    <a:pt x="1204" y="6543"/>
                    <a:pt x="1379" y="6489"/>
                    <a:pt x="1379" y="6489"/>
                  </a:cubicBezTo>
                  <a:cubicBezTo>
                    <a:pt x="1404" y="6890"/>
                    <a:pt x="1655" y="7266"/>
                    <a:pt x="2006" y="7442"/>
                  </a:cubicBezTo>
                  <a:cubicBezTo>
                    <a:pt x="2221" y="7565"/>
                    <a:pt x="2459" y="7608"/>
                    <a:pt x="2684" y="7608"/>
                  </a:cubicBezTo>
                  <a:cubicBezTo>
                    <a:pt x="3190" y="7608"/>
                    <a:pt x="3635" y="7392"/>
                    <a:pt x="3635" y="7392"/>
                  </a:cubicBezTo>
                  <a:lnTo>
                    <a:pt x="7168" y="8194"/>
                  </a:lnTo>
                  <a:lnTo>
                    <a:pt x="8447" y="8068"/>
                  </a:lnTo>
                  <a:cubicBezTo>
                    <a:pt x="10251" y="7868"/>
                    <a:pt x="11680" y="6515"/>
                    <a:pt x="11955" y="4710"/>
                  </a:cubicBezTo>
                  <a:lnTo>
                    <a:pt x="8397" y="3432"/>
                  </a:lnTo>
                  <a:lnTo>
                    <a:pt x="7444" y="3432"/>
                  </a:lnTo>
                  <a:cubicBezTo>
                    <a:pt x="7219" y="3206"/>
                    <a:pt x="6943" y="3031"/>
                    <a:pt x="6617" y="2956"/>
                  </a:cubicBezTo>
                  <a:cubicBezTo>
                    <a:pt x="6574" y="2947"/>
                    <a:pt x="6532" y="2943"/>
                    <a:pt x="6491" y="2943"/>
                  </a:cubicBezTo>
                  <a:cubicBezTo>
                    <a:pt x="6291" y="2943"/>
                    <a:pt x="6115" y="3040"/>
                    <a:pt x="5990" y="3206"/>
                  </a:cubicBezTo>
                  <a:cubicBezTo>
                    <a:pt x="6391" y="2479"/>
                    <a:pt x="6868" y="1702"/>
                    <a:pt x="6968" y="1502"/>
                  </a:cubicBezTo>
                  <a:cubicBezTo>
                    <a:pt x="7143" y="1076"/>
                    <a:pt x="6742" y="775"/>
                    <a:pt x="6116" y="775"/>
                  </a:cubicBezTo>
                  <a:cubicBezTo>
                    <a:pt x="5489" y="775"/>
                    <a:pt x="2757" y="4660"/>
                    <a:pt x="2757" y="4660"/>
                  </a:cubicBezTo>
                  <a:cubicBezTo>
                    <a:pt x="2757" y="4660"/>
                    <a:pt x="4462" y="1527"/>
                    <a:pt x="4637" y="1051"/>
                  </a:cubicBezTo>
                  <a:cubicBezTo>
                    <a:pt x="4883" y="314"/>
                    <a:pt x="4489" y="0"/>
                    <a:pt x="4037" y="0"/>
                  </a:cubicBezTo>
                  <a:close/>
                </a:path>
              </a:pathLst>
            </a:custGeom>
            <a:solidFill>
              <a:srgbClr val="FF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5"/>
            <p:cNvSpPr/>
            <p:nvPr/>
          </p:nvSpPr>
          <p:spPr>
            <a:xfrm>
              <a:off x="6757510" y="1814661"/>
              <a:ext cx="392702" cy="440469"/>
            </a:xfrm>
            <a:custGeom>
              <a:avLst/>
              <a:gdLst/>
              <a:ahLst/>
              <a:cxnLst/>
              <a:rect l="l" t="t" r="r" b="b"/>
              <a:pathLst>
                <a:path w="21079" h="23643" extrusionOk="0">
                  <a:moveTo>
                    <a:pt x="7334" y="0"/>
                  </a:moveTo>
                  <a:cubicBezTo>
                    <a:pt x="6747" y="0"/>
                    <a:pt x="6137" y="98"/>
                    <a:pt x="5465" y="346"/>
                  </a:cubicBezTo>
                  <a:cubicBezTo>
                    <a:pt x="3159" y="1173"/>
                    <a:pt x="1580" y="2376"/>
                    <a:pt x="502" y="5384"/>
                  </a:cubicBezTo>
                  <a:cubicBezTo>
                    <a:pt x="76" y="6862"/>
                    <a:pt x="1" y="8441"/>
                    <a:pt x="226" y="9970"/>
                  </a:cubicBezTo>
                  <a:cubicBezTo>
                    <a:pt x="452" y="7389"/>
                    <a:pt x="2006" y="4130"/>
                    <a:pt x="4362" y="3003"/>
                  </a:cubicBezTo>
                  <a:cubicBezTo>
                    <a:pt x="5511" y="2465"/>
                    <a:pt x="6756" y="2159"/>
                    <a:pt x="7980" y="2159"/>
                  </a:cubicBezTo>
                  <a:cubicBezTo>
                    <a:pt x="9264" y="2159"/>
                    <a:pt x="10526" y="2496"/>
                    <a:pt x="11630" y="3253"/>
                  </a:cubicBezTo>
                  <a:cubicBezTo>
                    <a:pt x="13936" y="4857"/>
                    <a:pt x="14537" y="7539"/>
                    <a:pt x="14838" y="10321"/>
                  </a:cubicBezTo>
                  <a:cubicBezTo>
                    <a:pt x="15139" y="13128"/>
                    <a:pt x="14688" y="14130"/>
                    <a:pt x="14036" y="16862"/>
                  </a:cubicBezTo>
                  <a:lnTo>
                    <a:pt x="13760" y="22877"/>
                  </a:lnTo>
                  <a:cubicBezTo>
                    <a:pt x="14257" y="23443"/>
                    <a:pt x="14798" y="23643"/>
                    <a:pt x="15319" y="23643"/>
                  </a:cubicBezTo>
                  <a:cubicBezTo>
                    <a:pt x="16506" y="23643"/>
                    <a:pt x="17586" y="22606"/>
                    <a:pt x="17795" y="22501"/>
                  </a:cubicBezTo>
                  <a:cubicBezTo>
                    <a:pt x="18121" y="22351"/>
                    <a:pt x="19249" y="20396"/>
                    <a:pt x="19425" y="20121"/>
                  </a:cubicBezTo>
                  <a:cubicBezTo>
                    <a:pt x="21079" y="16963"/>
                    <a:pt x="18497" y="16511"/>
                    <a:pt x="18948" y="14732"/>
                  </a:cubicBezTo>
                  <a:cubicBezTo>
                    <a:pt x="19425" y="12953"/>
                    <a:pt x="19299" y="11073"/>
                    <a:pt x="18623" y="9369"/>
                  </a:cubicBezTo>
                  <a:cubicBezTo>
                    <a:pt x="18272" y="8567"/>
                    <a:pt x="17821" y="7840"/>
                    <a:pt x="17545" y="7013"/>
                  </a:cubicBezTo>
                  <a:cubicBezTo>
                    <a:pt x="17244" y="6110"/>
                    <a:pt x="17194" y="5158"/>
                    <a:pt x="16843" y="4281"/>
                  </a:cubicBezTo>
                  <a:cubicBezTo>
                    <a:pt x="16392" y="3328"/>
                    <a:pt x="15640" y="2526"/>
                    <a:pt x="14713" y="2025"/>
                  </a:cubicBezTo>
                  <a:cubicBezTo>
                    <a:pt x="13785" y="1499"/>
                    <a:pt x="12783" y="1148"/>
                    <a:pt x="11730" y="947"/>
                  </a:cubicBezTo>
                  <a:cubicBezTo>
                    <a:pt x="10043" y="575"/>
                    <a:pt x="8759" y="0"/>
                    <a:pt x="7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5"/>
            <p:cNvSpPr/>
            <p:nvPr/>
          </p:nvSpPr>
          <p:spPr>
            <a:xfrm>
              <a:off x="6513326" y="2900622"/>
              <a:ext cx="41098" cy="60249"/>
            </a:xfrm>
            <a:custGeom>
              <a:avLst/>
              <a:gdLst/>
              <a:ahLst/>
              <a:cxnLst/>
              <a:rect l="l" t="t" r="r" b="b"/>
              <a:pathLst>
                <a:path w="2206" h="3234" extrusionOk="0">
                  <a:moveTo>
                    <a:pt x="2206" y="0"/>
                  </a:moveTo>
                  <a:cubicBezTo>
                    <a:pt x="2180" y="0"/>
                    <a:pt x="2155" y="25"/>
                    <a:pt x="2105" y="125"/>
                  </a:cubicBezTo>
                  <a:lnTo>
                    <a:pt x="1855" y="476"/>
                  </a:lnTo>
                  <a:cubicBezTo>
                    <a:pt x="1654" y="752"/>
                    <a:pt x="1378" y="1153"/>
                    <a:pt x="1078" y="1604"/>
                  </a:cubicBezTo>
                  <a:cubicBezTo>
                    <a:pt x="752" y="2030"/>
                    <a:pt x="476" y="2456"/>
                    <a:pt x="301" y="2732"/>
                  </a:cubicBezTo>
                  <a:cubicBezTo>
                    <a:pt x="175" y="2907"/>
                    <a:pt x="75" y="3058"/>
                    <a:pt x="0" y="3233"/>
                  </a:cubicBezTo>
                  <a:cubicBezTo>
                    <a:pt x="125" y="3108"/>
                    <a:pt x="251" y="2958"/>
                    <a:pt x="351" y="2782"/>
                  </a:cubicBezTo>
                  <a:cubicBezTo>
                    <a:pt x="576" y="2506"/>
                    <a:pt x="852" y="2105"/>
                    <a:pt x="1153" y="1654"/>
                  </a:cubicBezTo>
                  <a:cubicBezTo>
                    <a:pt x="1554" y="1128"/>
                    <a:pt x="1905" y="577"/>
                    <a:pt x="2206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5"/>
            <p:cNvSpPr/>
            <p:nvPr/>
          </p:nvSpPr>
          <p:spPr>
            <a:xfrm>
              <a:off x="6550195" y="2901554"/>
              <a:ext cx="34577" cy="72378"/>
            </a:xfrm>
            <a:custGeom>
              <a:avLst/>
              <a:gdLst/>
              <a:ahLst/>
              <a:cxnLst/>
              <a:rect l="l" t="t" r="r" b="b"/>
              <a:pathLst>
                <a:path w="1856" h="3885" extrusionOk="0">
                  <a:moveTo>
                    <a:pt x="1379" y="0"/>
                  </a:moveTo>
                  <a:lnTo>
                    <a:pt x="1379" y="0"/>
                  </a:lnTo>
                  <a:cubicBezTo>
                    <a:pt x="1530" y="151"/>
                    <a:pt x="1630" y="351"/>
                    <a:pt x="1680" y="552"/>
                  </a:cubicBezTo>
                  <a:cubicBezTo>
                    <a:pt x="1755" y="777"/>
                    <a:pt x="1730" y="1003"/>
                    <a:pt x="1605" y="1228"/>
                  </a:cubicBezTo>
                  <a:cubicBezTo>
                    <a:pt x="1480" y="1454"/>
                    <a:pt x="1329" y="1705"/>
                    <a:pt x="1154" y="1955"/>
                  </a:cubicBezTo>
                  <a:cubicBezTo>
                    <a:pt x="828" y="2481"/>
                    <a:pt x="527" y="2958"/>
                    <a:pt x="327" y="3309"/>
                  </a:cubicBezTo>
                  <a:cubicBezTo>
                    <a:pt x="201" y="3484"/>
                    <a:pt x="101" y="3684"/>
                    <a:pt x="1" y="3885"/>
                  </a:cubicBezTo>
                  <a:cubicBezTo>
                    <a:pt x="151" y="3710"/>
                    <a:pt x="277" y="3534"/>
                    <a:pt x="402" y="3359"/>
                  </a:cubicBezTo>
                  <a:cubicBezTo>
                    <a:pt x="628" y="3008"/>
                    <a:pt x="928" y="2532"/>
                    <a:pt x="1254" y="2005"/>
                  </a:cubicBezTo>
                  <a:cubicBezTo>
                    <a:pt x="1405" y="1755"/>
                    <a:pt x="1580" y="1504"/>
                    <a:pt x="1705" y="1253"/>
                  </a:cubicBezTo>
                  <a:cubicBezTo>
                    <a:pt x="1831" y="1028"/>
                    <a:pt x="1856" y="777"/>
                    <a:pt x="1755" y="527"/>
                  </a:cubicBezTo>
                  <a:cubicBezTo>
                    <a:pt x="1705" y="376"/>
                    <a:pt x="1630" y="226"/>
                    <a:pt x="1530" y="101"/>
                  </a:cubicBezTo>
                  <a:cubicBezTo>
                    <a:pt x="1455" y="25"/>
                    <a:pt x="1379" y="0"/>
                    <a:pt x="1379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5"/>
            <p:cNvSpPr/>
            <p:nvPr/>
          </p:nvSpPr>
          <p:spPr>
            <a:xfrm>
              <a:off x="6576817" y="2927226"/>
              <a:ext cx="24759" cy="53282"/>
            </a:xfrm>
            <a:custGeom>
              <a:avLst/>
              <a:gdLst/>
              <a:ahLst/>
              <a:cxnLst/>
              <a:rect l="l" t="t" r="r" b="b"/>
              <a:pathLst>
                <a:path w="1329" h="2860" extrusionOk="0">
                  <a:moveTo>
                    <a:pt x="527" y="1"/>
                  </a:moveTo>
                  <a:cubicBezTo>
                    <a:pt x="427" y="1"/>
                    <a:pt x="351" y="26"/>
                    <a:pt x="276" y="76"/>
                  </a:cubicBezTo>
                  <a:cubicBezTo>
                    <a:pt x="226" y="101"/>
                    <a:pt x="176" y="126"/>
                    <a:pt x="101" y="176"/>
                  </a:cubicBezTo>
                  <a:cubicBezTo>
                    <a:pt x="26" y="226"/>
                    <a:pt x="1" y="251"/>
                    <a:pt x="1" y="276"/>
                  </a:cubicBezTo>
                  <a:cubicBezTo>
                    <a:pt x="1" y="276"/>
                    <a:pt x="51" y="251"/>
                    <a:pt x="126" y="201"/>
                  </a:cubicBezTo>
                  <a:cubicBezTo>
                    <a:pt x="251" y="151"/>
                    <a:pt x="377" y="101"/>
                    <a:pt x="527" y="76"/>
                  </a:cubicBezTo>
                  <a:cubicBezTo>
                    <a:pt x="602" y="76"/>
                    <a:pt x="702" y="101"/>
                    <a:pt x="778" y="151"/>
                  </a:cubicBezTo>
                  <a:cubicBezTo>
                    <a:pt x="878" y="176"/>
                    <a:pt x="978" y="251"/>
                    <a:pt x="1028" y="327"/>
                  </a:cubicBezTo>
                  <a:cubicBezTo>
                    <a:pt x="1179" y="527"/>
                    <a:pt x="1204" y="778"/>
                    <a:pt x="1153" y="1028"/>
                  </a:cubicBezTo>
                  <a:cubicBezTo>
                    <a:pt x="1078" y="1254"/>
                    <a:pt x="1003" y="1504"/>
                    <a:pt x="878" y="1730"/>
                  </a:cubicBezTo>
                  <a:lnTo>
                    <a:pt x="627" y="2306"/>
                  </a:lnTo>
                  <a:cubicBezTo>
                    <a:pt x="552" y="2482"/>
                    <a:pt x="477" y="2682"/>
                    <a:pt x="452" y="2858"/>
                  </a:cubicBezTo>
                  <a:cubicBezTo>
                    <a:pt x="452" y="2859"/>
                    <a:pt x="452" y="2860"/>
                    <a:pt x="452" y="2860"/>
                  </a:cubicBezTo>
                  <a:cubicBezTo>
                    <a:pt x="462" y="2860"/>
                    <a:pt x="560" y="2642"/>
                    <a:pt x="702" y="2357"/>
                  </a:cubicBezTo>
                  <a:cubicBezTo>
                    <a:pt x="778" y="2206"/>
                    <a:pt x="878" y="2006"/>
                    <a:pt x="978" y="1780"/>
                  </a:cubicBezTo>
                  <a:cubicBezTo>
                    <a:pt x="1103" y="1555"/>
                    <a:pt x="1179" y="1304"/>
                    <a:pt x="1254" y="1053"/>
                  </a:cubicBezTo>
                  <a:cubicBezTo>
                    <a:pt x="1329" y="778"/>
                    <a:pt x="1279" y="502"/>
                    <a:pt x="1103" y="276"/>
                  </a:cubicBezTo>
                  <a:cubicBezTo>
                    <a:pt x="1028" y="176"/>
                    <a:pt x="928" y="101"/>
                    <a:pt x="828" y="76"/>
                  </a:cubicBezTo>
                  <a:cubicBezTo>
                    <a:pt x="727" y="26"/>
                    <a:pt x="627" y="1"/>
                    <a:pt x="527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5"/>
            <p:cNvSpPr/>
            <p:nvPr/>
          </p:nvSpPr>
          <p:spPr>
            <a:xfrm>
              <a:off x="6596900" y="2918358"/>
              <a:ext cx="29435" cy="61181"/>
            </a:xfrm>
            <a:custGeom>
              <a:avLst/>
              <a:gdLst/>
              <a:ahLst/>
              <a:cxnLst/>
              <a:rect l="l" t="t" r="r" b="b"/>
              <a:pathLst>
                <a:path w="1580" h="3284" extrusionOk="0">
                  <a:moveTo>
                    <a:pt x="25" y="1"/>
                  </a:moveTo>
                  <a:cubicBezTo>
                    <a:pt x="0" y="1"/>
                    <a:pt x="226" y="101"/>
                    <a:pt x="476" y="326"/>
                  </a:cubicBezTo>
                  <a:cubicBezTo>
                    <a:pt x="1228" y="903"/>
                    <a:pt x="1454" y="1930"/>
                    <a:pt x="1028" y="2782"/>
                  </a:cubicBezTo>
                  <a:cubicBezTo>
                    <a:pt x="903" y="3108"/>
                    <a:pt x="752" y="3284"/>
                    <a:pt x="752" y="3284"/>
                  </a:cubicBezTo>
                  <a:cubicBezTo>
                    <a:pt x="752" y="3284"/>
                    <a:pt x="802" y="3259"/>
                    <a:pt x="877" y="3184"/>
                  </a:cubicBezTo>
                  <a:cubicBezTo>
                    <a:pt x="978" y="3058"/>
                    <a:pt x="1053" y="2958"/>
                    <a:pt x="1103" y="2833"/>
                  </a:cubicBezTo>
                  <a:cubicBezTo>
                    <a:pt x="1579" y="1930"/>
                    <a:pt x="1329" y="853"/>
                    <a:pt x="527" y="251"/>
                  </a:cubicBezTo>
                  <a:cubicBezTo>
                    <a:pt x="426" y="176"/>
                    <a:pt x="301" y="101"/>
                    <a:pt x="176" y="51"/>
                  </a:cubicBezTo>
                  <a:cubicBezTo>
                    <a:pt x="75" y="1"/>
                    <a:pt x="25" y="1"/>
                    <a:pt x="25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5"/>
            <p:cNvSpPr/>
            <p:nvPr/>
          </p:nvSpPr>
          <p:spPr>
            <a:xfrm>
              <a:off x="6449351" y="2880073"/>
              <a:ext cx="31764" cy="46705"/>
            </a:xfrm>
            <a:custGeom>
              <a:avLst/>
              <a:gdLst/>
              <a:ahLst/>
              <a:cxnLst/>
              <a:rect l="l" t="t" r="r" b="b"/>
              <a:pathLst>
                <a:path w="1705" h="2507" extrusionOk="0">
                  <a:moveTo>
                    <a:pt x="1705" y="0"/>
                  </a:moveTo>
                  <a:cubicBezTo>
                    <a:pt x="1078" y="802"/>
                    <a:pt x="502" y="1629"/>
                    <a:pt x="0" y="2507"/>
                  </a:cubicBezTo>
                  <a:cubicBezTo>
                    <a:pt x="627" y="1730"/>
                    <a:pt x="1203" y="878"/>
                    <a:pt x="1705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5"/>
            <p:cNvSpPr/>
            <p:nvPr/>
          </p:nvSpPr>
          <p:spPr>
            <a:xfrm>
              <a:off x="6669259" y="2779155"/>
              <a:ext cx="255902" cy="162565"/>
            </a:xfrm>
            <a:custGeom>
              <a:avLst/>
              <a:gdLst/>
              <a:ahLst/>
              <a:cxnLst/>
              <a:rect l="l" t="t" r="r" b="b"/>
              <a:pathLst>
                <a:path w="13736" h="8726" extrusionOk="0">
                  <a:moveTo>
                    <a:pt x="3735" y="1"/>
                  </a:moveTo>
                  <a:cubicBezTo>
                    <a:pt x="3372" y="1"/>
                    <a:pt x="3033" y="125"/>
                    <a:pt x="2758" y="355"/>
                  </a:cubicBezTo>
                  <a:lnTo>
                    <a:pt x="1" y="2686"/>
                  </a:lnTo>
                  <a:lnTo>
                    <a:pt x="12056" y="8575"/>
                  </a:lnTo>
                  <a:lnTo>
                    <a:pt x="13735" y="8726"/>
                  </a:lnTo>
                  <a:lnTo>
                    <a:pt x="12984" y="3137"/>
                  </a:lnTo>
                  <a:lnTo>
                    <a:pt x="10778" y="2635"/>
                  </a:lnTo>
                  <a:lnTo>
                    <a:pt x="8648" y="630"/>
                  </a:lnTo>
                  <a:cubicBezTo>
                    <a:pt x="8372" y="405"/>
                    <a:pt x="8046" y="254"/>
                    <a:pt x="7695" y="229"/>
                  </a:cubicBezTo>
                  <a:lnTo>
                    <a:pt x="3836" y="4"/>
                  </a:lnTo>
                  <a:cubicBezTo>
                    <a:pt x="3802" y="2"/>
                    <a:pt x="3768" y="1"/>
                    <a:pt x="3735" y="1"/>
                  </a:cubicBezTo>
                  <a:close/>
                </a:path>
              </a:pathLst>
            </a:custGeom>
            <a:solidFill>
              <a:srgbClr val="FF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5"/>
            <p:cNvSpPr/>
            <p:nvPr/>
          </p:nvSpPr>
          <p:spPr>
            <a:xfrm>
              <a:off x="6700092" y="2814049"/>
              <a:ext cx="86853" cy="31485"/>
            </a:xfrm>
            <a:custGeom>
              <a:avLst/>
              <a:gdLst/>
              <a:ahLst/>
              <a:cxnLst/>
              <a:rect l="l" t="t" r="r" b="b"/>
              <a:pathLst>
                <a:path w="4662" h="1690" extrusionOk="0">
                  <a:moveTo>
                    <a:pt x="3304" y="1"/>
                  </a:moveTo>
                  <a:cubicBezTo>
                    <a:pt x="3231" y="1"/>
                    <a:pt x="3157" y="4"/>
                    <a:pt x="3083" y="11"/>
                  </a:cubicBezTo>
                  <a:cubicBezTo>
                    <a:pt x="2757" y="11"/>
                    <a:pt x="2406" y="86"/>
                    <a:pt x="2105" y="211"/>
                  </a:cubicBezTo>
                  <a:cubicBezTo>
                    <a:pt x="1805" y="361"/>
                    <a:pt x="1529" y="562"/>
                    <a:pt x="1253" y="762"/>
                  </a:cubicBezTo>
                  <a:cubicBezTo>
                    <a:pt x="1028" y="963"/>
                    <a:pt x="802" y="1138"/>
                    <a:pt x="627" y="1264"/>
                  </a:cubicBezTo>
                  <a:cubicBezTo>
                    <a:pt x="251" y="1539"/>
                    <a:pt x="0" y="1690"/>
                    <a:pt x="0" y="1690"/>
                  </a:cubicBezTo>
                  <a:cubicBezTo>
                    <a:pt x="50" y="1665"/>
                    <a:pt x="125" y="1640"/>
                    <a:pt x="176" y="1615"/>
                  </a:cubicBezTo>
                  <a:cubicBezTo>
                    <a:pt x="351" y="1539"/>
                    <a:pt x="501" y="1439"/>
                    <a:pt x="652" y="1339"/>
                  </a:cubicBezTo>
                  <a:cubicBezTo>
                    <a:pt x="852" y="1214"/>
                    <a:pt x="1078" y="1038"/>
                    <a:pt x="1328" y="863"/>
                  </a:cubicBezTo>
                  <a:cubicBezTo>
                    <a:pt x="1579" y="637"/>
                    <a:pt x="1855" y="462"/>
                    <a:pt x="2156" y="336"/>
                  </a:cubicBezTo>
                  <a:cubicBezTo>
                    <a:pt x="2527" y="184"/>
                    <a:pt x="2922" y="101"/>
                    <a:pt x="3324" y="101"/>
                  </a:cubicBezTo>
                  <a:cubicBezTo>
                    <a:pt x="3518" y="101"/>
                    <a:pt x="3714" y="120"/>
                    <a:pt x="3910" y="161"/>
                  </a:cubicBezTo>
                  <a:cubicBezTo>
                    <a:pt x="4361" y="211"/>
                    <a:pt x="4662" y="236"/>
                    <a:pt x="4662" y="236"/>
                  </a:cubicBezTo>
                  <a:cubicBezTo>
                    <a:pt x="4587" y="211"/>
                    <a:pt x="4537" y="186"/>
                    <a:pt x="4461" y="186"/>
                  </a:cubicBezTo>
                  <a:cubicBezTo>
                    <a:pt x="4336" y="136"/>
                    <a:pt x="4161" y="111"/>
                    <a:pt x="3910" y="61"/>
                  </a:cubicBezTo>
                  <a:cubicBezTo>
                    <a:pt x="3708" y="24"/>
                    <a:pt x="3506" y="1"/>
                    <a:pt x="3304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5"/>
            <p:cNvSpPr/>
            <p:nvPr/>
          </p:nvSpPr>
          <p:spPr>
            <a:xfrm>
              <a:off x="6751455" y="2855333"/>
              <a:ext cx="49966" cy="17289"/>
            </a:xfrm>
            <a:custGeom>
              <a:avLst/>
              <a:gdLst/>
              <a:ahLst/>
              <a:cxnLst/>
              <a:rect l="l" t="t" r="r" b="b"/>
              <a:pathLst>
                <a:path w="2682" h="928" extrusionOk="0">
                  <a:moveTo>
                    <a:pt x="1947" y="1"/>
                  </a:moveTo>
                  <a:cubicBezTo>
                    <a:pt x="1708" y="1"/>
                    <a:pt x="1468" y="40"/>
                    <a:pt x="1228" y="125"/>
                  </a:cubicBezTo>
                  <a:cubicBezTo>
                    <a:pt x="902" y="251"/>
                    <a:pt x="602" y="426"/>
                    <a:pt x="326" y="652"/>
                  </a:cubicBezTo>
                  <a:cubicBezTo>
                    <a:pt x="201" y="727"/>
                    <a:pt x="75" y="802"/>
                    <a:pt x="0" y="927"/>
                  </a:cubicBezTo>
                  <a:cubicBezTo>
                    <a:pt x="125" y="852"/>
                    <a:pt x="251" y="802"/>
                    <a:pt x="376" y="702"/>
                  </a:cubicBezTo>
                  <a:cubicBezTo>
                    <a:pt x="652" y="526"/>
                    <a:pt x="952" y="351"/>
                    <a:pt x="1278" y="251"/>
                  </a:cubicBezTo>
                  <a:cubicBezTo>
                    <a:pt x="1550" y="146"/>
                    <a:pt x="1821" y="94"/>
                    <a:pt x="2107" y="94"/>
                  </a:cubicBezTo>
                  <a:cubicBezTo>
                    <a:pt x="2164" y="94"/>
                    <a:pt x="2222" y="96"/>
                    <a:pt x="2281" y="100"/>
                  </a:cubicBezTo>
                  <a:cubicBezTo>
                    <a:pt x="2531" y="125"/>
                    <a:pt x="2682" y="175"/>
                    <a:pt x="2682" y="175"/>
                  </a:cubicBezTo>
                  <a:cubicBezTo>
                    <a:pt x="2556" y="100"/>
                    <a:pt x="2431" y="25"/>
                    <a:pt x="2281" y="25"/>
                  </a:cubicBezTo>
                  <a:cubicBezTo>
                    <a:pt x="2170" y="9"/>
                    <a:pt x="2059" y="1"/>
                    <a:pt x="1947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5"/>
            <p:cNvSpPr/>
            <p:nvPr/>
          </p:nvSpPr>
          <p:spPr>
            <a:xfrm>
              <a:off x="6866309" y="2828245"/>
              <a:ext cx="28038" cy="36906"/>
            </a:xfrm>
            <a:custGeom>
              <a:avLst/>
              <a:gdLst/>
              <a:ahLst/>
              <a:cxnLst/>
              <a:rect l="l" t="t" r="r" b="b"/>
              <a:pathLst>
                <a:path w="1505" h="1981" extrusionOk="0">
                  <a:moveTo>
                    <a:pt x="0" y="0"/>
                  </a:moveTo>
                  <a:lnTo>
                    <a:pt x="0" y="0"/>
                  </a:lnTo>
                  <a:cubicBezTo>
                    <a:pt x="251" y="326"/>
                    <a:pt x="502" y="677"/>
                    <a:pt x="752" y="1003"/>
                  </a:cubicBezTo>
                  <a:cubicBezTo>
                    <a:pt x="1153" y="1529"/>
                    <a:pt x="1479" y="1980"/>
                    <a:pt x="1504" y="1980"/>
                  </a:cubicBezTo>
                  <a:cubicBezTo>
                    <a:pt x="1128" y="1254"/>
                    <a:pt x="627" y="577"/>
                    <a:pt x="0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5"/>
            <p:cNvSpPr/>
            <p:nvPr/>
          </p:nvSpPr>
          <p:spPr>
            <a:xfrm>
              <a:off x="6753318" y="2683490"/>
              <a:ext cx="122343" cy="100416"/>
            </a:xfrm>
            <a:custGeom>
              <a:avLst/>
              <a:gdLst/>
              <a:ahLst/>
              <a:cxnLst/>
              <a:rect l="l" t="t" r="r" b="b"/>
              <a:pathLst>
                <a:path w="6567" h="5390" extrusionOk="0">
                  <a:moveTo>
                    <a:pt x="6067" y="0"/>
                  </a:moveTo>
                  <a:cubicBezTo>
                    <a:pt x="5952" y="0"/>
                    <a:pt x="5835" y="45"/>
                    <a:pt x="5740" y="126"/>
                  </a:cubicBezTo>
                  <a:lnTo>
                    <a:pt x="0" y="5264"/>
                  </a:lnTo>
                  <a:lnTo>
                    <a:pt x="1479" y="5389"/>
                  </a:lnTo>
                  <a:lnTo>
                    <a:pt x="6366" y="803"/>
                  </a:lnTo>
                  <a:cubicBezTo>
                    <a:pt x="6567" y="628"/>
                    <a:pt x="6567" y="352"/>
                    <a:pt x="6391" y="151"/>
                  </a:cubicBezTo>
                  <a:cubicBezTo>
                    <a:pt x="6391" y="126"/>
                    <a:pt x="6366" y="101"/>
                    <a:pt x="6341" y="101"/>
                  </a:cubicBezTo>
                  <a:cubicBezTo>
                    <a:pt x="6261" y="32"/>
                    <a:pt x="6164" y="0"/>
                    <a:pt x="6067" y="0"/>
                  </a:cubicBez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5"/>
            <p:cNvSpPr/>
            <p:nvPr/>
          </p:nvSpPr>
          <p:spPr>
            <a:xfrm>
              <a:off x="6787392" y="2040047"/>
              <a:ext cx="21033" cy="20158"/>
            </a:xfrm>
            <a:custGeom>
              <a:avLst/>
              <a:gdLst/>
              <a:ahLst/>
              <a:cxnLst/>
              <a:rect l="l" t="t" r="r" b="b"/>
              <a:pathLst>
                <a:path w="1129" h="1082" extrusionOk="0">
                  <a:moveTo>
                    <a:pt x="527" y="0"/>
                  </a:moveTo>
                  <a:cubicBezTo>
                    <a:pt x="249" y="0"/>
                    <a:pt x="25" y="195"/>
                    <a:pt x="1" y="479"/>
                  </a:cubicBezTo>
                  <a:cubicBezTo>
                    <a:pt x="1" y="504"/>
                    <a:pt x="1" y="504"/>
                    <a:pt x="1" y="504"/>
                  </a:cubicBezTo>
                  <a:cubicBezTo>
                    <a:pt x="1" y="804"/>
                    <a:pt x="252" y="1055"/>
                    <a:pt x="552" y="1080"/>
                  </a:cubicBezTo>
                  <a:cubicBezTo>
                    <a:pt x="566" y="1081"/>
                    <a:pt x="580" y="1082"/>
                    <a:pt x="594" y="1082"/>
                  </a:cubicBezTo>
                  <a:cubicBezTo>
                    <a:pt x="876" y="1082"/>
                    <a:pt x="1105" y="841"/>
                    <a:pt x="1129" y="554"/>
                  </a:cubicBezTo>
                  <a:cubicBezTo>
                    <a:pt x="1129" y="253"/>
                    <a:pt x="903" y="2"/>
                    <a:pt x="577" y="2"/>
                  </a:cubicBezTo>
                  <a:cubicBezTo>
                    <a:pt x="560" y="1"/>
                    <a:pt x="544" y="0"/>
                    <a:pt x="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5"/>
            <p:cNvSpPr/>
            <p:nvPr/>
          </p:nvSpPr>
          <p:spPr>
            <a:xfrm>
              <a:off x="6777127" y="2013462"/>
              <a:ext cx="43445" cy="11457"/>
            </a:xfrm>
            <a:custGeom>
              <a:avLst/>
              <a:gdLst/>
              <a:ahLst/>
              <a:cxnLst/>
              <a:rect l="l" t="t" r="r" b="b"/>
              <a:pathLst>
                <a:path w="2332" h="615" extrusionOk="0">
                  <a:moveTo>
                    <a:pt x="1128" y="1"/>
                  </a:moveTo>
                  <a:cubicBezTo>
                    <a:pt x="803" y="1"/>
                    <a:pt x="502" y="101"/>
                    <a:pt x="251" y="302"/>
                  </a:cubicBezTo>
                  <a:cubicBezTo>
                    <a:pt x="51" y="427"/>
                    <a:pt x="1" y="577"/>
                    <a:pt x="26" y="602"/>
                  </a:cubicBezTo>
                  <a:cubicBezTo>
                    <a:pt x="33" y="610"/>
                    <a:pt x="45" y="614"/>
                    <a:pt x="60" y="614"/>
                  </a:cubicBezTo>
                  <a:cubicBezTo>
                    <a:pt x="191" y="614"/>
                    <a:pt x="589" y="352"/>
                    <a:pt x="1128" y="352"/>
                  </a:cubicBezTo>
                  <a:cubicBezTo>
                    <a:pt x="1686" y="374"/>
                    <a:pt x="2084" y="614"/>
                    <a:pt x="2219" y="614"/>
                  </a:cubicBezTo>
                  <a:cubicBezTo>
                    <a:pt x="2235" y="614"/>
                    <a:pt x="2248" y="611"/>
                    <a:pt x="2256" y="602"/>
                  </a:cubicBezTo>
                  <a:cubicBezTo>
                    <a:pt x="2331" y="527"/>
                    <a:pt x="2206" y="427"/>
                    <a:pt x="2031" y="277"/>
                  </a:cubicBezTo>
                  <a:cubicBezTo>
                    <a:pt x="1755" y="101"/>
                    <a:pt x="1454" y="1"/>
                    <a:pt x="1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5"/>
            <p:cNvSpPr/>
            <p:nvPr/>
          </p:nvSpPr>
          <p:spPr>
            <a:xfrm>
              <a:off x="6898986" y="2039953"/>
              <a:ext cx="21033" cy="20269"/>
            </a:xfrm>
            <a:custGeom>
              <a:avLst/>
              <a:gdLst/>
              <a:ahLst/>
              <a:cxnLst/>
              <a:rect l="l" t="t" r="r" b="b"/>
              <a:pathLst>
                <a:path w="1129" h="1088" extrusionOk="0">
                  <a:moveTo>
                    <a:pt x="494" y="0"/>
                  </a:moveTo>
                  <a:cubicBezTo>
                    <a:pt x="231" y="0"/>
                    <a:pt x="24" y="211"/>
                    <a:pt x="1" y="484"/>
                  </a:cubicBezTo>
                  <a:lnTo>
                    <a:pt x="1" y="509"/>
                  </a:lnTo>
                  <a:cubicBezTo>
                    <a:pt x="1" y="809"/>
                    <a:pt x="226" y="1060"/>
                    <a:pt x="552" y="1085"/>
                  </a:cubicBezTo>
                  <a:cubicBezTo>
                    <a:pt x="566" y="1086"/>
                    <a:pt x="580" y="1087"/>
                    <a:pt x="594" y="1087"/>
                  </a:cubicBezTo>
                  <a:cubicBezTo>
                    <a:pt x="855" y="1087"/>
                    <a:pt x="1105" y="869"/>
                    <a:pt x="1129" y="584"/>
                  </a:cubicBezTo>
                  <a:cubicBezTo>
                    <a:pt x="1129" y="584"/>
                    <a:pt x="1129" y="559"/>
                    <a:pt x="1129" y="559"/>
                  </a:cubicBezTo>
                  <a:cubicBezTo>
                    <a:pt x="1129" y="258"/>
                    <a:pt x="878" y="7"/>
                    <a:pt x="577" y="7"/>
                  </a:cubicBezTo>
                  <a:cubicBezTo>
                    <a:pt x="549" y="3"/>
                    <a:pt x="521" y="0"/>
                    <a:pt x="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5"/>
            <p:cNvSpPr/>
            <p:nvPr/>
          </p:nvSpPr>
          <p:spPr>
            <a:xfrm>
              <a:off x="6888255" y="2015809"/>
              <a:ext cx="43445" cy="11420"/>
            </a:xfrm>
            <a:custGeom>
              <a:avLst/>
              <a:gdLst/>
              <a:ahLst/>
              <a:cxnLst/>
              <a:rect l="l" t="t" r="r" b="b"/>
              <a:pathLst>
                <a:path w="2332" h="613" extrusionOk="0">
                  <a:moveTo>
                    <a:pt x="1153" y="0"/>
                  </a:moveTo>
                  <a:cubicBezTo>
                    <a:pt x="828" y="0"/>
                    <a:pt x="527" y="100"/>
                    <a:pt x="251" y="301"/>
                  </a:cubicBezTo>
                  <a:cubicBezTo>
                    <a:pt x="76" y="426"/>
                    <a:pt x="0" y="577"/>
                    <a:pt x="51" y="602"/>
                  </a:cubicBezTo>
                  <a:cubicBezTo>
                    <a:pt x="58" y="609"/>
                    <a:pt x="70" y="613"/>
                    <a:pt x="85" y="613"/>
                  </a:cubicBezTo>
                  <a:cubicBezTo>
                    <a:pt x="216" y="613"/>
                    <a:pt x="614" y="351"/>
                    <a:pt x="1153" y="351"/>
                  </a:cubicBezTo>
                  <a:cubicBezTo>
                    <a:pt x="1693" y="351"/>
                    <a:pt x="2111" y="613"/>
                    <a:pt x="2246" y="613"/>
                  </a:cubicBezTo>
                  <a:cubicBezTo>
                    <a:pt x="2262" y="613"/>
                    <a:pt x="2273" y="609"/>
                    <a:pt x="2281" y="602"/>
                  </a:cubicBezTo>
                  <a:cubicBezTo>
                    <a:pt x="2331" y="526"/>
                    <a:pt x="2231" y="426"/>
                    <a:pt x="2031" y="276"/>
                  </a:cubicBezTo>
                  <a:cubicBezTo>
                    <a:pt x="1780" y="100"/>
                    <a:pt x="1454" y="0"/>
                    <a:pt x="11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5"/>
            <p:cNvSpPr/>
            <p:nvPr/>
          </p:nvSpPr>
          <p:spPr>
            <a:xfrm>
              <a:off x="6818691" y="2016722"/>
              <a:ext cx="35490" cy="94883"/>
            </a:xfrm>
            <a:custGeom>
              <a:avLst/>
              <a:gdLst/>
              <a:ahLst/>
              <a:cxnLst/>
              <a:rect l="l" t="t" r="r" b="b"/>
              <a:pathLst>
                <a:path w="1905" h="5093" extrusionOk="0">
                  <a:moveTo>
                    <a:pt x="1853" y="1"/>
                  </a:moveTo>
                  <a:cubicBezTo>
                    <a:pt x="1769" y="1"/>
                    <a:pt x="1197" y="1320"/>
                    <a:pt x="551" y="2984"/>
                  </a:cubicBezTo>
                  <a:lnTo>
                    <a:pt x="125" y="4187"/>
                  </a:lnTo>
                  <a:cubicBezTo>
                    <a:pt x="25" y="4362"/>
                    <a:pt x="0" y="4588"/>
                    <a:pt x="25" y="4788"/>
                  </a:cubicBezTo>
                  <a:cubicBezTo>
                    <a:pt x="75" y="4914"/>
                    <a:pt x="176" y="4989"/>
                    <a:pt x="301" y="5014"/>
                  </a:cubicBezTo>
                  <a:cubicBezTo>
                    <a:pt x="376" y="5039"/>
                    <a:pt x="476" y="5064"/>
                    <a:pt x="551" y="5064"/>
                  </a:cubicBezTo>
                  <a:cubicBezTo>
                    <a:pt x="740" y="5078"/>
                    <a:pt x="936" y="5093"/>
                    <a:pt x="1131" y="5093"/>
                  </a:cubicBezTo>
                  <a:cubicBezTo>
                    <a:pt x="1274" y="5093"/>
                    <a:pt x="1416" y="5085"/>
                    <a:pt x="1554" y="5064"/>
                  </a:cubicBezTo>
                  <a:cubicBezTo>
                    <a:pt x="1228" y="4964"/>
                    <a:pt x="902" y="4889"/>
                    <a:pt x="577" y="4889"/>
                  </a:cubicBezTo>
                  <a:cubicBezTo>
                    <a:pt x="401" y="4889"/>
                    <a:pt x="276" y="4838"/>
                    <a:pt x="251" y="4738"/>
                  </a:cubicBezTo>
                  <a:cubicBezTo>
                    <a:pt x="226" y="4563"/>
                    <a:pt x="276" y="4412"/>
                    <a:pt x="351" y="4262"/>
                  </a:cubicBezTo>
                  <a:cubicBezTo>
                    <a:pt x="501" y="3886"/>
                    <a:pt x="652" y="3510"/>
                    <a:pt x="802" y="3084"/>
                  </a:cubicBezTo>
                  <a:cubicBezTo>
                    <a:pt x="1454" y="1405"/>
                    <a:pt x="1905" y="26"/>
                    <a:pt x="1855" y="1"/>
                  </a:cubicBezTo>
                  <a:cubicBezTo>
                    <a:pt x="1854" y="1"/>
                    <a:pt x="1853" y="1"/>
                    <a:pt x="18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5"/>
            <p:cNvSpPr/>
            <p:nvPr/>
          </p:nvSpPr>
          <p:spPr>
            <a:xfrm>
              <a:off x="6839687" y="2216119"/>
              <a:ext cx="109749" cy="49723"/>
            </a:xfrm>
            <a:custGeom>
              <a:avLst/>
              <a:gdLst/>
              <a:ahLst/>
              <a:cxnLst/>
              <a:rect l="l" t="t" r="r" b="b"/>
              <a:pathLst>
                <a:path w="5891" h="2669" extrusionOk="0">
                  <a:moveTo>
                    <a:pt x="5891" y="0"/>
                  </a:moveTo>
                  <a:lnTo>
                    <a:pt x="5891" y="0"/>
                  </a:lnTo>
                  <a:cubicBezTo>
                    <a:pt x="4186" y="1009"/>
                    <a:pt x="2250" y="1557"/>
                    <a:pt x="262" y="1557"/>
                  </a:cubicBezTo>
                  <a:cubicBezTo>
                    <a:pt x="175" y="1557"/>
                    <a:pt x="88" y="1556"/>
                    <a:pt x="1" y="1554"/>
                  </a:cubicBezTo>
                  <a:lnTo>
                    <a:pt x="1" y="2632"/>
                  </a:lnTo>
                  <a:cubicBezTo>
                    <a:pt x="274" y="2657"/>
                    <a:pt x="537" y="2668"/>
                    <a:pt x="788" y="2668"/>
                  </a:cubicBezTo>
                  <a:cubicBezTo>
                    <a:pt x="4590" y="2668"/>
                    <a:pt x="5891" y="0"/>
                    <a:pt x="5891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5"/>
            <p:cNvSpPr/>
            <p:nvPr/>
          </p:nvSpPr>
          <p:spPr>
            <a:xfrm>
              <a:off x="6850902" y="2130495"/>
              <a:ext cx="36440" cy="25020"/>
            </a:xfrm>
            <a:custGeom>
              <a:avLst/>
              <a:gdLst/>
              <a:ahLst/>
              <a:cxnLst/>
              <a:rect l="l" t="t" r="r" b="b"/>
              <a:pathLst>
                <a:path w="1956" h="1343" extrusionOk="0">
                  <a:moveTo>
                    <a:pt x="928" y="0"/>
                  </a:moveTo>
                  <a:cubicBezTo>
                    <a:pt x="590" y="0"/>
                    <a:pt x="294" y="148"/>
                    <a:pt x="76" y="411"/>
                  </a:cubicBezTo>
                  <a:lnTo>
                    <a:pt x="51" y="436"/>
                  </a:lnTo>
                  <a:cubicBezTo>
                    <a:pt x="0" y="486"/>
                    <a:pt x="0" y="586"/>
                    <a:pt x="51" y="661"/>
                  </a:cubicBezTo>
                  <a:cubicBezTo>
                    <a:pt x="101" y="736"/>
                    <a:pt x="151" y="787"/>
                    <a:pt x="226" y="837"/>
                  </a:cubicBezTo>
                  <a:cubicBezTo>
                    <a:pt x="452" y="1037"/>
                    <a:pt x="727" y="1188"/>
                    <a:pt x="1003" y="1288"/>
                  </a:cubicBezTo>
                  <a:cubicBezTo>
                    <a:pt x="1085" y="1325"/>
                    <a:pt x="1171" y="1342"/>
                    <a:pt x="1258" y="1342"/>
                  </a:cubicBezTo>
                  <a:cubicBezTo>
                    <a:pt x="1461" y="1342"/>
                    <a:pt x="1664" y="1246"/>
                    <a:pt x="1805" y="1087"/>
                  </a:cubicBezTo>
                  <a:cubicBezTo>
                    <a:pt x="1955" y="862"/>
                    <a:pt x="1930" y="586"/>
                    <a:pt x="1755" y="386"/>
                  </a:cubicBezTo>
                  <a:cubicBezTo>
                    <a:pt x="1579" y="160"/>
                    <a:pt x="1329" y="35"/>
                    <a:pt x="1078" y="10"/>
                  </a:cubicBezTo>
                  <a:cubicBezTo>
                    <a:pt x="1027" y="3"/>
                    <a:pt x="977" y="0"/>
                    <a:pt x="928" y="0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5"/>
            <p:cNvSpPr/>
            <p:nvPr/>
          </p:nvSpPr>
          <p:spPr>
            <a:xfrm>
              <a:off x="6844363" y="2119001"/>
              <a:ext cx="38769" cy="32696"/>
            </a:xfrm>
            <a:custGeom>
              <a:avLst/>
              <a:gdLst/>
              <a:ahLst/>
              <a:cxnLst/>
              <a:rect l="l" t="t" r="r" b="b"/>
              <a:pathLst>
                <a:path w="2081" h="1755" extrusionOk="0">
                  <a:moveTo>
                    <a:pt x="1981" y="0"/>
                  </a:moveTo>
                  <a:cubicBezTo>
                    <a:pt x="1880" y="0"/>
                    <a:pt x="1880" y="652"/>
                    <a:pt x="1304" y="1128"/>
                  </a:cubicBezTo>
                  <a:cubicBezTo>
                    <a:pt x="752" y="1579"/>
                    <a:pt x="51" y="1504"/>
                    <a:pt x="26" y="1604"/>
                  </a:cubicBezTo>
                  <a:cubicBezTo>
                    <a:pt x="1" y="1704"/>
                    <a:pt x="176" y="1729"/>
                    <a:pt x="477" y="1754"/>
                  </a:cubicBezTo>
                  <a:cubicBezTo>
                    <a:pt x="878" y="1754"/>
                    <a:pt x="1254" y="1604"/>
                    <a:pt x="1554" y="1378"/>
                  </a:cubicBezTo>
                  <a:cubicBezTo>
                    <a:pt x="1830" y="1128"/>
                    <a:pt x="2006" y="802"/>
                    <a:pt x="2056" y="426"/>
                  </a:cubicBezTo>
                  <a:cubicBezTo>
                    <a:pt x="2081" y="150"/>
                    <a:pt x="2006" y="0"/>
                    <a:pt x="1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5"/>
            <p:cNvSpPr/>
            <p:nvPr/>
          </p:nvSpPr>
          <p:spPr>
            <a:xfrm>
              <a:off x="6883579" y="1998315"/>
              <a:ext cx="52779" cy="15258"/>
            </a:xfrm>
            <a:custGeom>
              <a:avLst/>
              <a:gdLst/>
              <a:ahLst/>
              <a:cxnLst/>
              <a:rect l="l" t="t" r="r" b="b"/>
              <a:pathLst>
                <a:path w="2833" h="819" extrusionOk="0">
                  <a:moveTo>
                    <a:pt x="1193" y="0"/>
                  </a:moveTo>
                  <a:cubicBezTo>
                    <a:pt x="927" y="0"/>
                    <a:pt x="659" y="45"/>
                    <a:pt x="402" y="137"/>
                  </a:cubicBezTo>
                  <a:cubicBezTo>
                    <a:pt x="126" y="262"/>
                    <a:pt x="1" y="388"/>
                    <a:pt x="26" y="463"/>
                  </a:cubicBezTo>
                  <a:cubicBezTo>
                    <a:pt x="76" y="613"/>
                    <a:pt x="703" y="538"/>
                    <a:pt x="1404" y="638"/>
                  </a:cubicBezTo>
                  <a:cubicBezTo>
                    <a:pt x="1942" y="694"/>
                    <a:pt x="2384" y="818"/>
                    <a:pt x="2618" y="818"/>
                  </a:cubicBezTo>
                  <a:cubicBezTo>
                    <a:pt x="2700" y="818"/>
                    <a:pt x="2757" y="803"/>
                    <a:pt x="2783" y="764"/>
                  </a:cubicBezTo>
                  <a:cubicBezTo>
                    <a:pt x="2833" y="689"/>
                    <a:pt x="2733" y="538"/>
                    <a:pt x="2507" y="388"/>
                  </a:cubicBezTo>
                  <a:cubicBezTo>
                    <a:pt x="2110" y="134"/>
                    <a:pt x="1653" y="0"/>
                    <a:pt x="11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5"/>
            <p:cNvSpPr/>
            <p:nvPr/>
          </p:nvSpPr>
          <p:spPr>
            <a:xfrm>
              <a:off x="6780872" y="1980319"/>
              <a:ext cx="40166" cy="12724"/>
            </a:xfrm>
            <a:custGeom>
              <a:avLst/>
              <a:gdLst/>
              <a:ahLst/>
              <a:cxnLst/>
              <a:rect l="l" t="t" r="r" b="b"/>
              <a:pathLst>
                <a:path w="2156" h="683" extrusionOk="0">
                  <a:moveTo>
                    <a:pt x="1053" y="0"/>
                  </a:moveTo>
                  <a:cubicBezTo>
                    <a:pt x="777" y="0"/>
                    <a:pt x="476" y="101"/>
                    <a:pt x="226" y="276"/>
                  </a:cubicBezTo>
                  <a:cubicBezTo>
                    <a:pt x="50" y="401"/>
                    <a:pt x="0" y="552"/>
                    <a:pt x="50" y="627"/>
                  </a:cubicBezTo>
                  <a:cubicBezTo>
                    <a:pt x="84" y="669"/>
                    <a:pt x="153" y="683"/>
                    <a:pt x="250" y="683"/>
                  </a:cubicBezTo>
                  <a:cubicBezTo>
                    <a:pt x="443" y="683"/>
                    <a:pt x="744" y="627"/>
                    <a:pt x="1078" y="627"/>
                  </a:cubicBezTo>
                  <a:cubicBezTo>
                    <a:pt x="1364" y="627"/>
                    <a:pt x="1626" y="660"/>
                    <a:pt x="1817" y="660"/>
                  </a:cubicBezTo>
                  <a:cubicBezTo>
                    <a:pt x="1960" y="660"/>
                    <a:pt x="2062" y="641"/>
                    <a:pt x="2105" y="577"/>
                  </a:cubicBezTo>
                  <a:cubicBezTo>
                    <a:pt x="2155" y="502"/>
                    <a:pt x="2080" y="351"/>
                    <a:pt x="1905" y="226"/>
                  </a:cubicBezTo>
                  <a:cubicBezTo>
                    <a:pt x="1654" y="76"/>
                    <a:pt x="1353" y="0"/>
                    <a:pt x="10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5"/>
            <p:cNvSpPr/>
            <p:nvPr/>
          </p:nvSpPr>
          <p:spPr>
            <a:xfrm>
              <a:off x="6778990" y="1838992"/>
              <a:ext cx="272240" cy="298229"/>
            </a:xfrm>
            <a:custGeom>
              <a:avLst/>
              <a:gdLst/>
              <a:ahLst/>
              <a:cxnLst/>
              <a:rect l="l" t="t" r="r" b="b"/>
              <a:pathLst>
                <a:path w="14613" h="16008" extrusionOk="0">
                  <a:moveTo>
                    <a:pt x="6384" y="0"/>
                  </a:moveTo>
                  <a:cubicBezTo>
                    <a:pt x="5216" y="0"/>
                    <a:pt x="4059" y="269"/>
                    <a:pt x="3008" y="794"/>
                  </a:cubicBezTo>
                  <a:cubicBezTo>
                    <a:pt x="2106" y="1245"/>
                    <a:pt x="1304" y="1872"/>
                    <a:pt x="627" y="2649"/>
                  </a:cubicBezTo>
                  <a:cubicBezTo>
                    <a:pt x="452" y="2850"/>
                    <a:pt x="276" y="3075"/>
                    <a:pt x="151" y="3301"/>
                  </a:cubicBezTo>
                  <a:cubicBezTo>
                    <a:pt x="76" y="3376"/>
                    <a:pt x="26" y="3451"/>
                    <a:pt x="1" y="3551"/>
                  </a:cubicBezTo>
                  <a:cubicBezTo>
                    <a:pt x="26" y="3551"/>
                    <a:pt x="251" y="3225"/>
                    <a:pt x="703" y="2749"/>
                  </a:cubicBezTo>
                  <a:cubicBezTo>
                    <a:pt x="1379" y="2022"/>
                    <a:pt x="2181" y="1421"/>
                    <a:pt x="3083" y="995"/>
                  </a:cubicBezTo>
                  <a:cubicBezTo>
                    <a:pt x="4099" y="497"/>
                    <a:pt x="5203" y="247"/>
                    <a:pt x="6327" y="247"/>
                  </a:cubicBezTo>
                  <a:cubicBezTo>
                    <a:pt x="6673" y="247"/>
                    <a:pt x="7021" y="271"/>
                    <a:pt x="7369" y="318"/>
                  </a:cubicBezTo>
                  <a:cubicBezTo>
                    <a:pt x="9149" y="594"/>
                    <a:pt x="10778" y="1471"/>
                    <a:pt x="11981" y="2824"/>
                  </a:cubicBezTo>
                  <a:cubicBezTo>
                    <a:pt x="13109" y="4228"/>
                    <a:pt x="13860" y="5932"/>
                    <a:pt x="14111" y="7712"/>
                  </a:cubicBezTo>
                  <a:cubicBezTo>
                    <a:pt x="14362" y="9165"/>
                    <a:pt x="14437" y="10644"/>
                    <a:pt x="14312" y="12123"/>
                  </a:cubicBezTo>
                  <a:cubicBezTo>
                    <a:pt x="14211" y="13125"/>
                    <a:pt x="13986" y="14103"/>
                    <a:pt x="13610" y="15030"/>
                  </a:cubicBezTo>
                  <a:cubicBezTo>
                    <a:pt x="13359" y="15682"/>
                    <a:pt x="13159" y="16007"/>
                    <a:pt x="13159" y="16007"/>
                  </a:cubicBezTo>
                  <a:cubicBezTo>
                    <a:pt x="13209" y="15932"/>
                    <a:pt x="13259" y="15857"/>
                    <a:pt x="13309" y="15782"/>
                  </a:cubicBezTo>
                  <a:cubicBezTo>
                    <a:pt x="13459" y="15556"/>
                    <a:pt x="13585" y="15306"/>
                    <a:pt x="13685" y="15055"/>
                  </a:cubicBezTo>
                  <a:cubicBezTo>
                    <a:pt x="14111" y="14128"/>
                    <a:pt x="14362" y="13125"/>
                    <a:pt x="14462" y="12123"/>
                  </a:cubicBezTo>
                  <a:cubicBezTo>
                    <a:pt x="14612" y="10644"/>
                    <a:pt x="14562" y="9140"/>
                    <a:pt x="14287" y="7662"/>
                  </a:cubicBezTo>
                  <a:cubicBezTo>
                    <a:pt x="14061" y="5832"/>
                    <a:pt x="13309" y="4103"/>
                    <a:pt x="12156" y="2649"/>
                  </a:cubicBezTo>
                  <a:cubicBezTo>
                    <a:pt x="10928" y="1245"/>
                    <a:pt x="9224" y="343"/>
                    <a:pt x="7394" y="68"/>
                  </a:cubicBezTo>
                  <a:cubicBezTo>
                    <a:pt x="7058" y="23"/>
                    <a:pt x="6721" y="0"/>
                    <a:pt x="6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5"/>
            <p:cNvSpPr/>
            <p:nvPr/>
          </p:nvSpPr>
          <p:spPr>
            <a:xfrm>
              <a:off x="7020398" y="2213268"/>
              <a:ext cx="76122" cy="21946"/>
            </a:xfrm>
            <a:custGeom>
              <a:avLst/>
              <a:gdLst/>
              <a:ahLst/>
              <a:cxnLst/>
              <a:rect l="l" t="t" r="r" b="b"/>
              <a:pathLst>
                <a:path w="4086" h="1178" extrusionOk="0">
                  <a:moveTo>
                    <a:pt x="35" y="1"/>
                  </a:moveTo>
                  <a:cubicBezTo>
                    <a:pt x="31" y="1"/>
                    <a:pt x="28" y="1"/>
                    <a:pt x="25" y="3"/>
                  </a:cubicBezTo>
                  <a:cubicBezTo>
                    <a:pt x="0" y="28"/>
                    <a:pt x="126" y="253"/>
                    <a:pt x="451" y="529"/>
                  </a:cubicBezTo>
                  <a:cubicBezTo>
                    <a:pt x="877" y="880"/>
                    <a:pt x="1404" y="1105"/>
                    <a:pt x="1955" y="1156"/>
                  </a:cubicBezTo>
                  <a:cubicBezTo>
                    <a:pt x="2066" y="1170"/>
                    <a:pt x="2176" y="1177"/>
                    <a:pt x="2284" y="1177"/>
                  </a:cubicBezTo>
                  <a:cubicBezTo>
                    <a:pt x="2742" y="1177"/>
                    <a:pt x="3179" y="1053"/>
                    <a:pt x="3584" y="830"/>
                  </a:cubicBezTo>
                  <a:cubicBezTo>
                    <a:pt x="3935" y="629"/>
                    <a:pt x="4085" y="429"/>
                    <a:pt x="4085" y="404"/>
                  </a:cubicBezTo>
                  <a:cubicBezTo>
                    <a:pt x="4085" y="402"/>
                    <a:pt x="4085" y="401"/>
                    <a:pt x="4083" y="401"/>
                  </a:cubicBezTo>
                  <a:cubicBezTo>
                    <a:pt x="4059" y="401"/>
                    <a:pt x="3861" y="564"/>
                    <a:pt x="3509" y="704"/>
                  </a:cubicBezTo>
                  <a:cubicBezTo>
                    <a:pt x="3116" y="891"/>
                    <a:pt x="2692" y="983"/>
                    <a:pt x="2269" y="983"/>
                  </a:cubicBezTo>
                  <a:cubicBezTo>
                    <a:pt x="1668" y="983"/>
                    <a:pt x="1067" y="797"/>
                    <a:pt x="552" y="429"/>
                  </a:cubicBezTo>
                  <a:cubicBezTo>
                    <a:pt x="244" y="192"/>
                    <a:pt x="93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5"/>
            <p:cNvSpPr/>
            <p:nvPr/>
          </p:nvSpPr>
          <p:spPr>
            <a:xfrm>
              <a:off x="7025521" y="2145604"/>
              <a:ext cx="36906" cy="30367"/>
            </a:xfrm>
            <a:custGeom>
              <a:avLst/>
              <a:gdLst/>
              <a:ahLst/>
              <a:cxnLst/>
              <a:rect l="l" t="t" r="r" b="b"/>
              <a:pathLst>
                <a:path w="1981" h="1630" extrusionOk="0">
                  <a:moveTo>
                    <a:pt x="1" y="1"/>
                  </a:moveTo>
                  <a:cubicBezTo>
                    <a:pt x="327" y="276"/>
                    <a:pt x="653" y="552"/>
                    <a:pt x="1003" y="778"/>
                  </a:cubicBezTo>
                  <a:cubicBezTo>
                    <a:pt x="1329" y="1078"/>
                    <a:pt x="1655" y="1354"/>
                    <a:pt x="1981" y="1630"/>
                  </a:cubicBezTo>
                  <a:cubicBezTo>
                    <a:pt x="1805" y="1204"/>
                    <a:pt x="1505" y="878"/>
                    <a:pt x="1154" y="627"/>
                  </a:cubicBezTo>
                  <a:cubicBezTo>
                    <a:pt x="828" y="301"/>
                    <a:pt x="452" y="10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5"/>
            <p:cNvSpPr/>
            <p:nvPr/>
          </p:nvSpPr>
          <p:spPr>
            <a:xfrm>
              <a:off x="7043741" y="2081573"/>
              <a:ext cx="27088" cy="32304"/>
            </a:xfrm>
            <a:custGeom>
              <a:avLst/>
              <a:gdLst/>
              <a:ahLst/>
              <a:cxnLst/>
              <a:rect l="l" t="t" r="r" b="b"/>
              <a:pathLst>
                <a:path w="1454" h="1734" extrusionOk="0">
                  <a:moveTo>
                    <a:pt x="136" y="0"/>
                  </a:moveTo>
                  <a:cubicBezTo>
                    <a:pt x="50" y="0"/>
                    <a:pt x="0" y="15"/>
                    <a:pt x="0" y="29"/>
                  </a:cubicBezTo>
                  <a:cubicBezTo>
                    <a:pt x="376" y="179"/>
                    <a:pt x="677" y="405"/>
                    <a:pt x="953" y="681"/>
                  </a:cubicBezTo>
                  <a:cubicBezTo>
                    <a:pt x="1153" y="1007"/>
                    <a:pt x="1304" y="1357"/>
                    <a:pt x="1354" y="1733"/>
                  </a:cubicBezTo>
                  <a:cubicBezTo>
                    <a:pt x="1379" y="1733"/>
                    <a:pt x="1454" y="1608"/>
                    <a:pt x="1454" y="1357"/>
                  </a:cubicBezTo>
                  <a:cubicBezTo>
                    <a:pt x="1429" y="1057"/>
                    <a:pt x="1304" y="781"/>
                    <a:pt x="1128" y="530"/>
                  </a:cubicBezTo>
                  <a:cubicBezTo>
                    <a:pt x="928" y="305"/>
                    <a:pt x="677" y="129"/>
                    <a:pt x="376" y="29"/>
                  </a:cubicBezTo>
                  <a:cubicBezTo>
                    <a:pt x="281" y="8"/>
                    <a:pt x="199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5"/>
            <p:cNvSpPr/>
            <p:nvPr/>
          </p:nvSpPr>
          <p:spPr>
            <a:xfrm>
              <a:off x="7049349" y="2068066"/>
              <a:ext cx="18686" cy="13730"/>
            </a:xfrm>
            <a:custGeom>
              <a:avLst/>
              <a:gdLst/>
              <a:ahLst/>
              <a:cxnLst/>
              <a:rect l="l" t="t" r="r" b="b"/>
              <a:pathLst>
                <a:path w="1003" h="737" extrusionOk="0">
                  <a:moveTo>
                    <a:pt x="100" y="0"/>
                  </a:moveTo>
                  <a:cubicBezTo>
                    <a:pt x="44" y="0"/>
                    <a:pt x="8" y="11"/>
                    <a:pt x="0" y="27"/>
                  </a:cubicBezTo>
                  <a:cubicBezTo>
                    <a:pt x="0" y="102"/>
                    <a:pt x="251" y="203"/>
                    <a:pt x="501" y="378"/>
                  </a:cubicBezTo>
                  <a:cubicBezTo>
                    <a:pt x="728" y="537"/>
                    <a:pt x="872" y="736"/>
                    <a:pt x="935" y="736"/>
                  </a:cubicBezTo>
                  <a:cubicBezTo>
                    <a:pt x="942" y="736"/>
                    <a:pt x="948" y="734"/>
                    <a:pt x="952" y="729"/>
                  </a:cubicBezTo>
                  <a:cubicBezTo>
                    <a:pt x="1003" y="729"/>
                    <a:pt x="927" y="428"/>
                    <a:pt x="627" y="203"/>
                  </a:cubicBezTo>
                  <a:cubicBezTo>
                    <a:pt x="422" y="49"/>
                    <a:pt x="21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5"/>
            <p:cNvSpPr/>
            <p:nvPr/>
          </p:nvSpPr>
          <p:spPr>
            <a:xfrm>
              <a:off x="7004525" y="1878562"/>
              <a:ext cx="15891" cy="11253"/>
            </a:xfrm>
            <a:custGeom>
              <a:avLst/>
              <a:gdLst/>
              <a:ahLst/>
              <a:cxnLst/>
              <a:rect l="l" t="t" r="r" b="b"/>
              <a:pathLst>
                <a:path w="853" h="604" extrusionOk="0">
                  <a:moveTo>
                    <a:pt x="754" y="1"/>
                  </a:moveTo>
                  <a:cubicBezTo>
                    <a:pt x="658" y="1"/>
                    <a:pt x="486" y="50"/>
                    <a:pt x="326" y="174"/>
                  </a:cubicBezTo>
                  <a:cubicBezTo>
                    <a:pt x="100" y="350"/>
                    <a:pt x="0" y="550"/>
                    <a:pt x="50" y="600"/>
                  </a:cubicBezTo>
                  <a:cubicBezTo>
                    <a:pt x="55" y="602"/>
                    <a:pt x="60" y="603"/>
                    <a:pt x="66" y="603"/>
                  </a:cubicBezTo>
                  <a:cubicBezTo>
                    <a:pt x="131" y="603"/>
                    <a:pt x="291" y="487"/>
                    <a:pt x="451" y="350"/>
                  </a:cubicBezTo>
                  <a:cubicBezTo>
                    <a:pt x="677" y="199"/>
                    <a:pt x="852" y="74"/>
                    <a:pt x="827" y="24"/>
                  </a:cubicBezTo>
                  <a:cubicBezTo>
                    <a:pt x="820" y="9"/>
                    <a:pt x="793" y="1"/>
                    <a:pt x="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5"/>
            <p:cNvSpPr/>
            <p:nvPr/>
          </p:nvSpPr>
          <p:spPr>
            <a:xfrm>
              <a:off x="6997520" y="1874966"/>
              <a:ext cx="11215" cy="9017"/>
            </a:xfrm>
            <a:custGeom>
              <a:avLst/>
              <a:gdLst/>
              <a:ahLst/>
              <a:cxnLst/>
              <a:rect l="l" t="t" r="r" b="b"/>
              <a:pathLst>
                <a:path w="602" h="484" extrusionOk="0">
                  <a:moveTo>
                    <a:pt x="520" y="1"/>
                  </a:moveTo>
                  <a:cubicBezTo>
                    <a:pt x="462" y="1"/>
                    <a:pt x="344" y="68"/>
                    <a:pt x="226" y="167"/>
                  </a:cubicBezTo>
                  <a:cubicBezTo>
                    <a:pt x="100" y="292"/>
                    <a:pt x="0" y="417"/>
                    <a:pt x="50" y="467"/>
                  </a:cubicBezTo>
                  <a:cubicBezTo>
                    <a:pt x="56" y="478"/>
                    <a:pt x="67" y="483"/>
                    <a:pt x="82" y="483"/>
                  </a:cubicBezTo>
                  <a:cubicBezTo>
                    <a:pt x="140" y="483"/>
                    <a:pt x="258" y="416"/>
                    <a:pt x="376" y="317"/>
                  </a:cubicBezTo>
                  <a:cubicBezTo>
                    <a:pt x="526" y="192"/>
                    <a:pt x="602" y="66"/>
                    <a:pt x="552" y="16"/>
                  </a:cubicBezTo>
                  <a:cubicBezTo>
                    <a:pt x="546" y="6"/>
                    <a:pt x="535" y="1"/>
                    <a:pt x="5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5"/>
            <p:cNvSpPr/>
            <p:nvPr/>
          </p:nvSpPr>
          <p:spPr>
            <a:xfrm>
              <a:off x="7003575" y="2069277"/>
              <a:ext cx="58852" cy="85661"/>
            </a:xfrm>
            <a:custGeom>
              <a:avLst/>
              <a:gdLst/>
              <a:ahLst/>
              <a:cxnLst/>
              <a:rect l="l" t="t" r="r" b="b"/>
              <a:pathLst>
                <a:path w="3159" h="4598" extrusionOk="0">
                  <a:moveTo>
                    <a:pt x="1204" y="0"/>
                  </a:moveTo>
                  <a:cubicBezTo>
                    <a:pt x="1024" y="0"/>
                    <a:pt x="854" y="16"/>
                    <a:pt x="703" y="37"/>
                  </a:cubicBezTo>
                  <a:cubicBezTo>
                    <a:pt x="402" y="88"/>
                    <a:pt x="1" y="865"/>
                    <a:pt x="1" y="1190"/>
                  </a:cubicBezTo>
                  <a:cubicBezTo>
                    <a:pt x="1" y="2318"/>
                    <a:pt x="126" y="4398"/>
                    <a:pt x="151" y="4499"/>
                  </a:cubicBezTo>
                  <a:cubicBezTo>
                    <a:pt x="151" y="4522"/>
                    <a:pt x="445" y="4597"/>
                    <a:pt x="850" y="4597"/>
                  </a:cubicBezTo>
                  <a:cubicBezTo>
                    <a:pt x="1738" y="4597"/>
                    <a:pt x="3159" y="4235"/>
                    <a:pt x="3159" y="2168"/>
                  </a:cubicBezTo>
                  <a:cubicBezTo>
                    <a:pt x="3138" y="362"/>
                    <a:pt x="2069" y="0"/>
                    <a:pt x="1204" y="0"/>
                  </a:cubicBezTo>
                  <a:close/>
                </a:path>
              </a:pathLst>
            </a:custGeom>
            <a:solidFill>
              <a:srgbClr val="FF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5"/>
            <p:cNvSpPr/>
            <p:nvPr/>
          </p:nvSpPr>
          <p:spPr>
            <a:xfrm>
              <a:off x="7022726" y="2086771"/>
              <a:ext cx="25691" cy="49053"/>
            </a:xfrm>
            <a:custGeom>
              <a:avLst/>
              <a:gdLst/>
              <a:ahLst/>
              <a:cxnLst/>
              <a:rect l="l" t="t" r="r" b="b"/>
              <a:pathLst>
                <a:path w="1379" h="2633" extrusionOk="0">
                  <a:moveTo>
                    <a:pt x="627" y="1"/>
                  </a:moveTo>
                  <a:cubicBezTo>
                    <a:pt x="527" y="1"/>
                    <a:pt x="427" y="26"/>
                    <a:pt x="326" y="76"/>
                  </a:cubicBezTo>
                  <a:cubicBezTo>
                    <a:pt x="276" y="126"/>
                    <a:pt x="226" y="201"/>
                    <a:pt x="226" y="276"/>
                  </a:cubicBezTo>
                  <a:cubicBezTo>
                    <a:pt x="201" y="402"/>
                    <a:pt x="251" y="452"/>
                    <a:pt x="251" y="452"/>
                  </a:cubicBezTo>
                  <a:cubicBezTo>
                    <a:pt x="276" y="452"/>
                    <a:pt x="251" y="377"/>
                    <a:pt x="301" y="301"/>
                  </a:cubicBezTo>
                  <a:cubicBezTo>
                    <a:pt x="343" y="197"/>
                    <a:pt x="437" y="145"/>
                    <a:pt x="540" y="145"/>
                  </a:cubicBezTo>
                  <a:cubicBezTo>
                    <a:pt x="560" y="145"/>
                    <a:pt x="581" y="147"/>
                    <a:pt x="602" y="151"/>
                  </a:cubicBezTo>
                  <a:cubicBezTo>
                    <a:pt x="803" y="226"/>
                    <a:pt x="953" y="377"/>
                    <a:pt x="1003" y="577"/>
                  </a:cubicBezTo>
                  <a:cubicBezTo>
                    <a:pt x="1103" y="803"/>
                    <a:pt x="1153" y="1053"/>
                    <a:pt x="1153" y="1329"/>
                  </a:cubicBezTo>
                  <a:cubicBezTo>
                    <a:pt x="1178" y="1780"/>
                    <a:pt x="953" y="2231"/>
                    <a:pt x="552" y="2482"/>
                  </a:cubicBezTo>
                  <a:cubicBezTo>
                    <a:pt x="489" y="2507"/>
                    <a:pt x="427" y="2520"/>
                    <a:pt x="364" y="2520"/>
                  </a:cubicBezTo>
                  <a:cubicBezTo>
                    <a:pt x="301" y="2520"/>
                    <a:pt x="239" y="2507"/>
                    <a:pt x="176" y="2482"/>
                  </a:cubicBezTo>
                  <a:cubicBezTo>
                    <a:pt x="76" y="2432"/>
                    <a:pt x="26" y="2407"/>
                    <a:pt x="26" y="2407"/>
                  </a:cubicBezTo>
                  <a:lnTo>
                    <a:pt x="26" y="2407"/>
                  </a:lnTo>
                  <a:cubicBezTo>
                    <a:pt x="1" y="2407"/>
                    <a:pt x="26" y="2482"/>
                    <a:pt x="126" y="2532"/>
                  </a:cubicBezTo>
                  <a:cubicBezTo>
                    <a:pt x="226" y="2599"/>
                    <a:pt x="337" y="2632"/>
                    <a:pt x="445" y="2632"/>
                  </a:cubicBezTo>
                  <a:cubicBezTo>
                    <a:pt x="499" y="2632"/>
                    <a:pt x="552" y="2624"/>
                    <a:pt x="602" y="2607"/>
                  </a:cubicBezTo>
                  <a:cubicBezTo>
                    <a:pt x="1028" y="2482"/>
                    <a:pt x="1354" y="1905"/>
                    <a:pt x="1354" y="1304"/>
                  </a:cubicBezTo>
                  <a:cubicBezTo>
                    <a:pt x="1379" y="1028"/>
                    <a:pt x="1304" y="728"/>
                    <a:pt x="1178" y="477"/>
                  </a:cubicBezTo>
                  <a:cubicBezTo>
                    <a:pt x="1078" y="226"/>
                    <a:pt x="878" y="51"/>
                    <a:pt x="627" y="1"/>
                  </a:cubicBezTo>
                  <a:close/>
                </a:path>
              </a:pathLst>
            </a:custGeom>
            <a:solidFill>
              <a:srgbClr val="FFBF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5"/>
            <p:cNvSpPr/>
            <p:nvPr/>
          </p:nvSpPr>
          <p:spPr>
            <a:xfrm>
              <a:off x="6749108" y="2125521"/>
              <a:ext cx="241426" cy="126405"/>
            </a:xfrm>
            <a:custGeom>
              <a:avLst/>
              <a:gdLst/>
              <a:ahLst/>
              <a:cxnLst/>
              <a:rect l="l" t="t" r="r" b="b"/>
              <a:pathLst>
                <a:path w="12959" h="6785" extrusionOk="0">
                  <a:moveTo>
                    <a:pt x="12081" y="1"/>
                  </a:moveTo>
                  <a:cubicBezTo>
                    <a:pt x="12081" y="1"/>
                    <a:pt x="9003" y="2752"/>
                    <a:pt x="5821" y="2752"/>
                  </a:cubicBezTo>
                  <a:cubicBezTo>
                    <a:pt x="5594" y="2752"/>
                    <a:pt x="5366" y="2738"/>
                    <a:pt x="5139" y="2708"/>
                  </a:cubicBezTo>
                  <a:cubicBezTo>
                    <a:pt x="1730" y="2232"/>
                    <a:pt x="552" y="1"/>
                    <a:pt x="552" y="1"/>
                  </a:cubicBezTo>
                  <a:lnTo>
                    <a:pt x="552" y="1"/>
                  </a:lnTo>
                  <a:cubicBezTo>
                    <a:pt x="552" y="1"/>
                    <a:pt x="1" y="3259"/>
                    <a:pt x="1505" y="4863"/>
                  </a:cubicBezTo>
                  <a:cubicBezTo>
                    <a:pt x="2735" y="6167"/>
                    <a:pt x="3468" y="6785"/>
                    <a:pt x="5173" y="6785"/>
                  </a:cubicBezTo>
                  <a:cubicBezTo>
                    <a:pt x="5794" y="6785"/>
                    <a:pt x="6544" y="6703"/>
                    <a:pt x="7495" y="6542"/>
                  </a:cubicBezTo>
                  <a:cubicBezTo>
                    <a:pt x="11028" y="5916"/>
                    <a:pt x="12958" y="1906"/>
                    <a:pt x="12958" y="1906"/>
                  </a:cubicBezTo>
                  <a:lnTo>
                    <a:pt x="1208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5"/>
            <p:cNvSpPr/>
            <p:nvPr/>
          </p:nvSpPr>
          <p:spPr>
            <a:xfrm>
              <a:off x="6973226" y="2076971"/>
              <a:ext cx="34577" cy="49984"/>
            </a:xfrm>
            <a:custGeom>
              <a:avLst/>
              <a:gdLst/>
              <a:ahLst/>
              <a:cxnLst/>
              <a:rect l="l" t="t" r="r" b="b"/>
              <a:pathLst>
                <a:path w="1856" h="2683" extrusionOk="0">
                  <a:moveTo>
                    <a:pt x="1856" y="0"/>
                  </a:moveTo>
                  <a:lnTo>
                    <a:pt x="1856" y="0"/>
                  </a:lnTo>
                  <a:cubicBezTo>
                    <a:pt x="1455" y="376"/>
                    <a:pt x="1129" y="802"/>
                    <a:pt x="828" y="1279"/>
                  </a:cubicBezTo>
                  <a:cubicBezTo>
                    <a:pt x="502" y="1705"/>
                    <a:pt x="226" y="2181"/>
                    <a:pt x="1" y="2682"/>
                  </a:cubicBezTo>
                  <a:cubicBezTo>
                    <a:pt x="402" y="2306"/>
                    <a:pt x="728" y="1880"/>
                    <a:pt x="1028" y="1404"/>
                  </a:cubicBezTo>
                  <a:cubicBezTo>
                    <a:pt x="1354" y="978"/>
                    <a:pt x="1630" y="502"/>
                    <a:pt x="18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5"/>
            <p:cNvSpPr/>
            <p:nvPr/>
          </p:nvSpPr>
          <p:spPr>
            <a:xfrm>
              <a:off x="6990049" y="2153652"/>
              <a:ext cx="28020" cy="7676"/>
            </a:xfrm>
            <a:custGeom>
              <a:avLst/>
              <a:gdLst/>
              <a:ahLst/>
              <a:cxnLst/>
              <a:rect l="l" t="t" r="r" b="b"/>
              <a:pathLst>
                <a:path w="1504" h="412" extrusionOk="0">
                  <a:moveTo>
                    <a:pt x="1266" y="1"/>
                  </a:moveTo>
                  <a:cubicBezTo>
                    <a:pt x="1122" y="1"/>
                    <a:pt x="927" y="20"/>
                    <a:pt x="727" y="70"/>
                  </a:cubicBezTo>
                  <a:cubicBezTo>
                    <a:pt x="301" y="170"/>
                    <a:pt x="0" y="346"/>
                    <a:pt x="25" y="396"/>
                  </a:cubicBezTo>
                  <a:cubicBezTo>
                    <a:pt x="31" y="407"/>
                    <a:pt x="51" y="412"/>
                    <a:pt x="83" y="412"/>
                  </a:cubicBezTo>
                  <a:cubicBezTo>
                    <a:pt x="197" y="412"/>
                    <a:pt x="464" y="349"/>
                    <a:pt x="777" y="270"/>
                  </a:cubicBezTo>
                  <a:cubicBezTo>
                    <a:pt x="1153" y="170"/>
                    <a:pt x="1504" y="120"/>
                    <a:pt x="1504" y="45"/>
                  </a:cubicBezTo>
                  <a:cubicBezTo>
                    <a:pt x="1504" y="20"/>
                    <a:pt x="1410" y="1"/>
                    <a:pt x="1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5"/>
            <p:cNvSpPr/>
            <p:nvPr/>
          </p:nvSpPr>
          <p:spPr>
            <a:xfrm>
              <a:off x="6759391" y="2153988"/>
              <a:ext cx="199378" cy="55965"/>
            </a:xfrm>
            <a:custGeom>
              <a:avLst/>
              <a:gdLst/>
              <a:ahLst/>
              <a:cxnLst/>
              <a:rect l="l" t="t" r="r" b="b"/>
              <a:pathLst>
                <a:path w="10702" h="3004" extrusionOk="0">
                  <a:moveTo>
                    <a:pt x="10699" y="1"/>
                  </a:moveTo>
                  <a:cubicBezTo>
                    <a:pt x="10655" y="1"/>
                    <a:pt x="10179" y="518"/>
                    <a:pt x="9273" y="1155"/>
                  </a:cubicBezTo>
                  <a:cubicBezTo>
                    <a:pt x="8095" y="2057"/>
                    <a:pt x="6692" y="2608"/>
                    <a:pt x="5213" y="2784"/>
                  </a:cubicBezTo>
                  <a:cubicBezTo>
                    <a:pt x="5078" y="2793"/>
                    <a:pt x="4944" y="2797"/>
                    <a:pt x="4809" y="2797"/>
                  </a:cubicBezTo>
                  <a:cubicBezTo>
                    <a:pt x="3468" y="2797"/>
                    <a:pt x="2153" y="2344"/>
                    <a:pt x="1128" y="1455"/>
                  </a:cubicBezTo>
                  <a:cubicBezTo>
                    <a:pt x="677" y="1054"/>
                    <a:pt x="301" y="578"/>
                    <a:pt x="0" y="27"/>
                  </a:cubicBezTo>
                  <a:lnTo>
                    <a:pt x="0" y="27"/>
                  </a:lnTo>
                  <a:cubicBezTo>
                    <a:pt x="25" y="202"/>
                    <a:pt x="100" y="353"/>
                    <a:pt x="201" y="503"/>
                  </a:cubicBezTo>
                  <a:cubicBezTo>
                    <a:pt x="401" y="904"/>
                    <a:pt x="677" y="1280"/>
                    <a:pt x="1028" y="1581"/>
                  </a:cubicBezTo>
                  <a:cubicBezTo>
                    <a:pt x="2064" y="2505"/>
                    <a:pt x="3385" y="3003"/>
                    <a:pt x="4770" y="3003"/>
                  </a:cubicBezTo>
                  <a:cubicBezTo>
                    <a:pt x="4925" y="3003"/>
                    <a:pt x="5082" y="2997"/>
                    <a:pt x="5238" y="2984"/>
                  </a:cubicBezTo>
                  <a:cubicBezTo>
                    <a:pt x="6742" y="2834"/>
                    <a:pt x="8171" y="2232"/>
                    <a:pt x="9349" y="1280"/>
                  </a:cubicBezTo>
                  <a:cubicBezTo>
                    <a:pt x="9724" y="1004"/>
                    <a:pt x="10050" y="703"/>
                    <a:pt x="10376" y="378"/>
                  </a:cubicBezTo>
                  <a:cubicBezTo>
                    <a:pt x="10501" y="277"/>
                    <a:pt x="10602" y="152"/>
                    <a:pt x="10702" y="2"/>
                  </a:cubicBezTo>
                  <a:cubicBezTo>
                    <a:pt x="10701" y="1"/>
                    <a:pt x="10701" y="1"/>
                    <a:pt x="10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5"/>
            <p:cNvSpPr/>
            <p:nvPr/>
          </p:nvSpPr>
          <p:spPr>
            <a:xfrm>
              <a:off x="6800936" y="2195533"/>
              <a:ext cx="124225" cy="25616"/>
            </a:xfrm>
            <a:custGeom>
              <a:avLst/>
              <a:gdLst/>
              <a:ahLst/>
              <a:cxnLst/>
              <a:rect l="l" t="t" r="r" b="b"/>
              <a:pathLst>
                <a:path w="6668" h="1375" extrusionOk="0">
                  <a:moveTo>
                    <a:pt x="6661" y="0"/>
                  </a:moveTo>
                  <a:cubicBezTo>
                    <a:pt x="6608" y="0"/>
                    <a:pt x="6287" y="216"/>
                    <a:pt x="5740" y="453"/>
                  </a:cubicBezTo>
                  <a:cubicBezTo>
                    <a:pt x="4738" y="929"/>
                    <a:pt x="3656" y="1163"/>
                    <a:pt x="2563" y="1163"/>
                  </a:cubicBezTo>
                  <a:cubicBezTo>
                    <a:pt x="2043" y="1163"/>
                    <a:pt x="1520" y="1110"/>
                    <a:pt x="1003" y="1005"/>
                  </a:cubicBezTo>
                  <a:cubicBezTo>
                    <a:pt x="454" y="867"/>
                    <a:pt x="72" y="751"/>
                    <a:pt x="10" y="751"/>
                  </a:cubicBezTo>
                  <a:cubicBezTo>
                    <a:pt x="4" y="751"/>
                    <a:pt x="1" y="752"/>
                    <a:pt x="1" y="754"/>
                  </a:cubicBezTo>
                  <a:cubicBezTo>
                    <a:pt x="301" y="930"/>
                    <a:pt x="627" y="1080"/>
                    <a:pt x="953" y="1155"/>
                  </a:cubicBezTo>
                  <a:cubicBezTo>
                    <a:pt x="1523" y="1302"/>
                    <a:pt x="2103" y="1375"/>
                    <a:pt x="2677" y="1375"/>
                  </a:cubicBezTo>
                  <a:cubicBezTo>
                    <a:pt x="3770" y="1375"/>
                    <a:pt x="4846" y="1113"/>
                    <a:pt x="5815" y="604"/>
                  </a:cubicBezTo>
                  <a:cubicBezTo>
                    <a:pt x="6141" y="453"/>
                    <a:pt x="6417" y="253"/>
                    <a:pt x="6667" y="2"/>
                  </a:cubicBezTo>
                  <a:cubicBezTo>
                    <a:pt x="6666" y="1"/>
                    <a:pt x="6664" y="0"/>
                    <a:pt x="66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5"/>
            <p:cNvSpPr/>
            <p:nvPr/>
          </p:nvSpPr>
          <p:spPr>
            <a:xfrm>
              <a:off x="6290139" y="1458306"/>
              <a:ext cx="444978" cy="442388"/>
            </a:xfrm>
            <a:custGeom>
              <a:avLst/>
              <a:gdLst/>
              <a:ahLst/>
              <a:cxnLst/>
              <a:rect l="l" t="t" r="r" b="b"/>
              <a:pathLst>
                <a:path w="23885" h="23746" extrusionOk="0">
                  <a:moveTo>
                    <a:pt x="10677" y="0"/>
                  </a:moveTo>
                  <a:lnTo>
                    <a:pt x="10150" y="75"/>
                  </a:lnTo>
                  <a:lnTo>
                    <a:pt x="9524" y="201"/>
                  </a:lnTo>
                  <a:lnTo>
                    <a:pt x="8822" y="376"/>
                  </a:lnTo>
                  <a:cubicBezTo>
                    <a:pt x="7644" y="677"/>
                    <a:pt x="6516" y="1153"/>
                    <a:pt x="5489" y="1830"/>
                  </a:cubicBezTo>
                  <a:cubicBezTo>
                    <a:pt x="2406" y="3785"/>
                    <a:pt x="401" y="7068"/>
                    <a:pt x="50" y="10702"/>
                  </a:cubicBezTo>
                  <a:cubicBezTo>
                    <a:pt x="0" y="11253"/>
                    <a:pt x="0" y="11780"/>
                    <a:pt x="25" y="12331"/>
                  </a:cubicBezTo>
                  <a:cubicBezTo>
                    <a:pt x="25" y="12607"/>
                    <a:pt x="25" y="12882"/>
                    <a:pt x="75" y="13158"/>
                  </a:cubicBezTo>
                  <a:lnTo>
                    <a:pt x="201" y="14010"/>
                  </a:lnTo>
                  <a:cubicBezTo>
                    <a:pt x="426" y="15138"/>
                    <a:pt x="802" y="16266"/>
                    <a:pt x="1328" y="17294"/>
                  </a:cubicBezTo>
                  <a:cubicBezTo>
                    <a:pt x="1905" y="18371"/>
                    <a:pt x="2632" y="19374"/>
                    <a:pt x="3484" y="20251"/>
                  </a:cubicBezTo>
                  <a:cubicBezTo>
                    <a:pt x="4386" y="21153"/>
                    <a:pt x="5439" y="21905"/>
                    <a:pt x="6566" y="22481"/>
                  </a:cubicBezTo>
                  <a:cubicBezTo>
                    <a:pt x="7769" y="23083"/>
                    <a:pt x="9048" y="23484"/>
                    <a:pt x="10351" y="23634"/>
                  </a:cubicBezTo>
                  <a:cubicBezTo>
                    <a:pt x="10702" y="23685"/>
                    <a:pt x="11028" y="23710"/>
                    <a:pt x="11353" y="23735"/>
                  </a:cubicBezTo>
                  <a:cubicBezTo>
                    <a:pt x="11587" y="23735"/>
                    <a:pt x="11810" y="23746"/>
                    <a:pt x="12037" y="23746"/>
                  </a:cubicBezTo>
                  <a:cubicBezTo>
                    <a:pt x="12150" y="23746"/>
                    <a:pt x="12264" y="23743"/>
                    <a:pt x="12381" y="23735"/>
                  </a:cubicBezTo>
                  <a:cubicBezTo>
                    <a:pt x="13083" y="23685"/>
                    <a:pt x="13759" y="23609"/>
                    <a:pt x="14436" y="23459"/>
                  </a:cubicBezTo>
                  <a:cubicBezTo>
                    <a:pt x="15847" y="23162"/>
                    <a:pt x="17208" y="22596"/>
                    <a:pt x="18448" y="21786"/>
                  </a:cubicBezTo>
                  <a:lnTo>
                    <a:pt x="18448" y="21786"/>
                  </a:lnTo>
                  <a:lnTo>
                    <a:pt x="22506" y="23434"/>
                  </a:lnTo>
                  <a:lnTo>
                    <a:pt x="22757" y="23534"/>
                  </a:lnTo>
                  <a:lnTo>
                    <a:pt x="22682" y="23284"/>
                  </a:lnTo>
                  <a:lnTo>
                    <a:pt x="21504" y="18939"/>
                  </a:lnTo>
                  <a:lnTo>
                    <a:pt x="21504" y="18939"/>
                  </a:lnTo>
                  <a:cubicBezTo>
                    <a:pt x="22593" y="17443"/>
                    <a:pt x="23361" y="15726"/>
                    <a:pt x="23684" y="13910"/>
                  </a:cubicBezTo>
                  <a:cubicBezTo>
                    <a:pt x="23835" y="13058"/>
                    <a:pt x="23885" y="12181"/>
                    <a:pt x="23835" y="11329"/>
                  </a:cubicBezTo>
                  <a:cubicBezTo>
                    <a:pt x="23835" y="10902"/>
                    <a:pt x="23785" y="10476"/>
                    <a:pt x="23709" y="10075"/>
                  </a:cubicBezTo>
                  <a:cubicBezTo>
                    <a:pt x="23684" y="9850"/>
                    <a:pt x="23659" y="9649"/>
                    <a:pt x="23634" y="9449"/>
                  </a:cubicBezTo>
                  <a:cubicBezTo>
                    <a:pt x="23609" y="9273"/>
                    <a:pt x="23534" y="9073"/>
                    <a:pt x="23484" y="8872"/>
                  </a:cubicBezTo>
                  <a:cubicBezTo>
                    <a:pt x="22782" y="6141"/>
                    <a:pt x="21128" y="3760"/>
                    <a:pt x="18847" y="2156"/>
                  </a:cubicBezTo>
                  <a:cubicBezTo>
                    <a:pt x="17995" y="1554"/>
                    <a:pt x="17068" y="1053"/>
                    <a:pt x="16090" y="702"/>
                  </a:cubicBezTo>
                  <a:lnTo>
                    <a:pt x="15464" y="476"/>
                  </a:lnTo>
                  <a:lnTo>
                    <a:pt x="14887" y="326"/>
                  </a:lnTo>
                  <a:lnTo>
                    <a:pt x="14336" y="201"/>
                  </a:lnTo>
                  <a:cubicBezTo>
                    <a:pt x="14160" y="176"/>
                    <a:pt x="14010" y="151"/>
                    <a:pt x="13860" y="125"/>
                  </a:cubicBezTo>
                  <a:cubicBezTo>
                    <a:pt x="13534" y="75"/>
                    <a:pt x="13258" y="25"/>
                    <a:pt x="13008" y="25"/>
                  </a:cubicBezTo>
                  <a:lnTo>
                    <a:pt x="12406" y="0"/>
                  </a:lnTo>
                  <a:lnTo>
                    <a:pt x="12030" y="0"/>
                  </a:lnTo>
                  <a:lnTo>
                    <a:pt x="12406" y="25"/>
                  </a:lnTo>
                  <a:lnTo>
                    <a:pt x="13008" y="75"/>
                  </a:lnTo>
                  <a:cubicBezTo>
                    <a:pt x="13233" y="75"/>
                    <a:pt x="13509" y="151"/>
                    <a:pt x="13835" y="201"/>
                  </a:cubicBezTo>
                  <a:cubicBezTo>
                    <a:pt x="18421" y="1003"/>
                    <a:pt x="22105" y="4411"/>
                    <a:pt x="23233" y="8923"/>
                  </a:cubicBezTo>
                  <a:cubicBezTo>
                    <a:pt x="23283" y="9123"/>
                    <a:pt x="23359" y="9324"/>
                    <a:pt x="23384" y="9499"/>
                  </a:cubicBezTo>
                  <a:lnTo>
                    <a:pt x="23484" y="10100"/>
                  </a:lnTo>
                  <a:cubicBezTo>
                    <a:pt x="23534" y="10501"/>
                    <a:pt x="23584" y="10902"/>
                    <a:pt x="23584" y="11329"/>
                  </a:cubicBezTo>
                  <a:cubicBezTo>
                    <a:pt x="23634" y="12181"/>
                    <a:pt x="23584" y="13033"/>
                    <a:pt x="23409" y="13860"/>
                  </a:cubicBezTo>
                  <a:cubicBezTo>
                    <a:pt x="23083" y="15664"/>
                    <a:pt x="22331" y="17344"/>
                    <a:pt x="21228" y="18822"/>
                  </a:cubicBezTo>
                  <a:lnTo>
                    <a:pt x="21203" y="18847"/>
                  </a:lnTo>
                  <a:lnTo>
                    <a:pt x="21203" y="18923"/>
                  </a:lnTo>
                  <a:cubicBezTo>
                    <a:pt x="21558" y="20272"/>
                    <a:pt x="21958" y="21688"/>
                    <a:pt x="22339" y="23086"/>
                  </a:cubicBezTo>
                  <a:lnTo>
                    <a:pt x="22339" y="23086"/>
                  </a:lnTo>
                  <a:lnTo>
                    <a:pt x="18446" y="21529"/>
                  </a:lnTo>
                  <a:lnTo>
                    <a:pt x="18371" y="21504"/>
                  </a:lnTo>
                  <a:lnTo>
                    <a:pt x="18321" y="21529"/>
                  </a:lnTo>
                  <a:cubicBezTo>
                    <a:pt x="17118" y="22331"/>
                    <a:pt x="15765" y="22883"/>
                    <a:pt x="14361" y="23208"/>
                  </a:cubicBezTo>
                  <a:cubicBezTo>
                    <a:pt x="13709" y="23334"/>
                    <a:pt x="13033" y="23434"/>
                    <a:pt x="12356" y="23459"/>
                  </a:cubicBezTo>
                  <a:lnTo>
                    <a:pt x="11353" y="23459"/>
                  </a:lnTo>
                  <a:cubicBezTo>
                    <a:pt x="11028" y="23434"/>
                    <a:pt x="10702" y="23409"/>
                    <a:pt x="10376" y="23359"/>
                  </a:cubicBezTo>
                  <a:cubicBezTo>
                    <a:pt x="9098" y="23208"/>
                    <a:pt x="7845" y="22832"/>
                    <a:pt x="6692" y="22231"/>
                  </a:cubicBezTo>
                  <a:cubicBezTo>
                    <a:pt x="5564" y="21679"/>
                    <a:pt x="4536" y="20953"/>
                    <a:pt x="3634" y="20075"/>
                  </a:cubicBezTo>
                  <a:cubicBezTo>
                    <a:pt x="2807" y="19198"/>
                    <a:pt x="2105" y="18221"/>
                    <a:pt x="1529" y="17168"/>
                  </a:cubicBezTo>
                  <a:cubicBezTo>
                    <a:pt x="1003" y="16166"/>
                    <a:pt x="627" y="15063"/>
                    <a:pt x="426" y="13960"/>
                  </a:cubicBezTo>
                  <a:cubicBezTo>
                    <a:pt x="376" y="13684"/>
                    <a:pt x="326" y="13409"/>
                    <a:pt x="301" y="13133"/>
                  </a:cubicBezTo>
                  <a:cubicBezTo>
                    <a:pt x="251" y="12857"/>
                    <a:pt x="251" y="12582"/>
                    <a:pt x="226" y="12306"/>
                  </a:cubicBezTo>
                  <a:cubicBezTo>
                    <a:pt x="201" y="11780"/>
                    <a:pt x="226" y="11228"/>
                    <a:pt x="251" y="10702"/>
                  </a:cubicBezTo>
                  <a:cubicBezTo>
                    <a:pt x="576" y="7118"/>
                    <a:pt x="2531" y="3885"/>
                    <a:pt x="5539" y="1930"/>
                  </a:cubicBezTo>
                  <a:cubicBezTo>
                    <a:pt x="6566" y="1278"/>
                    <a:pt x="7669" y="777"/>
                    <a:pt x="8847" y="451"/>
                  </a:cubicBezTo>
                  <a:lnTo>
                    <a:pt x="9524" y="276"/>
                  </a:lnTo>
                  <a:lnTo>
                    <a:pt x="10150" y="201"/>
                  </a:lnTo>
                  <a:lnTo>
                    <a:pt x="10677" y="125"/>
                  </a:lnTo>
                  <a:cubicBezTo>
                    <a:pt x="10827" y="125"/>
                    <a:pt x="10978" y="100"/>
                    <a:pt x="11103" y="75"/>
                  </a:cubicBezTo>
                  <a:lnTo>
                    <a:pt x="11704" y="50"/>
                  </a:lnTo>
                  <a:lnTo>
                    <a:pt x="1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5"/>
            <p:cNvSpPr/>
            <p:nvPr/>
          </p:nvSpPr>
          <p:spPr>
            <a:xfrm>
              <a:off x="6425076" y="1608520"/>
              <a:ext cx="173706" cy="141625"/>
            </a:xfrm>
            <a:custGeom>
              <a:avLst/>
              <a:gdLst/>
              <a:ahLst/>
              <a:cxnLst/>
              <a:rect l="l" t="t" r="r" b="b"/>
              <a:pathLst>
                <a:path w="9324" h="7602" extrusionOk="0">
                  <a:moveTo>
                    <a:pt x="2443" y="0"/>
                  </a:moveTo>
                  <a:cubicBezTo>
                    <a:pt x="1381" y="0"/>
                    <a:pt x="439" y="912"/>
                    <a:pt x="201" y="1937"/>
                  </a:cubicBezTo>
                  <a:cubicBezTo>
                    <a:pt x="0" y="3065"/>
                    <a:pt x="301" y="4218"/>
                    <a:pt x="1028" y="5095"/>
                  </a:cubicBezTo>
                  <a:cubicBezTo>
                    <a:pt x="1930" y="6348"/>
                    <a:pt x="3233" y="7251"/>
                    <a:pt x="4737" y="7601"/>
                  </a:cubicBezTo>
                  <a:cubicBezTo>
                    <a:pt x="5990" y="7326"/>
                    <a:pt x="7569" y="6022"/>
                    <a:pt x="8246" y="5120"/>
                  </a:cubicBezTo>
                  <a:cubicBezTo>
                    <a:pt x="8998" y="4243"/>
                    <a:pt x="9324" y="3090"/>
                    <a:pt x="9123" y="1937"/>
                  </a:cubicBezTo>
                  <a:cubicBezTo>
                    <a:pt x="8887" y="924"/>
                    <a:pt x="7965" y="21"/>
                    <a:pt x="6918" y="21"/>
                  </a:cubicBezTo>
                  <a:cubicBezTo>
                    <a:pt x="6851" y="21"/>
                    <a:pt x="6784" y="25"/>
                    <a:pt x="6717" y="32"/>
                  </a:cubicBezTo>
                  <a:cubicBezTo>
                    <a:pt x="6065" y="108"/>
                    <a:pt x="5439" y="459"/>
                    <a:pt x="5063" y="1010"/>
                  </a:cubicBezTo>
                  <a:cubicBezTo>
                    <a:pt x="4912" y="1185"/>
                    <a:pt x="4787" y="1386"/>
                    <a:pt x="4662" y="1586"/>
                  </a:cubicBezTo>
                  <a:cubicBezTo>
                    <a:pt x="4537" y="1386"/>
                    <a:pt x="4411" y="1185"/>
                    <a:pt x="4261" y="1010"/>
                  </a:cubicBezTo>
                  <a:cubicBezTo>
                    <a:pt x="3885" y="459"/>
                    <a:pt x="3283" y="108"/>
                    <a:pt x="2607" y="7"/>
                  </a:cubicBezTo>
                  <a:cubicBezTo>
                    <a:pt x="2552" y="3"/>
                    <a:pt x="2497" y="0"/>
                    <a:pt x="2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5"/>
            <p:cNvSpPr/>
            <p:nvPr/>
          </p:nvSpPr>
          <p:spPr>
            <a:xfrm>
              <a:off x="6503042" y="1649729"/>
              <a:ext cx="49984" cy="66789"/>
            </a:xfrm>
            <a:custGeom>
              <a:avLst/>
              <a:gdLst/>
              <a:ahLst/>
              <a:cxnLst/>
              <a:rect l="l" t="t" r="r" b="b"/>
              <a:pathLst>
                <a:path w="2683" h="3585" extrusionOk="0">
                  <a:moveTo>
                    <a:pt x="1028" y="1"/>
                  </a:moveTo>
                  <a:lnTo>
                    <a:pt x="1003" y="51"/>
                  </a:lnTo>
                  <a:cubicBezTo>
                    <a:pt x="998" y="59"/>
                    <a:pt x="993" y="68"/>
                    <a:pt x="988" y="76"/>
                  </a:cubicBezTo>
                  <a:lnTo>
                    <a:pt x="953" y="76"/>
                  </a:lnTo>
                  <a:cubicBezTo>
                    <a:pt x="958" y="88"/>
                    <a:pt x="962" y="100"/>
                    <a:pt x="967" y="111"/>
                  </a:cubicBezTo>
                  <a:lnTo>
                    <a:pt x="967" y="111"/>
                  </a:lnTo>
                  <a:cubicBezTo>
                    <a:pt x="606" y="715"/>
                    <a:pt x="292" y="1271"/>
                    <a:pt x="1" y="1780"/>
                  </a:cubicBezTo>
                  <a:lnTo>
                    <a:pt x="26" y="1780"/>
                  </a:lnTo>
                  <a:lnTo>
                    <a:pt x="983" y="153"/>
                  </a:lnTo>
                  <a:lnTo>
                    <a:pt x="983" y="153"/>
                  </a:lnTo>
                  <a:cubicBezTo>
                    <a:pt x="1073" y="387"/>
                    <a:pt x="1164" y="655"/>
                    <a:pt x="1254" y="903"/>
                  </a:cubicBezTo>
                  <a:cubicBezTo>
                    <a:pt x="1580" y="1805"/>
                    <a:pt x="1880" y="2708"/>
                    <a:pt x="2156" y="3485"/>
                  </a:cubicBezTo>
                  <a:lnTo>
                    <a:pt x="2181" y="3585"/>
                  </a:lnTo>
                  <a:lnTo>
                    <a:pt x="2206" y="3485"/>
                  </a:lnTo>
                  <a:lnTo>
                    <a:pt x="2256" y="3485"/>
                  </a:lnTo>
                  <a:cubicBezTo>
                    <a:pt x="2247" y="3458"/>
                    <a:pt x="2238" y="3432"/>
                    <a:pt x="2228" y="3406"/>
                  </a:cubicBezTo>
                  <a:lnTo>
                    <a:pt x="2228" y="3406"/>
                  </a:lnTo>
                  <a:cubicBezTo>
                    <a:pt x="2396" y="2808"/>
                    <a:pt x="2562" y="2237"/>
                    <a:pt x="2682" y="1780"/>
                  </a:cubicBezTo>
                  <a:lnTo>
                    <a:pt x="2657" y="1780"/>
                  </a:lnTo>
                  <a:cubicBezTo>
                    <a:pt x="2540" y="2250"/>
                    <a:pt x="2379" y="2785"/>
                    <a:pt x="2214" y="3366"/>
                  </a:cubicBezTo>
                  <a:lnTo>
                    <a:pt x="2214" y="3366"/>
                  </a:lnTo>
                  <a:cubicBezTo>
                    <a:pt x="1950" y="2619"/>
                    <a:pt x="1663" y="1784"/>
                    <a:pt x="1354" y="903"/>
                  </a:cubicBezTo>
                  <a:lnTo>
                    <a:pt x="1053" y="76"/>
                  </a:lnTo>
                  <a:lnTo>
                    <a:pt x="10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5"/>
            <p:cNvSpPr/>
            <p:nvPr/>
          </p:nvSpPr>
          <p:spPr>
            <a:xfrm>
              <a:off x="6433012" y="2862170"/>
              <a:ext cx="54176" cy="79550"/>
            </a:xfrm>
            <a:custGeom>
              <a:avLst/>
              <a:gdLst/>
              <a:ahLst/>
              <a:cxnLst/>
              <a:rect l="l" t="t" r="r" b="b"/>
              <a:pathLst>
                <a:path w="2908" h="4270" extrusionOk="0">
                  <a:moveTo>
                    <a:pt x="564" y="0"/>
                  </a:moveTo>
                  <a:cubicBezTo>
                    <a:pt x="417" y="0"/>
                    <a:pt x="279" y="45"/>
                    <a:pt x="176" y="159"/>
                  </a:cubicBezTo>
                  <a:cubicBezTo>
                    <a:pt x="50" y="310"/>
                    <a:pt x="0" y="535"/>
                    <a:pt x="50" y="736"/>
                  </a:cubicBezTo>
                  <a:cubicBezTo>
                    <a:pt x="126" y="936"/>
                    <a:pt x="201" y="1112"/>
                    <a:pt x="326" y="1287"/>
                  </a:cubicBezTo>
                  <a:cubicBezTo>
                    <a:pt x="852" y="2189"/>
                    <a:pt x="1203" y="3192"/>
                    <a:pt x="1354" y="4220"/>
                  </a:cubicBezTo>
                  <a:lnTo>
                    <a:pt x="2908" y="4270"/>
                  </a:lnTo>
                  <a:cubicBezTo>
                    <a:pt x="2832" y="3518"/>
                    <a:pt x="2707" y="2766"/>
                    <a:pt x="2481" y="2039"/>
                  </a:cubicBezTo>
                  <a:cubicBezTo>
                    <a:pt x="2256" y="1312"/>
                    <a:pt x="1805" y="661"/>
                    <a:pt x="1178" y="209"/>
                  </a:cubicBezTo>
                  <a:cubicBezTo>
                    <a:pt x="1002" y="92"/>
                    <a:pt x="773" y="0"/>
                    <a:pt x="564" y="0"/>
                  </a:cubicBezTo>
                  <a:close/>
                </a:path>
              </a:pathLst>
            </a:custGeom>
            <a:solidFill>
              <a:srgbClr val="FFD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TextBox 179">
            <a:extLst>
              <a:ext uri="{FF2B5EF4-FFF2-40B4-BE49-F238E27FC236}">
                <a16:creationId xmlns:a16="http://schemas.microsoft.com/office/drawing/2014/main" id="{5E290CD9-2609-FD37-DAFE-9875B8784943}"/>
              </a:ext>
            </a:extLst>
          </p:cNvPr>
          <p:cNvSpPr txBox="1"/>
          <p:nvPr/>
        </p:nvSpPr>
        <p:spPr>
          <a:xfrm>
            <a:off x="-724807" y="1229108"/>
            <a:ext cx="4575088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When your BMI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less than 18.5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7A9A619C-D9D3-95C3-9A5F-64C952DD034F}"/>
              </a:ext>
            </a:extLst>
          </p:cNvPr>
          <p:cNvSpPr txBox="1"/>
          <p:nvPr/>
        </p:nvSpPr>
        <p:spPr>
          <a:xfrm>
            <a:off x="2671023" y="1232185"/>
            <a:ext cx="4575088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When your BMI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Between 25-27.4</a:t>
            </a:r>
          </a:p>
        </p:txBody>
      </p:sp>
      <p:sp>
        <p:nvSpPr>
          <p:cNvPr id="182" name="TextBox 181">
            <a:extLst>
              <a:ext uri="{FF2B5EF4-FFF2-40B4-BE49-F238E27FC236}">
                <a16:creationId xmlns:a16="http://schemas.microsoft.com/office/drawing/2014/main" id="{424F72AB-E3B7-3E27-08E0-D1DC87E21D03}"/>
              </a:ext>
            </a:extLst>
          </p:cNvPr>
          <p:cNvSpPr txBox="1"/>
          <p:nvPr/>
        </p:nvSpPr>
        <p:spPr>
          <a:xfrm>
            <a:off x="959741" y="1223849"/>
            <a:ext cx="4575088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When your BMI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Between 18.5 -24.9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59A2BACA-EDCE-D2D2-F943-661F3138558E}"/>
              </a:ext>
            </a:extLst>
          </p:cNvPr>
          <p:cNvSpPr txBox="1"/>
          <p:nvPr/>
        </p:nvSpPr>
        <p:spPr>
          <a:xfrm>
            <a:off x="4531419" y="1195272"/>
            <a:ext cx="4575088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When your BMI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Between 27.5-29.9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1604579E-08D5-AC9B-93FE-E6759EC1C343}"/>
              </a:ext>
            </a:extLst>
          </p:cNvPr>
          <p:cNvSpPr txBox="1"/>
          <p:nvPr/>
        </p:nvSpPr>
        <p:spPr>
          <a:xfrm>
            <a:off x="-714677" y="2807194"/>
            <a:ext cx="4575088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When your BMI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Between 30-34.9</a:t>
            </a: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D1B1CF64-C734-2655-E3AD-581C6873786B}"/>
              </a:ext>
            </a:extLst>
          </p:cNvPr>
          <p:cNvSpPr txBox="1"/>
          <p:nvPr/>
        </p:nvSpPr>
        <p:spPr>
          <a:xfrm>
            <a:off x="4258072" y="2790528"/>
            <a:ext cx="1570739" cy="3385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When your BMI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>
                <a:solidFill>
                  <a:srgbClr val="313D4D"/>
                </a:solidFill>
                <a:latin typeface="Quicksand"/>
                <a:ea typeface="Quicksand"/>
                <a:cs typeface="Quicksand"/>
                <a:sym typeface="Quicksand"/>
              </a:rPr>
              <a:t>Over 40</a:t>
            </a:r>
            <a:endParaRPr lang="en-AU" sz="800" dirty="0"/>
          </a:p>
        </p:txBody>
      </p:sp>
      <p:sp>
        <p:nvSpPr>
          <p:cNvPr id="187" name="Google Shape;3024;p41">
            <a:extLst>
              <a:ext uri="{FF2B5EF4-FFF2-40B4-BE49-F238E27FC236}">
                <a16:creationId xmlns:a16="http://schemas.microsoft.com/office/drawing/2014/main" id="{1AA01D74-52DC-D8CF-E831-26E92DA3C8FE}"/>
              </a:ext>
            </a:extLst>
          </p:cNvPr>
          <p:cNvSpPr/>
          <p:nvPr/>
        </p:nvSpPr>
        <p:spPr>
          <a:xfrm>
            <a:off x="941967" y="2109826"/>
            <a:ext cx="1287962" cy="5013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rPr>
              <a:t>Obese 1</a:t>
            </a:r>
          </a:p>
        </p:txBody>
      </p:sp>
      <p:sp>
        <p:nvSpPr>
          <p:cNvPr id="188" name="Google Shape;3024;p41">
            <a:extLst>
              <a:ext uri="{FF2B5EF4-FFF2-40B4-BE49-F238E27FC236}">
                <a16:creationId xmlns:a16="http://schemas.microsoft.com/office/drawing/2014/main" id="{9A0B4AFD-63FC-3A2E-5B61-1722D8C6D47D}"/>
              </a:ext>
            </a:extLst>
          </p:cNvPr>
          <p:cNvSpPr/>
          <p:nvPr/>
        </p:nvSpPr>
        <p:spPr>
          <a:xfrm>
            <a:off x="2646197" y="2117137"/>
            <a:ext cx="1287962" cy="5013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rPr>
              <a:t>Obese 2</a:t>
            </a:r>
          </a:p>
        </p:txBody>
      </p:sp>
      <p:sp>
        <p:nvSpPr>
          <p:cNvPr id="189" name="Google Shape;3024;p41">
            <a:extLst>
              <a:ext uri="{FF2B5EF4-FFF2-40B4-BE49-F238E27FC236}">
                <a16:creationId xmlns:a16="http://schemas.microsoft.com/office/drawing/2014/main" id="{A6B4A026-6DF6-9C6D-83FB-EB053633395D}"/>
              </a:ext>
            </a:extLst>
          </p:cNvPr>
          <p:cNvSpPr/>
          <p:nvPr/>
        </p:nvSpPr>
        <p:spPr>
          <a:xfrm>
            <a:off x="4399460" y="2135670"/>
            <a:ext cx="1287962" cy="5013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400" dirty="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rPr>
              <a:t>Obese 3</a:t>
            </a:r>
          </a:p>
        </p:txBody>
      </p:sp>
      <p:grpSp>
        <p:nvGrpSpPr>
          <p:cNvPr id="190" name="Google Shape;4068;p57">
            <a:extLst>
              <a:ext uri="{FF2B5EF4-FFF2-40B4-BE49-F238E27FC236}">
                <a16:creationId xmlns:a16="http://schemas.microsoft.com/office/drawing/2014/main" id="{9FFC068E-13B5-B43D-F760-44725622B61D}"/>
              </a:ext>
            </a:extLst>
          </p:cNvPr>
          <p:cNvGrpSpPr/>
          <p:nvPr/>
        </p:nvGrpSpPr>
        <p:grpSpPr>
          <a:xfrm>
            <a:off x="1473912" y="527064"/>
            <a:ext cx="142446" cy="128812"/>
            <a:chOff x="1461925" y="555775"/>
            <a:chExt cx="506900" cy="506925"/>
          </a:xfrm>
        </p:grpSpPr>
        <p:sp>
          <p:nvSpPr>
            <p:cNvPr id="191" name="Google Shape;4069;p57">
              <a:extLst>
                <a:ext uri="{FF2B5EF4-FFF2-40B4-BE49-F238E27FC236}">
                  <a16:creationId xmlns:a16="http://schemas.microsoft.com/office/drawing/2014/main" id="{EDAE02DC-5299-DB2A-38DF-36AB6EC20863}"/>
                </a:ext>
              </a:extLst>
            </p:cNvPr>
            <p:cNvSpPr/>
            <p:nvPr/>
          </p:nvSpPr>
          <p:spPr>
            <a:xfrm>
              <a:off x="1578450" y="572075"/>
              <a:ext cx="380350" cy="474975"/>
            </a:xfrm>
            <a:custGeom>
              <a:avLst/>
              <a:gdLst/>
              <a:ahLst/>
              <a:cxnLst/>
              <a:rect l="l" t="t" r="r" b="b"/>
              <a:pathLst>
                <a:path w="15214" h="18999" extrusionOk="0">
                  <a:moveTo>
                    <a:pt x="7620" y="0"/>
                  </a:moveTo>
                  <a:cubicBezTo>
                    <a:pt x="3334" y="1028"/>
                    <a:pt x="1" y="4988"/>
                    <a:pt x="1" y="9499"/>
                  </a:cubicBezTo>
                  <a:cubicBezTo>
                    <a:pt x="1" y="14011"/>
                    <a:pt x="3334" y="17970"/>
                    <a:pt x="7620" y="18998"/>
                  </a:cubicBezTo>
                  <a:cubicBezTo>
                    <a:pt x="11881" y="17970"/>
                    <a:pt x="15214" y="14011"/>
                    <a:pt x="15214" y="9499"/>
                  </a:cubicBezTo>
                  <a:cubicBezTo>
                    <a:pt x="15214" y="4988"/>
                    <a:pt x="11881" y="1028"/>
                    <a:pt x="7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70;p57">
              <a:extLst>
                <a:ext uri="{FF2B5EF4-FFF2-40B4-BE49-F238E27FC236}">
                  <a16:creationId xmlns:a16="http://schemas.microsoft.com/office/drawing/2014/main" id="{DA67E2F0-3CE0-0870-BAFB-1C6B43FE9426}"/>
                </a:ext>
              </a:extLst>
            </p:cNvPr>
            <p:cNvSpPr/>
            <p:nvPr/>
          </p:nvSpPr>
          <p:spPr>
            <a:xfrm rot="-2700000">
              <a:off x="1613405" y="710202"/>
              <a:ext cx="203648" cy="198173"/>
            </a:xfrm>
            <a:custGeom>
              <a:avLst/>
              <a:gdLst/>
              <a:ahLst/>
              <a:cxnLst/>
              <a:rect l="l" t="t" r="r" b="b"/>
              <a:pathLst>
                <a:path w="8146" h="7927" extrusionOk="0">
                  <a:moveTo>
                    <a:pt x="1301" y="0"/>
                  </a:moveTo>
                  <a:cubicBezTo>
                    <a:pt x="997" y="0"/>
                    <a:pt x="690" y="119"/>
                    <a:pt x="452" y="357"/>
                  </a:cubicBezTo>
                  <a:cubicBezTo>
                    <a:pt x="0" y="808"/>
                    <a:pt x="0" y="1560"/>
                    <a:pt x="452" y="2036"/>
                  </a:cubicBezTo>
                  <a:lnTo>
                    <a:pt x="2381" y="3966"/>
                  </a:lnTo>
                  <a:lnTo>
                    <a:pt x="452" y="5896"/>
                  </a:lnTo>
                  <a:cubicBezTo>
                    <a:pt x="0" y="6372"/>
                    <a:pt x="0" y="7124"/>
                    <a:pt x="452" y="7575"/>
                  </a:cubicBezTo>
                  <a:cubicBezTo>
                    <a:pt x="677" y="7801"/>
                    <a:pt x="978" y="7926"/>
                    <a:pt x="1304" y="7926"/>
                  </a:cubicBezTo>
                  <a:cubicBezTo>
                    <a:pt x="1604" y="7926"/>
                    <a:pt x="1905" y="7801"/>
                    <a:pt x="2131" y="7575"/>
                  </a:cubicBezTo>
                  <a:lnTo>
                    <a:pt x="4061" y="5645"/>
                  </a:lnTo>
                  <a:lnTo>
                    <a:pt x="5990" y="7575"/>
                  </a:lnTo>
                  <a:cubicBezTo>
                    <a:pt x="6241" y="7801"/>
                    <a:pt x="6542" y="7926"/>
                    <a:pt x="6843" y="7926"/>
                  </a:cubicBezTo>
                  <a:cubicBezTo>
                    <a:pt x="7143" y="7926"/>
                    <a:pt x="7444" y="7801"/>
                    <a:pt x="7670" y="7575"/>
                  </a:cubicBezTo>
                  <a:cubicBezTo>
                    <a:pt x="8146" y="7124"/>
                    <a:pt x="8146" y="6372"/>
                    <a:pt x="7670" y="5896"/>
                  </a:cubicBezTo>
                  <a:lnTo>
                    <a:pt x="5740" y="3966"/>
                  </a:lnTo>
                  <a:lnTo>
                    <a:pt x="7670" y="2036"/>
                  </a:lnTo>
                  <a:cubicBezTo>
                    <a:pt x="8146" y="1560"/>
                    <a:pt x="8146" y="808"/>
                    <a:pt x="7670" y="357"/>
                  </a:cubicBezTo>
                  <a:cubicBezTo>
                    <a:pt x="7444" y="119"/>
                    <a:pt x="7143" y="0"/>
                    <a:pt x="6839" y="0"/>
                  </a:cubicBezTo>
                  <a:cubicBezTo>
                    <a:pt x="6536" y="0"/>
                    <a:pt x="6228" y="119"/>
                    <a:pt x="5990" y="357"/>
                  </a:cubicBezTo>
                  <a:lnTo>
                    <a:pt x="4061" y="2287"/>
                  </a:lnTo>
                  <a:lnTo>
                    <a:pt x="2131" y="357"/>
                  </a:lnTo>
                  <a:cubicBezTo>
                    <a:pt x="1905" y="119"/>
                    <a:pt x="1604" y="0"/>
                    <a:pt x="1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71;p57">
              <a:extLst>
                <a:ext uri="{FF2B5EF4-FFF2-40B4-BE49-F238E27FC236}">
                  <a16:creationId xmlns:a16="http://schemas.microsoft.com/office/drawing/2014/main" id="{B992163B-3366-8177-2200-583B1849FFA1}"/>
                </a:ext>
              </a:extLst>
            </p:cNvPr>
            <p:cNvSpPr/>
            <p:nvPr/>
          </p:nvSpPr>
          <p:spPr>
            <a:xfrm>
              <a:off x="1461925" y="555775"/>
              <a:ext cx="506900" cy="506925"/>
            </a:xfrm>
            <a:custGeom>
              <a:avLst/>
              <a:gdLst/>
              <a:ahLst/>
              <a:cxnLst/>
              <a:rect l="l" t="t" r="r" b="b"/>
              <a:pathLst>
                <a:path w="20276" h="20277" extrusionOk="0">
                  <a:moveTo>
                    <a:pt x="10126" y="803"/>
                  </a:moveTo>
                  <a:cubicBezTo>
                    <a:pt x="15188" y="803"/>
                    <a:pt x="19474" y="5089"/>
                    <a:pt x="19474" y="10151"/>
                  </a:cubicBezTo>
                  <a:cubicBezTo>
                    <a:pt x="19474" y="15214"/>
                    <a:pt x="15188" y="19500"/>
                    <a:pt x="10126" y="19500"/>
                  </a:cubicBezTo>
                  <a:cubicBezTo>
                    <a:pt x="5063" y="19500"/>
                    <a:pt x="777" y="15214"/>
                    <a:pt x="777" y="10151"/>
                  </a:cubicBezTo>
                  <a:cubicBezTo>
                    <a:pt x="777" y="5089"/>
                    <a:pt x="5063" y="803"/>
                    <a:pt x="10126" y="803"/>
                  </a:cubicBezTo>
                  <a:close/>
                  <a:moveTo>
                    <a:pt x="10126" y="1"/>
                  </a:moveTo>
                  <a:cubicBezTo>
                    <a:pt x="8797" y="1"/>
                    <a:pt x="7494" y="277"/>
                    <a:pt x="6241" y="828"/>
                  </a:cubicBezTo>
                  <a:cubicBezTo>
                    <a:pt x="5038" y="1354"/>
                    <a:pt x="3960" y="2081"/>
                    <a:pt x="3008" y="3033"/>
                  </a:cubicBezTo>
                  <a:cubicBezTo>
                    <a:pt x="2080" y="3961"/>
                    <a:pt x="1329" y="5064"/>
                    <a:pt x="802" y="6267"/>
                  </a:cubicBezTo>
                  <a:cubicBezTo>
                    <a:pt x="276" y="7495"/>
                    <a:pt x="0" y="8823"/>
                    <a:pt x="0" y="10151"/>
                  </a:cubicBezTo>
                  <a:cubicBezTo>
                    <a:pt x="0" y="11480"/>
                    <a:pt x="276" y="12783"/>
                    <a:pt x="802" y="14036"/>
                  </a:cubicBezTo>
                  <a:cubicBezTo>
                    <a:pt x="1329" y="15239"/>
                    <a:pt x="2080" y="16317"/>
                    <a:pt x="3008" y="17269"/>
                  </a:cubicBezTo>
                  <a:cubicBezTo>
                    <a:pt x="3960" y="18196"/>
                    <a:pt x="5038" y="18948"/>
                    <a:pt x="6241" y="19475"/>
                  </a:cubicBezTo>
                  <a:cubicBezTo>
                    <a:pt x="7494" y="20001"/>
                    <a:pt x="8797" y="20277"/>
                    <a:pt x="10126" y="20277"/>
                  </a:cubicBezTo>
                  <a:cubicBezTo>
                    <a:pt x="11454" y="20277"/>
                    <a:pt x="12782" y="20001"/>
                    <a:pt x="14035" y="19475"/>
                  </a:cubicBezTo>
                  <a:cubicBezTo>
                    <a:pt x="15213" y="18948"/>
                    <a:pt x="16316" y="18196"/>
                    <a:pt x="17243" y="17269"/>
                  </a:cubicBezTo>
                  <a:cubicBezTo>
                    <a:pt x="18196" y="16317"/>
                    <a:pt x="18923" y="15239"/>
                    <a:pt x="19449" y="14036"/>
                  </a:cubicBezTo>
                  <a:cubicBezTo>
                    <a:pt x="20000" y="12783"/>
                    <a:pt x="20276" y="11480"/>
                    <a:pt x="20276" y="10151"/>
                  </a:cubicBezTo>
                  <a:cubicBezTo>
                    <a:pt x="20276" y="8823"/>
                    <a:pt x="20000" y="7495"/>
                    <a:pt x="19449" y="6267"/>
                  </a:cubicBezTo>
                  <a:cubicBezTo>
                    <a:pt x="18923" y="5064"/>
                    <a:pt x="18196" y="3961"/>
                    <a:pt x="17243" y="3033"/>
                  </a:cubicBezTo>
                  <a:cubicBezTo>
                    <a:pt x="16316" y="2081"/>
                    <a:pt x="15213" y="1354"/>
                    <a:pt x="14035" y="828"/>
                  </a:cubicBezTo>
                  <a:cubicBezTo>
                    <a:pt x="12782" y="277"/>
                    <a:pt x="11454" y="1"/>
                    <a:pt x="10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72;p57">
              <a:extLst>
                <a:ext uri="{FF2B5EF4-FFF2-40B4-BE49-F238E27FC236}">
                  <a16:creationId xmlns:a16="http://schemas.microsoft.com/office/drawing/2014/main" id="{7CF13D63-E6DE-4A3B-B362-3EA1977B9DE0}"/>
                </a:ext>
              </a:extLst>
            </p:cNvPr>
            <p:cNvSpPr/>
            <p:nvPr/>
          </p:nvSpPr>
          <p:spPr>
            <a:xfrm>
              <a:off x="1504525" y="598400"/>
              <a:ext cx="421700" cy="421700"/>
            </a:xfrm>
            <a:custGeom>
              <a:avLst/>
              <a:gdLst/>
              <a:ahLst/>
              <a:cxnLst/>
              <a:rect l="l" t="t" r="r" b="b"/>
              <a:pathLst>
                <a:path w="16868" h="16868" extrusionOk="0">
                  <a:moveTo>
                    <a:pt x="8422" y="0"/>
                  </a:moveTo>
                  <a:cubicBezTo>
                    <a:pt x="6893" y="0"/>
                    <a:pt x="5314" y="526"/>
                    <a:pt x="3835" y="1504"/>
                  </a:cubicBezTo>
                  <a:cubicBezTo>
                    <a:pt x="3660" y="1629"/>
                    <a:pt x="3610" y="1880"/>
                    <a:pt x="3735" y="2055"/>
                  </a:cubicBezTo>
                  <a:cubicBezTo>
                    <a:pt x="3798" y="2182"/>
                    <a:pt x="3922" y="2249"/>
                    <a:pt x="4055" y="2249"/>
                  </a:cubicBezTo>
                  <a:cubicBezTo>
                    <a:pt x="4132" y="2249"/>
                    <a:pt x="4213" y="2227"/>
                    <a:pt x="4286" y="2181"/>
                  </a:cubicBezTo>
                  <a:cubicBezTo>
                    <a:pt x="5615" y="1278"/>
                    <a:pt x="7068" y="802"/>
                    <a:pt x="8422" y="802"/>
                  </a:cubicBezTo>
                  <a:cubicBezTo>
                    <a:pt x="12582" y="802"/>
                    <a:pt x="16066" y="4311"/>
                    <a:pt x="16066" y="8446"/>
                  </a:cubicBezTo>
                  <a:cubicBezTo>
                    <a:pt x="16066" y="12582"/>
                    <a:pt x="12582" y="16090"/>
                    <a:pt x="8422" y="16090"/>
                  </a:cubicBezTo>
                  <a:cubicBezTo>
                    <a:pt x="4286" y="16090"/>
                    <a:pt x="777" y="12582"/>
                    <a:pt x="777" y="8446"/>
                  </a:cubicBezTo>
                  <a:cubicBezTo>
                    <a:pt x="777" y="7068"/>
                    <a:pt x="1254" y="5639"/>
                    <a:pt x="2156" y="4286"/>
                  </a:cubicBezTo>
                  <a:cubicBezTo>
                    <a:pt x="2281" y="4110"/>
                    <a:pt x="2231" y="3860"/>
                    <a:pt x="2056" y="3734"/>
                  </a:cubicBezTo>
                  <a:cubicBezTo>
                    <a:pt x="1981" y="3697"/>
                    <a:pt x="1903" y="3677"/>
                    <a:pt x="1828" y="3677"/>
                  </a:cubicBezTo>
                  <a:cubicBezTo>
                    <a:pt x="1701" y="3677"/>
                    <a:pt x="1583" y="3734"/>
                    <a:pt x="1504" y="3860"/>
                  </a:cubicBezTo>
                  <a:cubicBezTo>
                    <a:pt x="502" y="5338"/>
                    <a:pt x="0" y="6917"/>
                    <a:pt x="0" y="8446"/>
                  </a:cubicBezTo>
                  <a:cubicBezTo>
                    <a:pt x="0" y="9574"/>
                    <a:pt x="226" y="10652"/>
                    <a:pt x="677" y="11704"/>
                  </a:cubicBezTo>
                  <a:cubicBezTo>
                    <a:pt x="1103" y="12707"/>
                    <a:pt x="1705" y="13609"/>
                    <a:pt x="2482" y="14386"/>
                  </a:cubicBezTo>
                  <a:cubicBezTo>
                    <a:pt x="3259" y="15163"/>
                    <a:pt x="4161" y="15765"/>
                    <a:pt x="5163" y="16216"/>
                  </a:cubicBezTo>
                  <a:cubicBezTo>
                    <a:pt x="6216" y="16642"/>
                    <a:pt x="7319" y="16867"/>
                    <a:pt x="8422" y="16867"/>
                  </a:cubicBezTo>
                  <a:cubicBezTo>
                    <a:pt x="9549" y="16867"/>
                    <a:pt x="10652" y="16642"/>
                    <a:pt x="11680" y="16216"/>
                  </a:cubicBezTo>
                  <a:cubicBezTo>
                    <a:pt x="12682" y="15765"/>
                    <a:pt x="13584" y="15163"/>
                    <a:pt x="14361" y="14386"/>
                  </a:cubicBezTo>
                  <a:cubicBezTo>
                    <a:pt x="15138" y="13609"/>
                    <a:pt x="15765" y="12707"/>
                    <a:pt x="16191" y="11704"/>
                  </a:cubicBezTo>
                  <a:cubicBezTo>
                    <a:pt x="16642" y="10652"/>
                    <a:pt x="16868" y="9574"/>
                    <a:pt x="16868" y="8446"/>
                  </a:cubicBezTo>
                  <a:cubicBezTo>
                    <a:pt x="16868" y="7318"/>
                    <a:pt x="16642" y="6241"/>
                    <a:pt x="16191" y="5188"/>
                  </a:cubicBezTo>
                  <a:cubicBezTo>
                    <a:pt x="15765" y="4186"/>
                    <a:pt x="15138" y="3283"/>
                    <a:pt x="14361" y="2506"/>
                  </a:cubicBezTo>
                  <a:cubicBezTo>
                    <a:pt x="13584" y="1729"/>
                    <a:pt x="12682" y="1103"/>
                    <a:pt x="11680" y="677"/>
                  </a:cubicBezTo>
                  <a:cubicBezTo>
                    <a:pt x="10652" y="226"/>
                    <a:pt x="9549" y="0"/>
                    <a:pt x="8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73;p57">
              <a:extLst>
                <a:ext uri="{FF2B5EF4-FFF2-40B4-BE49-F238E27FC236}">
                  <a16:creationId xmlns:a16="http://schemas.microsoft.com/office/drawing/2014/main" id="{A2FEC508-BD5A-1463-9B0D-38204CB8FBF1}"/>
                </a:ext>
              </a:extLst>
            </p:cNvPr>
            <p:cNvSpPr/>
            <p:nvPr/>
          </p:nvSpPr>
          <p:spPr>
            <a:xfrm>
              <a:off x="1564675" y="659800"/>
              <a:ext cx="20075" cy="20075"/>
            </a:xfrm>
            <a:custGeom>
              <a:avLst/>
              <a:gdLst/>
              <a:ahLst/>
              <a:cxnLst/>
              <a:rect l="l" t="t" r="r" b="b"/>
              <a:pathLst>
                <a:path w="803" h="803" extrusionOk="0">
                  <a:moveTo>
                    <a:pt x="401" y="0"/>
                  </a:moveTo>
                  <a:cubicBezTo>
                    <a:pt x="176" y="0"/>
                    <a:pt x="0" y="176"/>
                    <a:pt x="0" y="401"/>
                  </a:cubicBezTo>
                  <a:cubicBezTo>
                    <a:pt x="0" y="627"/>
                    <a:pt x="176" y="802"/>
                    <a:pt x="401" y="802"/>
                  </a:cubicBezTo>
                  <a:cubicBezTo>
                    <a:pt x="627" y="802"/>
                    <a:pt x="802" y="627"/>
                    <a:pt x="802" y="401"/>
                  </a:cubicBezTo>
                  <a:cubicBezTo>
                    <a:pt x="802" y="176"/>
                    <a:pt x="627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74;p57">
              <a:extLst>
                <a:ext uri="{FF2B5EF4-FFF2-40B4-BE49-F238E27FC236}">
                  <a16:creationId xmlns:a16="http://schemas.microsoft.com/office/drawing/2014/main" id="{AFEC3ACD-3B9D-32CA-C39C-C153A0928B3D}"/>
                </a:ext>
              </a:extLst>
            </p:cNvPr>
            <p:cNvSpPr/>
            <p:nvPr/>
          </p:nvSpPr>
          <p:spPr>
            <a:xfrm rot="-2700000">
              <a:off x="1606025" y="700526"/>
              <a:ext cx="218073" cy="218073"/>
            </a:xfrm>
            <a:custGeom>
              <a:avLst/>
              <a:gdLst/>
              <a:ahLst/>
              <a:cxnLst/>
              <a:rect l="l" t="t" r="r" b="b"/>
              <a:pathLst>
                <a:path w="8723" h="8723" extrusionOk="0">
                  <a:moveTo>
                    <a:pt x="7144" y="802"/>
                  </a:moveTo>
                  <a:cubicBezTo>
                    <a:pt x="7344" y="802"/>
                    <a:pt x="7545" y="878"/>
                    <a:pt x="7695" y="1028"/>
                  </a:cubicBezTo>
                  <a:cubicBezTo>
                    <a:pt x="7845" y="1178"/>
                    <a:pt x="7920" y="1379"/>
                    <a:pt x="7920" y="1579"/>
                  </a:cubicBezTo>
                  <a:cubicBezTo>
                    <a:pt x="7920" y="1805"/>
                    <a:pt x="7845" y="2005"/>
                    <a:pt x="7695" y="2156"/>
                  </a:cubicBezTo>
                  <a:lnTo>
                    <a:pt x="5765" y="4086"/>
                  </a:lnTo>
                  <a:cubicBezTo>
                    <a:pt x="5615" y="4236"/>
                    <a:pt x="5615" y="4487"/>
                    <a:pt x="5765" y="4637"/>
                  </a:cubicBezTo>
                  <a:lnTo>
                    <a:pt x="7695" y="6567"/>
                  </a:lnTo>
                  <a:cubicBezTo>
                    <a:pt x="7845" y="6717"/>
                    <a:pt x="7920" y="6918"/>
                    <a:pt x="7920" y="7143"/>
                  </a:cubicBezTo>
                  <a:cubicBezTo>
                    <a:pt x="7920" y="7344"/>
                    <a:pt x="7845" y="7544"/>
                    <a:pt x="7695" y="7695"/>
                  </a:cubicBezTo>
                  <a:cubicBezTo>
                    <a:pt x="7545" y="7845"/>
                    <a:pt x="7344" y="7920"/>
                    <a:pt x="7144" y="7920"/>
                  </a:cubicBezTo>
                  <a:cubicBezTo>
                    <a:pt x="6918" y="7920"/>
                    <a:pt x="6717" y="7845"/>
                    <a:pt x="6567" y="7695"/>
                  </a:cubicBezTo>
                  <a:lnTo>
                    <a:pt x="4637" y="5765"/>
                  </a:lnTo>
                  <a:cubicBezTo>
                    <a:pt x="4562" y="5690"/>
                    <a:pt x="4462" y="5639"/>
                    <a:pt x="4362" y="5639"/>
                  </a:cubicBezTo>
                  <a:cubicBezTo>
                    <a:pt x="4261" y="5639"/>
                    <a:pt x="4161" y="5690"/>
                    <a:pt x="4086" y="5765"/>
                  </a:cubicBezTo>
                  <a:lnTo>
                    <a:pt x="2156" y="7695"/>
                  </a:lnTo>
                  <a:cubicBezTo>
                    <a:pt x="2006" y="7845"/>
                    <a:pt x="1805" y="7920"/>
                    <a:pt x="1605" y="7920"/>
                  </a:cubicBezTo>
                  <a:cubicBezTo>
                    <a:pt x="1379" y="7920"/>
                    <a:pt x="1179" y="7845"/>
                    <a:pt x="1028" y="7695"/>
                  </a:cubicBezTo>
                  <a:cubicBezTo>
                    <a:pt x="878" y="7544"/>
                    <a:pt x="803" y="7344"/>
                    <a:pt x="803" y="7143"/>
                  </a:cubicBezTo>
                  <a:cubicBezTo>
                    <a:pt x="803" y="6918"/>
                    <a:pt x="878" y="6717"/>
                    <a:pt x="1028" y="6567"/>
                  </a:cubicBezTo>
                  <a:lnTo>
                    <a:pt x="2958" y="4637"/>
                  </a:lnTo>
                  <a:cubicBezTo>
                    <a:pt x="3133" y="4487"/>
                    <a:pt x="3133" y="4236"/>
                    <a:pt x="2958" y="4086"/>
                  </a:cubicBezTo>
                  <a:lnTo>
                    <a:pt x="1028" y="2156"/>
                  </a:lnTo>
                  <a:cubicBezTo>
                    <a:pt x="878" y="2005"/>
                    <a:pt x="803" y="1805"/>
                    <a:pt x="803" y="1579"/>
                  </a:cubicBezTo>
                  <a:cubicBezTo>
                    <a:pt x="803" y="1379"/>
                    <a:pt x="878" y="1178"/>
                    <a:pt x="1028" y="1028"/>
                  </a:cubicBezTo>
                  <a:cubicBezTo>
                    <a:pt x="1179" y="878"/>
                    <a:pt x="1379" y="802"/>
                    <a:pt x="1605" y="802"/>
                  </a:cubicBezTo>
                  <a:cubicBezTo>
                    <a:pt x="1805" y="802"/>
                    <a:pt x="2006" y="878"/>
                    <a:pt x="2156" y="1028"/>
                  </a:cubicBezTo>
                  <a:lnTo>
                    <a:pt x="4086" y="2958"/>
                  </a:lnTo>
                  <a:cubicBezTo>
                    <a:pt x="4161" y="3033"/>
                    <a:pt x="4261" y="3071"/>
                    <a:pt x="4362" y="3071"/>
                  </a:cubicBezTo>
                  <a:cubicBezTo>
                    <a:pt x="4462" y="3071"/>
                    <a:pt x="4562" y="3033"/>
                    <a:pt x="4637" y="2958"/>
                  </a:cubicBezTo>
                  <a:lnTo>
                    <a:pt x="6567" y="1028"/>
                  </a:lnTo>
                  <a:cubicBezTo>
                    <a:pt x="6717" y="878"/>
                    <a:pt x="6918" y="802"/>
                    <a:pt x="7144" y="802"/>
                  </a:cubicBezTo>
                  <a:close/>
                  <a:moveTo>
                    <a:pt x="1605" y="0"/>
                  </a:moveTo>
                  <a:cubicBezTo>
                    <a:pt x="1179" y="0"/>
                    <a:pt x="778" y="176"/>
                    <a:pt x="477" y="477"/>
                  </a:cubicBezTo>
                  <a:cubicBezTo>
                    <a:pt x="176" y="777"/>
                    <a:pt x="1" y="1153"/>
                    <a:pt x="1" y="1579"/>
                  </a:cubicBezTo>
                  <a:cubicBezTo>
                    <a:pt x="1" y="2005"/>
                    <a:pt x="176" y="2406"/>
                    <a:pt x="477" y="2707"/>
                  </a:cubicBezTo>
                  <a:lnTo>
                    <a:pt x="2131" y="4361"/>
                  </a:lnTo>
                  <a:lnTo>
                    <a:pt x="477" y="6015"/>
                  </a:lnTo>
                  <a:cubicBezTo>
                    <a:pt x="176" y="6316"/>
                    <a:pt x="1" y="6717"/>
                    <a:pt x="1" y="7143"/>
                  </a:cubicBezTo>
                  <a:cubicBezTo>
                    <a:pt x="1" y="7544"/>
                    <a:pt x="176" y="7945"/>
                    <a:pt x="477" y="8246"/>
                  </a:cubicBezTo>
                  <a:cubicBezTo>
                    <a:pt x="778" y="8547"/>
                    <a:pt x="1179" y="8722"/>
                    <a:pt x="1605" y="8722"/>
                  </a:cubicBezTo>
                  <a:cubicBezTo>
                    <a:pt x="2031" y="8722"/>
                    <a:pt x="2407" y="8547"/>
                    <a:pt x="2707" y="8246"/>
                  </a:cubicBezTo>
                  <a:lnTo>
                    <a:pt x="4362" y="6592"/>
                  </a:lnTo>
                  <a:lnTo>
                    <a:pt x="6016" y="8246"/>
                  </a:lnTo>
                  <a:cubicBezTo>
                    <a:pt x="6316" y="8547"/>
                    <a:pt x="6717" y="8722"/>
                    <a:pt x="7144" y="8722"/>
                  </a:cubicBezTo>
                  <a:cubicBezTo>
                    <a:pt x="7570" y="8722"/>
                    <a:pt x="7971" y="8547"/>
                    <a:pt x="8246" y="8246"/>
                  </a:cubicBezTo>
                  <a:cubicBezTo>
                    <a:pt x="8547" y="7945"/>
                    <a:pt x="8722" y="7544"/>
                    <a:pt x="8722" y="7143"/>
                  </a:cubicBezTo>
                  <a:cubicBezTo>
                    <a:pt x="8722" y="6717"/>
                    <a:pt x="8547" y="6316"/>
                    <a:pt x="8246" y="6015"/>
                  </a:cubicBezTo>
                  <a:lnTo>
                    <a:pt x="6617" y="4361"/>
                  </a:lnTo>
                  <a:lnTo>
                    <a:pt x="8246" y="2707"/>
                  </a:lnTo>
                  <a:cubicBezTo>
                    <a:pt x="8547" y="2406"/>
                    <a:pt x="8722" y="2005"/>
                    <a:pt x="8722" y="1579"/>
                  </a:cubicBezTo>
                  <a:cubicBezTo>
                    <a:pt x="8722" y="1153"/>
                    <a:pt x="8547" y="777"/>
                    <a:pt x="8246" y="477"/>
                  </a:cubicBezTo>
                  <a:cubicBezTo>
                    <a:pt x="7971" y="176"/>
                    <a:pt x="7570" y="0"/>
                    <a:pt x="7144" y="0"/>
                  </a:cubicBezTo>
                  <a:cubicBezTo>
                    <a:pt x="6717" y="0"/>
                    <a:pt x="6316" y="176"/>
                    <a:pt x="6016" y="477"/>
                  </a:cubicBezTo>
                  <a:lnTo>
                    <a:pt x="4362" y="2131"/>
                  </a:lnTo>
                  <a:lnTo>
                    <a:pt x="2707" y="477"/>
                  </a:lnTo>
                  <a:cubicBezTo>
                    <a:pt x="2407" y="176"/>
                    <a:pt x="2031" y="0"/>
                    <a:pt x="1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4068;p57">
            <a:extLst>
              <a:ext uri="{FF2B5EF4-FFF2-40B4-BE49-F238E27FC236}">
                <a16:creationId xmlns:a16="http://schemas.microsoft.com/office/drawing/2014/main" id="{7D42323C-0764-A0F6-14F6-C4BF57C934EB}"/>
              </a:ext>
            </a:extLst>
          </p:cNvPr>
          <p:cNvGrpSpPr/>
          <p:nvPr/>
        </p:nvGrpSpPr>
        <p:grpSpPr>
          <a:xfrm>
            <a:off x="3197246" y="2161328"/>
            <a:ext cx="146693" cy="141936"/>
            <a:chOff x="1461925" y="555775"/>
            <a:chExt cx="506900" cy="506925"/>
          </a:xfrm>
        </p:grpSpPr>
        <p:sp>
          <p:nvSpPr>
            <p:cNvPr id="198" name="Google Shape;4069;p57">
              <a:extLst>
                <a:ext uri="{FF2B5EF4-FFF2-40B4-BE49-F238E27FC236}">
                  <a16:creationId xmlns:a16="http://schemas.microsoft.com/office/drawing/2014/main" id="{0415D747-3AFB-01DE-A425-42757F4FDCEA}"/>
                </a:ext>
              </a:extLst>
            </p:cNvPr>
            <p:cNvSpPr/>
            <p:nvPr/>
          </p:nvSpPr>
          <p:spPr>
            <a:xfrm>
              <a:off x="1578450" y="572075"/>
              <a:ext cx="380350" cy="474975"/>
            </a:xfrm>
            <a:custGeom>
              <a:avLst/>
              <a:gdLst/>
              <a:ahLst/>
              <a:cxnLst/>
              <a:rect l="l" t="t" r="r" b="b"/>
              <a:pathLst>
                <a:path w="15214" h="18999" extrusionOk="0">
                  <a:moveTo>
                    <a:pt x="7620" y="0"/>
                  </a:moveTo>
                  <a:cubicBezTo>
                    <a:pt x="3334" y="1028"/>
                    <a:pt x="1" y="4988"/>
                    <a:pt x="1" y="9499"/>
                  </a:cubicBezTo>
                  <a:cubicBezTo>
                    <a:pt x="1" y="14011"/>
                    <a:pt x="3334" y="17970"/>
                    <a:pt x="7620" y="18998"/>
                  </a:cubicBezTo>
                  <a:cubicBezTo>
                    <a:pt x="11881" y="17970"/>
                    <a:pt x="15214" y="14011"/>
                    <a:pt x="15214" y="9499"/>
                  </a:cubicBezTo>
                  <a:cubicBezTo>
                    <a:pt x="15214" y="4988"/>
                    <a:pt x="11881" y="1028"/>
                    <a:pt x="7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070;p57">
              <a:extLst>
                <a:ext uri="{FF2B5EF4-FFF2-40B4-BE49-F238E27FC236}">
                  <a16:creationId xmlns:a16="http://schemas.microsoft.com/office/drawing/2014/main" id="{8DACEE5A-78E5-126E-0E0A-2C2E8A9248DC}"/>
                </a:ext>
              </a:extLst>
            </p:cNvPr>
            <p:cNvSpPr/>
            <p:nvPr/>
          </p:nvSpPr>
          <p:spPr>
            <a:xfrm rot="-2700000">
              <a:off x="1613405" y="710202"/>
              <a:ext cx="203648" cy="198173"/>
            </a:xfrm>
            <a:custGeom>
              <a:avLst/>
              <a:gdLst/>
              <a:ahLst/>
              <a:cxnLst/>
              <a:rect l="l" t="t" r="r" b="b"/>
              <a:pathLst>
                <a:path w="8146" h="7927" extrusionOk="0">
                  <a:moveTo>
                    <a:pt x="1301" y="0"/>
                  </a:moveTo>
                  <a:cubicBezTo>
                    <a:pt x="997" y="0"/>
                    <a:pt x="690" y="119"/>
                    <a:pt x="452" y="357"/>
                  </a:cubicBezTo>
                  <a:cubicBezTo>
                    <a:pt x="0" y="808"/>
                    <a:pt x="0" y="1560"/>
                    <a:pt x="452" y="2036"/>
                  </a:cubicBezTo>
                  <a:lnTo>
                    <a:pt x="2381" y="3966"/>
                  </a:lnTo>
                  <a:lnTo>
                    <a:pt x="452" y="5896"/>
                  </a:lnTo>
                  <a:cubicBezTo>
                    <a:pt x="0" y="6372"/>
                    <a:pt x="0" y="7124"/>
                    <a:pt x="452" y="7575"/>
                  </a:cubicBezTo>
                  <a:cubicBezTo>
                    <a:pt x="677" y="7801"/>
                    <a:pt x="978" y="7926"/>
                    <a:pt x="1304" y="7926"/>
                  </a:cubicBezTo>
                  <a:cubicBezTo>
                    <a:pt x="1604" y="7926"/>
                    <a:pt x="1905" y="7801"/>
                    <a:pt x="2131" y="7575"/>
                  </a:cubicBezTo>
                  <a:lnTo>
                    <a:pt x="4061" y="5645"/>
                  </a:lnTo>
                  <a:lnTo>
                    <a:pt x="5990" y="7575"/>
                  </a:lnTo>
                  <a:cubicBezTo>
                    <a:pt x="6241" y="7801"/>
                    <a:pt x="6542" y="7926"/>
                    <a:pt x="6843" y="7926"/>
                  </a:cubicBezTo>
                  <a:cubicBezTo>
                    <a:pt x="7143" y="7926"/>
                    <a:pt x="7444" y="7801"/>
                    <a:pt x="7670" y="7575"/>
                  </a:cubicBezTo>
                  <a:cubicBezTo>
                    <a:pt x="8146" y="7124"/>
                    <a:pt x="8146" y="6372"/>
                    <a:pt x="7670" y="5896"/>
                  </a:cubicBezTo>
                  <a:lnTo>
                    <a:pt x="5740" y="3966"/>
                  </a:lnTo>
                  <a:lnTo>
                    <a:pt x="7670" y="2036"/>
                  </a:lnTo>
                  <a:cubicBezTo>
                    <a:pt x="8146" y="1560"/>
                    <a:pt x="8146" y="808"/>
                    <a:pt x="7670" y="357"/>
                  </a:cubicBezTo>
                  <a:cubicBezTo>
                    <a:pt x="7444" y="119"/>
                    <a:pt x="7143" y="0"/>
                    <a:pt x="6839" y="0"/>
                  </a:cubicBezTo>
                  <a:cubicBezTo>
                    <a:pt x="6536" y="0"/>
                    <a:pt x="6228" y="119"/>
                    <a:pt x="5990" y="357"/>
                  </a:cubicBezTo>
                  <a:lnTo>
                    <a:pt x="4061" y="2287"/>
                  </a:lnTo>
                  <a:lnTo>
                    <a:pt x="2131" y="357"/>
                  </a:lnTo>
                  <a:cubicBezTo>
                    <a:pt x="1905" y="119"/>
                    <a:pt x="1604" y="0"/>
                    <a:pt x="1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071;p57">
              <a:extLst>
                <a:ext uri="{FF2B5EF4-FFF2-40B4-BE49-F238E27FC236}">
                  <a16:creationId xmlns:a16="http://schemas.microsoft.com/office/drawing/2014/main" id="{E3624AE3-7D0C-5381-779C-15DDBDA7EE4E}"/>
                </a:ext>
              </a:extLst>
            </p:cNvPr>
            <p:cNvSpPr/>
            <p:nvPr/>
          </p:nvSpPr>
          <p:spPr>
            <a:xfrm>
              <a:off x="1461925" y="555775"/>
              <a:ext cx="506900" cy="506925"/>
            </a:xfrm>
            <a:custGeom>
              <a:avLst/>
              <a:gdLst/>
              <a:ahLst/>
              <a:cxnLst/>
              <a:rect l="l" t="t" r="r" b="b"/>
              <a:pathLst>
                <a:path w="20276" h="20277" extrusionOk="0">
                  <a:moveTo>
                    <a:pt x="10126" y="803"/>
                  </a:moveTo>
                  <a:cubicBezTo>
                    <a:pt x="15188" y="803"/>
                    <a:pt x="19474" y="5089"/>
                    <a:pt x="19474" y="10151"/>
                  </a:cubicBezTo>
                  <a:cubicBezTo>
                    <a:pt x="19474" y="15214"/>
                    <a:pt x="15188" y="19500"/>
                    <a:pt x="10126" y="19500"/>
                  </a:cubicBezTo>
                  <a:cubicBezTo>
                    <a:pt x="5063" y="19500"/>
                    <a:pt x="777" y="15214"/>
                    <a:pt x="777" y="10151"/>
                  </a:cubicBezTo>
                  <a:cubicBezTo>
                    <a:pt x="777" y="5089"/>
                    <a:pt x="5063" y="803"/>
                    <a:pt x="10126" y="803"/>
                  </a:cubicBezTo>
                  <a:close/>
                  <a:moveTo>
                    <a:pt x="10126" y="1"/>
                  </a:moveTo>
                  <a:cubicBezTo>
                    <a:pt x="8797" y="1"/>
                    <a:pt x="7494" y="277"/>
                    <a:pt x="6241" y="828"/>
                  </a:cubicBezTo>
                  <a:cubicBezTo>
                    <a:pt x="5038" y="1354"/>
                    <a:pt x="3960" y="2081"/>
                    <a:pt x="3008" y="3033"/>
                  </a:cubicBezTo>
                  <a:cubicBezTo>
                    <a:pt x="2080" y="3961"/>
                    <a:pt x="1329" y="5064"/>
                    <a:pt x="802" y="6267"/>
                  </a:cubicBezTo>
                  <a:cubicBezTo>
                    <a:pt x="276" y="7495"/>
                    <a:pt x="0" y="8823"/>
                    <a:pt x="0" y="10151"/>
                  </a:cubicBezTo>
                  <a:cubicBezTo>
                    <a:pt x="0" y="11480"/>
                    <a:pt x="276" y="12783"/>
                    <a:pt x="802" y="14036"/>
                  </a:cubicBezTo>
                  <a:cubicBezTo>
                    <a:pt x="1329" y="15239"/>
                    <a:pt x="2080" y="16317"/>
                    <a:pt x="3008" y="17269"/>
                  </a:cubicBezTo>
                  <a:cubicBezTo>
                    <a:pt x="3960" y="18196"/>
                    <a:pt x="5038" y="18948"/>
                    <a:pt x="6241" y="19475"/>
                  </a:cubicBezTo>
                  <a:cubicBezTo>
                    <a:pt x="7494" y="20001"/>
                    <a:pt x="8797" y="20277"/>
                    <a:pt x="10126" y="20277"/>
                  </a:cubicBezTo>
                  <a:cubicBezTo>
                    <a:pt x="11454" y="20277"/>
                    <a:pt x="12782" y="20001"/>
                    <a:pt x="14035" y="19475"/>
                  </a:cubicBezTo>
                  <a:cubicBezTo>
                    <a:pt x="15213" y="18948"/>
                    <a:pt x="16316" y="18196"/>
                    <a:pt x="17243" y="17269"/>
                  </a:cubicBezTo>
                  <a:cubicBezTo>
                    <a:pt x="18196" y="16317"/>
                    <a:pt x="18923" y="15239"/>
                    <a:pt x="19449" y="14036"/>
                  </a:cubicBezTo>
                  <a:cubicBezTo>
                    <a:pt x="20000" y="12783"/>
                    <a:pt x="20276" y="11480"/>
                    <a:pt x="20276" y="10151"/>
                  </a:cubicBezTo>
                  <a:cubicBezTo>
                    <a:pt x="20276" y="8823"/>
                    <a:pt x="20000" y="7495"/>
                    <a:pt x="19449" y="6267"/>
                  </a:cubicBezTo>
                  <a:cubicBezTo>
                    <a:pt x="18923" y="5064"/>
                    <a:pt x="18196" y="3961"/>
                    <a:pt x="17243" y="3033"/>
                  </a:cubicBezTo>
                  <a:cubicBezTo>
                    <a:pt x="16316" y="2081"/>
                    <a:pt x="15213" y="1354"/>
                    <a:pt x="14035" y="828"/>
                  </a:cubicBezTo>
                  <a:cubicBezTo>
                    <a:pt x="12782" y="277"/>
                    <a:pt x="11454" y="1"/>
                    <a:pt x="10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072;p57">
              <a:extLst>
                <a:ext uri="{FF2B5EF4-FFF2-40B4-BE49-F238E27FC236}">
                  <a16:creationId xmlns:a16="http://schemas.microsoft.com/office/drawing/2014/main" id="{9C0731FC-5F44-80ED-930B-C024E697BE13}"/>
                </a:ext>
              </a:extLst>
            </p:cNvPr>
            <p:cNvSpPr/>
            <p:nvPr/>
          </p:nvSpPr>
          <p:spPr>
            <a:xfrm>
              <a:off x="1504525" y="598400"/>
              <a:ext cx="421700" cy="421700"/>
            </a:xfrm>
            <a:custGeom>
              <a:avLst/>
              <a:gdLst/>
              <a:ahLst/>
              <a:cxnLst/>
              <a:rect l="l" t="t" r="r" b="b"/>
              <a:pathLst>
                <a:path w="16868" h="16868" extrusionOk="0">
                  <a:moveTo>
                    <a:pt x="8422" y="0"/>
                  </a:moveTo>
                  <a:cubicBezTo>
                    <a:pt x="6893" y="0"/>
                    <a:pt x="5314" y="526"/>
                    <a:pt x="3835" y="1504"/>
                  </a:cubicBezTo>
                  <a:cubicBezTo>
                    <a:pt x="3660" y="1629"/>
                    <a:pt x="3610" y="1880"/>
                    <a:pt x="3735" y="2055"/>
                  </a:cubicBezTo>
                  <a:cubicBezTo>
                    <a:pt x="3798" y="2182"/>
                    <a:pt x="3922" y="2249"/>
                    <a:pt x="4055" y="2249"/>
                  </a:cubicBezTo>
                  <a:cubicBezTo>
                    <a:pt x="4132" y="2249"/>
                    <a:pt x="4213" y="2227"/>
                    <a:pt x="4286" y="2181"/>
                  </a:cubicBezTo>
                  <a:cubicBezTo>
                    <a:pt x="5615" y="1278"/>
                    <a:pt x="7068" y="802"/>
                    <a:pt x="8422" y="802"/>
                  </a:cubicBezTo>
                  <a:cubicBezTo>
                    <a:pt x="12582" y="802"/>
                    <a:pt x="16066" y="4311"/>
                    <a:pt x="16066" y="8446"/>
                  </a:cubicBezTo>
                  <a:cubicBezTo>
                    <a:pt x="16066" y="12582"/>
                    <a:pt x="12582" y="16090"/>
                    <a:pt x="8422" y="16090"/>
                  </a:cubicBezTo>
                  <a:cubicBezTo>
                    <a:pt x="4286" y="16090"/>
                    <a:pt x="777" y="12582"/>
                    <a:pt x="777" y="8446"/>
                  </a:cubicBezTo>
                  <a:cubicBezTo>
                    <a:pt x="777" y="7068"/>
                    <a:pt x="1254" y="5639"/>
                    <a:pt x="2156" y="4286"/>
                  </a:cubicBezTo>
                  <a:cubicBezTo>
                    <a:pt x="2281" y="4110"/>
                    <a:pt x="2231" y="3860"/>
                    <a:pt x="2056" y="3734"/>
                  </a:cubicBezTo>
                  <a:cubicBezTo>
                    <a:pt x="1981" y="3697"/>
                    <a:pt x="1903" y="3677"/>
                    <a:pt x="1828" y="3677"/>
                  </a:cubicBezTo>
                  <a:cubicBezTo>
                    <a:pt x="1701" y="3677"/>
                    <a:pt x="1583" y="3734"/>
                    <a:pt x="1504" y="3860"/>
                  </a:cubicBezTo>
                  <a:cubicBezTo>
                    <a:pt x="502" y="5338"/>
                    <a:pt x="0" y="6917"/>
                    <a:pt x="0" y="8446"/>
                  </a:cubicBezTo>
                  <a:cubicBezTo>
                    <a:pt x="0" y="9574"/>
                    <a:pt x="226" y="10652"/>
                    <a:pt x="677" y="11704"/>
                  </a:cubicBezTo>
                  <a:cubicBezTo>
                    <a:pt x="1103" y="12707"/>
                    <a:pt x="1705" y="13609"/>
                    <a:pt x="2482" y="14386"/>
                  </a:cubicBezTo>
                  <a:cubicBezTo>
                    <a:pt x="3259" y="15163"/>
                    <a:pt x="4161" y="15765"/>
                    <a:pt x="5163" y="16216"/>
                  </a:cubicBezTo>
                  <a:cubicBezTo>
                    <a:pt x="6216" y="16642"/>
                    <a:pt x="7319" y="16867"/>
                    <a:pt x="8422" y="16867"/>
                  </a:cubicBezTo>
                  <a:cubicBezTo>
                    <a:pt x="9549" y="16867"/>
                    <a:pt x="10652" y="16642"/>
                    <a:pt x="11680" y="16216"/>
                  </a:cubicBezTo>
                  <a:cubicBezTo>
                    <a:pt x="12682" y="15765"/>
                    <a:pt x="13584" y="15163"/>
                    <a:pt x="14361" y="14386"/>
                  </a:cubicBezTo>
                  <a:cubicBezTo>
                    <a:pt x="15138" y="13609"/>
                    <a:pt x="15765" y="12707"/>
                    <a:pt x="16191" y="11704"/>
                  </a:cubicBezTo>
                  <a:cubicBezTo>
                    <a:pt x="16642" y="10652"/>
                    <a:pt x="16868" y="9574"/>
                    <a:pt x="16868" y="8446"/>
                  </a:cubicBezTo>
                  <a:cubicBezTo>
                    <a:pt x="16868" y="7318"/>
                    <a:pt x="16642" y="6241"/>
                    <a:pt x="16191" y="5188"/>
                  </a:cubicBezTo>
                  <a:cubicBezTo>
                    <a:pt x="15765" y="4186"/>
                    <a:pt x="15138" y="3283"/>
                    <a:pt x="14361" y="2506"/>
                  </a:cubicBezTo>
                  <a:cubicBezTo>
                    <a:pt x="13584" y="1729"/>
                    <a:pt x="12682" y="1103"/>
                    <a:pt x="11680" y="677"/>
                  </a:cubicBezTo>
                  <a:cubicBezTo>
                    <a:pt x="10652" y="226"/>
                    <a:pt x="9549" y="0"/>
                    <a:pt x="8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073;p57">
              <a:extLst>
                <a:ext uri="{FF2B5EF4-FFF2-40B4-BE49-F238E27FC236}">
                  <a16:creationId xmlns:a16="http://schemas.microsoft.com/office/drawing/2014/main" id="{84402FA0-5C37-2B4B-23DC-1C690D786086}"/>
                </a:ext>
              </a:extLst>
            </p:cNvPr>
            <p:cNvSpPr/>
            <p:nvPr/>
          </p:nvSpPr>
          <p:spPr>
            <a:xfrm>
              <a:off x="1564675" y="659800"/>
              <a:ext cx="20075" cy="20075"/>
            </a:xfrm>
            <a:custGeom>
              <a:avLst/>
              <a:gdLst/>
              <a:ahLst/>
              <a:cxnLst/>
              <a:rect l="l" t="t" r="r" b="b"/>
              <a:pathLst>
                <a:path w="803" h="803" extrusionOk="0">
                  <a:moveTo>
                    <a:pt x="401" y="0"/>
                  </a:moveTo>
                  <a:cubicBezTo>
                    <a:pt x="176" y="0"/>
                    <a:pt x="0" y="176"/>
                    <a:pt x="0" y="401"/>
                  </a:cubicBezTo>
                  <a:cubicBezTo>
                    <a:pt x="0" y="627"/>
                    <a:pt x="176" y="802"/>
                    <a:pt x="401" y="802"/>
                  </a:cubicBezTo>
                  <a:cubicBezTo>
                    <a:pt x="627" y="802"/>
                    <a:pt x="802" y="627"/>
                    <a:pt x="802" y="401"/>
                  </a:cubicBezTo>
                  <a:cubicBezTo>
                    <a:pt x="802" y="176"/>
                    <a:pt x="627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074;p57">
              <a:extLst>
                <a:ext uri="{FF2B5EF4-FFF2-40B4-BE49-F238E27FC236}">
                  <a16:creationId xmlns:a16="http://schemas.microsoft.com/office/drawing/2014/main" id="{7BD1F0B4-84A5-C97A-BBAC-8A44A18501B5}"/>
                </a:ext>
              </a:extLst>
            </p:cNvPr>
            <p:cNvSpPr/>
            <p:nvPr/>
          </p:nvSpPr>
          <p:spPr>
            <a:xfrm rot="-2700000">
              <a:off x="1606025" y="700526"/>
              <a:ext cx="218073" cy="218073"/>
            </a:xfrm>
            <a:custGeom>
              <a:avLst/>
              <a:gdLst/>
              <a:ahLst/>
              <a:cxnLst/>
              <a:rect l="l" t="t" r="r" b="b"/>
              <a:pathLst>
                <a:path w="8723" h="8723" extrusionOk="0">
                  <a:moveTo>
                    <a:pt x="7144" y="802"/>
                  </a:moveTo>
                  <a:cubicBezTo>
                    <a:pt x="7344" y="802"/>
                    <a:pt x="7545" y="878"/>
                    <a:pt x="7695" y="1028"/>
                  </a:cubicBezTo>
                  <a:cubicBezTo>
                    <a:pt x="7845" y="1178"/>
                    <a:pt x="7920" y="1379"/>
                    <a:pt x="7920" y="1579"/>
                  </a:cubicBezTo>
                  <a:cubicBezTo>
                    <a:pt x="7920" y="1805"/>
                    <a:pt x="7845" y="2005"/>
                    <a:pt x="7695" y="2156"/>
                  </a:cubicBezTo>
                  <a:lnTo>
                    <a:pt x="5765" y="4086"/>
                  </a:lnTo>
                  <a:cubicBezTo>
                    <a:pt x="5615" y="4236"/>
                    <a:pt x="5615" y="4487"/>
                    <a:pt x="5765" y="4637"/>
                  </a:cubicBezTo>
                  <a:lnTo>
                    <a:pt x="7695" y="6567"/>
                  </a:lnTo>
                  <a:cubicBezTo>
                    <a:pt x="7845" y="6717"/>
                    <a:pt x="7920" y="6918"/>
                    <a:pt x="7920" y="7143"/>
                  </a:cubicBezTo>
                  <a:cubicBezTo>
                    <a:pt x="7920" y="7344"/>
                    <a:pt x="7845" y="7544"/>
                    <a:pt x="7695" y="7695"/>
                  </a:cubicBezTo>
                  <a:cubicBezTo>
                    <a:pt x="7545" y="7845"/>
                    <a:pt x="7344" y="7920"/>
                    <a:pt x="7144" y="7920"/>
                  </a:cubicBezTo>
                  <a:cubicBezTo>
                    <a:pt x="6918" y="7920"/>
                    <a:pt x="6717" y="7845"/>
                    <a:pt x="6567" y="7695"/>
                  </a:cubicBezTo>
                  <a:lnTo>
                    <a:pt x="4637" y="5765"/>
                  </a:lnTo>
                  <a:cubicBezTo>
                    <a:pt x="4562" y="5690"/>
                    <a:pt x="4462" y="5639"/>
                    <a:pt x="4362" y="5639"/>
                  </a:cubicBezTo>
                  <a:cubicBezTo>
                    <a:pt x="4261" y="5639"/>
                    <a:pt x="4161" y="5690"/>
                    <a:pt x="4086" y="5765"/>
                  </a:cubicBezTo>
                  <a:lnTo>
                    <a:pt x="2156" y="7695"/>
                  </a:lnTo>
                  <a:cubicBezTo>
                    <a:pt x="2006" y="7845"/>
                    <a:pt x="1805" y="7920"/>
                    <a:pt x="1605" y="7920"/>
                  </a:cubicBezTo>
                  <a:cubicBezTo>
                    <a:pt x="1379" y="7920"/>
                    <a:pt x="1179" y="7845"/>
                    <a:pt x="1028" y="7695"/>
                  </a:cubicBezTo>
                  <a:cubicBezTo>
                    <a:pt x="878" y="7544"/>
                    <a:pt x="803" y="7344"/>
                    <a:pt x="803" y="7143"/>
                  </a:cubicBezTo>
                  <a:cubicBezTo>
                    <a:pt x="803" y="6918"/>
                    <a:pt x="878" y="6717"/>
                    <a:pt x="1028" y="6567"/>
                  </a:cubicBezTo>
                  <a:lnTo>
                    <a:pt x="2958" y="4637"/>
                  </a:lnTo>
                  <a:cubicBezTo>
                    <a:pt x="3133" y="4487"/>
                    <a:pt x="3133" y="4236"/>
                    <a:pt x="2958" y="4086"/>
                  </a:cubicBezTo>
                  <a:lnTo>
                    <a:pt x="1028" y="2156"/>
                  </a:lnTo>
                  <a:cubicBezTo>
                    <a:pt x="878" y="2005"/>
                    <a:pt x="803" y="1805"/>
                    <a:pt x="803" y="1579"/>
                  </a:cubicBezTo>
                  <a:cubicBezTo>
                    <a:pt x="803" y="1379"/>
                    <a:pt x="878" y="1178"/>
                    <a:pt x="1028" y="1028"/>
                  </a:cubicBezTo>
                  <a:cubicBezTo>
                    <a:pt x="1179" y="878"/>
                    <a:pt x="1379" y="802"/>
                    <a:pt x="1605" y="802"/>
                  </a:cubicBezTo>
                  <a:cubicBezTo>
                    <a:pt x="1805" y="802"/>
                    <a:pt x="2006" y="878"/>
                    <a:pt x="2156" y="1028"/>
                  </a:cubicBezTo>
                  <a:lnTo>
                    <a:pt x="4086" y="2958"/>
                  </a:lnTo>
                  <a:cubicBezTo>
                    <a:pt x="4161" y="3033"/>
                    <a:pt x="4261" y="3071"/>
                    <a:pt x="4362" y="3071"/>
                  </a:cubicBezTo>
                  <a:cubicBezTo>
                    <a:pt x="4462" y="3071"/>
                    <a:pt x="4562" y="3033"/>
                    <a:pt x="4637" y="2958"/>
                  </a:cubicBezTo>
                  <a:lnTo>
                    <a:pt x="6567" y="1028"/>
                  </a:lnTo>
                  <a:cubicBezTo>
                    <a:pt x="6717" y="878"/>
                    <a:pt x="6918" y="802"/>
                    <a:pt x="7144" y="802"/>
                  </a:cubicBezTo>
                  <a:close/>
                  <a:moveTo>
                    <a:pt x="1605" y="0"/>
                  </a:moveTo>
                  <a:cubicBezTo>
                    <a:pt x="1179" y="0"/>
                    <a:pt x="778" y="176"/>
                    <a:pt x="477" y="477"/>
                  </a:cubicBezTo>
                  <a:cubicBezTo>
                    <a:pt x="176" y="777"/>
                    <a:pt x="1" y="1153"/>
                    <a:pt x="1" y="1579"/>
                  </a:cubicBezTo>
                  <a:cubicBezTo>
                    <a:pt x="1" y="2005"/>
                    <a:pt x="176" y="2406"/>
                    <a:pt x="477" y="2707"/>
                  </a:cubicBezTo>
                  <a:lnTo>
                    <a:pt x="2131" y="4361"/>
                  </a:lnTo>
                  <a:lnTo>
                    <a:pt x="477" y="6015"/>
                  </a:lnTo>
                  <a:cubicBezTo>
                    <a:pt x="176" y="6316"/>
                    <a:pt x="1" y="6717"/>
                    <a:pt x="1" y="7143"/>
                  </a:cubicBezTo>
                  <a:cubicBezTo>
                    <a:pt x="1" y="7544"/>
                    <a:pt x="176" y="7945"/>
                    <a:pt x="477" y="8246"/>
                  </a:cubicBezTo>
                  <a:cubicBezTo>
                    <a:pt x="778" y="8547"/>
                    <a:pt x="1179" y="8722"/>
                    <a:pt x="1605" y="8722"/>
                  </a:cubicBezTo>
                  <a:cubicBezTo>
                    <a:pt x="2031" y="8722"/>
                    <a:pt x="2407" y="8547"/>
                    <a:pt x="2707" y="8246"/>
                  </a:cubicBezTo>
                  <a:lnTo>
                    <a:pt x="4362" y="6592"/>
                  </a:lnTo>
                  <a:lnTo>
                    <a:pt x="6016" y="8246"/>
                  </a:lnTo>
                  <a:cubicBezTo>
                    <a:pt x="6316" y="8547"/>
                    <a:pt x="6717" y="8722"/>
                    <a:pt x="7144" y="8722"/>
                  </a:cubicBezTo>
                  <a:cubicBezTo>
                    <a:pt x="7570" y="8722"/>
                    <a:pt x="7971" y="8547"/>
                    <a:pt x="8246" y="8246"/>
                  </a:cubicBezTo>
                  <a:cubicBezTo>
                    <a:pt x="8547" y="7945"/>
                    <a:pt x="8722" y="7544"/>
                    <a:pt x="8722" y="7143"/>
                  </a:cubicBezTo>
                  <a:cubicBezTo>
                    <a:pt x="8722" y="6717"/>
                    <a:pt x="8547" y="6316"/>
                    <a:pt x="8246" y="6015"/>
                  </a:cubicBezTo>
                  <a:lnTo>
                    <a:pt x="6617" y="4361"/>
                  </a:lnTo>
                  <a:lnTo>
                    <a:pt x="8246" y="2707"/>
                  </a:lnTo>
                  <a:cubicBezTo>
                    <a:pt x="8547" y="2406"/>
                    <a:pt x="8722" y="2005"/>
                    <a:pt x="8722" y="1579"/>
                  </a:cubicBezTo>
                  <a:cubicBezTo>
                    <a:pt x="8722" y="1153"/>
                    <a:pt x="8547" y="777"/>
                    <a:pt x="8246" y="477"/>
                  </a:cubicBezTo>
                  <a:cubicBezTo>
                    <a:pt x="7971" y="176"/>
                    <a:pt x="7570" y="0"/>
                    <a:pt x="7144" y="0"/>
                  </a:cubicBezTo>
                  <a:cubicBezTo>
                    <a:pt x="6717" y="0"/>
                    <a:pt x="6316" y="176"/>
                    <a:pt x="6016" y="477"/>
                  </a:cubicBezTo>
                  <a:lnTo>
                    <a:pt x="4362" y="2131"/>
                  </a:lnTo>
                  <a:lnTo>
                    <a:pt x="2707" y="477"/>
                  </a:lnTo>
                  <a:cubicBezTo>
                    <a:pt x="2407" y="176"/>
                    <a:pt x="2031" y="0"/>
                    <a:pt x="1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4" name="Google Shape;4075;p57">
            <a:extLst>
              <a:ext uri="{FF2B5EF4-FFF2-40B4-BE49-F238E27FC236}">
                <a16:creationId xmlns:a16="http://schemas.microsoft.com/office/drawing/2014/main" id="{55A49E78-C0F1-8807-DFBA-C91F4EE2B755}"/>
              </a:ext>
            </a:extLst>
          </p:cNvPr>
          <p:cNvGrpSpPr/>
          <p:nvPr/>
        </p:nvGrpSpPr>
        <p:grpSpPr>
          <a:xfrm>
            <a:off x="1493066" y="2151697"/>
            <a:ext cx="153226" cy="115480"/>
            <a:chOff x="1461925" y="555775"/>
            <a:chExt cx="506900" cy="506925"/>
          </a:xfrm>
        </p:grpSpPr>
        <p:sp>
          <p:nvSpPr>
            <p:cNvPr id="205" name="Google Shape;4076;p57">
              <a:extLst>
                <a:ext uri="{FF2B5EF4-FFF2-40B4-BE49-F238E27FC236}">
                  <a16:creationId xmlns:a16="http://schemas.microsoft.com/office/drawing/2014/main" id="{836540E4-3F37-C73C-35FB-F2D06F922DE2}"/>
                </a:ext>
              </a:extLst>
            </p:cNvPr>
            <p:cNvSpPr/>
            <p:nvPr/>
          </p:nvSpPr>
          <p:spPr>
            <a:xfrm>
              <a:off x="1578450" y="572075"/>
              <a:ext cx="380350" cy="474975"/>
            </a:xfrm>
            <a:custGeom>
              <a:avLst/>
              <a:gdLst/>
              <a:ahLst/>
              <a:cxnLst/>
              <a:rect l="l" t="t" r="r" b="b"/>
              <a:pathLst>
                <a:path w="15214" h="18999" extrusionOk="0">
                  <a:moveTo>
                    <a:pt x="7620" y="0"/>
                  </a:moveTo>
                  <a:cubicBezTo>
                    <a:pt x="3334" y="1028"/>
                    <a:pt x="1" y="4988"/>
                    <a:pt x="1" y="9499"/>
                  </a:cubicBezTo>
                  <a:cubicBezTo>
                    <a:pt x="1" y="14011"/>
                    <a:pt x="3334" y="17970"/>
                    <a:pt x="7620" y="18998"/>
                  </a:cubicBezTo>
                  <a:cubicBezTo>
                    <a:pt x="11881" y="17970"/>
                    <a:pt x="15214" y="14011"/>
                    <a:pt x="15214" y="9499"/>
                  </a:cubicBezTo>
                  <a:cubicBezTo>
                    <a:pt x="15214" y="4988"/>
                    <a:pt x="11881" y="1028"/>
                    <a:pt x="7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077;p57">
              <a:extLst>
                <a:ext uri="{FF2B5EF4-FFF2-40B4-BE49-F238E27FC236}">
                  <a16:creationId xmlns:a16="http://schemas.microsoft.com/office/drawing/2014/main" id="{9CEB623C-8374-A14F-A58B-75D0927849B7}"/>
                </a:ext>
              </a:extLst>
            </p:cNvPr>
            <p:cNvSpPr/>
            <p:nvPr/>
          </p:nvSpPr>
          <p:spPr>
            <a:xfrm rot="-2700000">
              <a:off x="1613405" y="710202"/>
              <a:ext cx="203648" cy="198173"/>
            </a:xfrm>
            <a:custGeom>
              <a:avLst/>
              <a:gdLst/>
              <a:ahLst/>
              <a:cxnLst/>
              <a:rect l="l" t="t" r="r" b="b"/>
              <a:pathLst>
                <a:path w="8146" h="7927" extrusionOk="0">
                  <a:moveTo>
                    <a:pt x="1301" y="0"/>
                  </a:moveTo>
                  <a:cubicBezTo>
                    <a:pt x="997" y="0"/>
                    <a:pt x="690" y="119"/>
                    <a:pt x="452" y="357"/>
                  </a:cubicBezTo>
                  <a:cubicBezTo>
                    <a:pt x="0" y="808"/>
                    <a:pt x="0" y="1560"/>
                    <a:pt x="452" y="2036"/>
                  </a:cubicBezTo>
                  <a:lnTo>
                    <a:pt x="2381" y="3966"/>
                  </a:lnTo>
                  <a:lnTo>
                    <a:pt x="452" y="5896"/>
                  </a:lnTo>
                  <a:cubicBezTo>
                    <a:pt x="0" y="6372"/>
                    <a:pt x="0" y="7124"/>
                    <a:pt x="452" y="7575"/>
                  </a:cubicBezTo>
                  <a:cubicBezTo>
                    <a:pt x="677" y="7801"/>
                    <a:pt x="978" y="7926"/>
                    <a:pt x="1304" y="7926"/>
                  </a:cubicBezTo>
                  <a:cubicBezTo>
                    <a:pt x="1604" y="7926"/>
                    <a:pt x="1905" y="7801"/>
                    <a:pt x="2131" y="7575"/>
                  </a:cubicBezTo>
                  <a:lnTo>
                    <a:pt x="4061" y="5645"/>
                  </a:lnTo>
                  <a:lnTo>
                    <a:pt x="5990" y="7575"/>
                  </a:lnTo>
                  <a:cubicBezTo>
                    <a:pt x="6241" y="7801"/>
                    <a:pt x="6542" y="7926"/>
                    <a:pt x="6843" y="7926"/>
                  </a:cubicBezTo>
                  <a:cubicBezTo>
                    <a:pt x="7143" y="7926"/>
                    <a:pt x="7444" y="7801"/>
                    <a:pt x="7670" y="7575"/>
                  </a:cubicBezTo>
                  <a:cubicBezTo>
                    <a:pt x="8146" y="7124"/>
                    <a:pt x="8146" y="6372"/>
                    <a:pt x="7670" y="5896"/>
                  </a:cubicBezTo>
                  <a:lnTo>
                    <a:pt x="5740" y="3966"/>
                  </a:lnTo>
                  <a:lnTo>
                    <a:pt x="7670" y="2036"/>
                  </a:lnTo>
                  <a:cubicBezTo>
                    <a:pt x="8146" y="1560"/>
                    <a:pt x="8146" y="808"/>
                    <a:pt x="7670" y="357"/>
                  </a:cubicBezTo>
                  <a:cubicBezTo>
                    <a:pt x="7444" y="119"/>
                    <a:pt x="7143" y="0"/>
                    <a:pt x="6839" y="0"/>
                  </a:cubicBezTo>
                  <a:cubicBezTo>
                    <a:pt x="6536" y="0"/>
                    <a:pt x="6228" y="119"/>
                    <a:pt x="5990" y="357"/>
                  </a:cubicBezTo>
                  <a:lnTo>
                    <a:pt x="4061" y="2287"/>
                  </a:lnTo>
                  <a:lnTo>
                    <a:pt x="2131" y="357"/>
                  </a:lnTo>
                  <a:cubicBezTo>
                    <a:pt x="1905" y="119"/>
                    <a:pt x="1604" y="0"/>
                    <a:pt x="1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078;p57">
              <a:extLst>
                <a:ext uri="{FF2B5EF4-FFF2-40B4-BE49-F238E27FC236}">
                  <a16:creationId xmlns:a16="http://schemas.microsoft.com/office/drawing/2014/main" id="{B3C11CFC-5A54-F51C-6044-C8054A3E0064}"/>
                </a:ext>
              </a:extLst>
            </p:cNvPr>
            <p:cNvSpPr/>
            <p:nvPr/>
          </p:nvSpPr>
          <p:spPr>
            <a:xfrm>
              <a:off x="1461925" y="555775"/>
              <a:ext cx="506900" cy="506925"/>
            </a:xfrm>
            <a:custGeom>
              <a:avLst/>
              <a:gdLst/>
              <a:ahLst/>
              <a:cxnLst/>
              <a:rect l="l" t="t" r="r" b="b"/>
              <a:pathLst>
                <a:path w="20276" h="20277" extrusionOk="0">
                  <a:moveTo>
                    <a:pt x="10126" y="803"/>
                  </a:moveTo>
                  <a:cubicBezTo>
                    <a:pt x="15188" y="803"/>
                    <a:pt x="19474" y="5089"/>
                    <a:pt x="19474" y="10151"/>
                  </a:cubicBezTo>
                  <a:cubicBezTo>
                    <a:pt x="19474" y="15214"/>
                    <a:pt x="15188" y="19500"/>
                    <a:pt x="10126" y="19500"/>
                  </a:cubicBezTo>
                  <a:cubicBezTo>
                    <a:pt x="5063" y="19500"/>
                    <a:pt x="777" y="15214"/>
                    <a:pt x="777" y="10151"/>
                  </a:cubicBezTo>
                  <a:cubicBezTo>
                    <a:pt x="777" y="5089"/>
                    <a:pt x="5063" y="803"/>
                    <a:pt x="10126" y="803"/>
                  </a:cubicBezTo>
                  <a:close/>
                  <a:moveTo>
                    <a:pt x="10126" y="1"/>
                  </a:moveTo>
                  <a:cubicBezTo>
                    <a:pt x="8797" y="1"/>
                    <a:pt x="7494" y="277"/>
                    <a:pt x="6241" y="828"/>
                  </a:cubicBezTo>
                  <a:cubicBezTo>
                    <a:pt x="5038" y="1354"/>
                    <a:pt x="3960" y="2081"/>
                    <a:pt x="3008" y="3033"/>
                  </a:cubicBezTo>
                  <a:cubicBezTo>
                    <a:pt x="2080" y="3961"/>
                    <a:pt x="1329" y="5064"/>
                    <a:pt x="802" y="6267"/>
                  </a:cubicBezTo>
                  <a:cubicBezTo>
                    <a:pt x="276" y="7495"/>
                    <a:pt x="0" y="8823"/>
                    <a:pt x="0" y="10151"/>
                  </a:cubicBezTo>
                  <a:cubicBezTo>
                    <a:pt x="0" y="11480"/>
                    <a:pt x="276" y="12783"/>
                    <a:pt x="802" y="14036"/>
                  </a:cubicBezTo>
                  <a:cubicBezTo>
                    <a:pt x="1329" y="15239"/>
                    <a:pt x="2080" y="16317"/>
                    <a:pt x="3008" y="17269"/>
                  </a:cubicBezTo>
                  <a:cubicBezTo>
                    <a:pt x="3960" y="18196"/>
                    <a:pt x="5038" y="18948"/>
                    <a:pt x="6241" y="19475"/>
                  </a:cubicBezTo>
                  <a:cubicBezTo>
                    <a:pt x="7494" y="20001"/>
                    <a:pt x="8797" y="20277"/>
                    <a:pt x="10126" y="20277"/>
                  </a:cubicBezTo>
                  <a:cubicBezTo>
                    <a:pt x="11454" y="20277"/>
                    <a:pt x="12782" y="20001"/>
                    <a:pt x="14035" y="19475"/>
                  </a:cubicBezTo>
                  <a:cubicBezTo>
                    <a:pt x="15213" y="18948"/>
                    <a:pt x="16316" y="18196"/>
                    <a:pt x="17243" y="17269"/>
                  </a:cubicBezTo>
                  <a:cubicBezTo>
                    <a:pt x="18196" y="16317"/>
                    <a:pt x="18923" y="15239"/>
                    <a:pt x="19449" y="14036"/>
                  </a:cubicBezTo>
                  <a:cubicBezTo>
                    <a:pt x="20000" y="12783"/>
                    <a:pt x="20276" y="11480"/>
                    <a:pt x="20276" y="10151"/>
                  </a:cubicBezTo>
                  <a:cubicBezTo>
                    <a:pt x="20276" y="8823"/>
                    <a:pt x="20000" y="7495"/>
                    <a:pt x="19449" y="6267"/>
                  </a:cubicBezTo>
                  <a:cubicBezTo>
                    <a:pt x="18923" y="5064"/>
                    <a:pt x="18196" y="3961"/>
                    <a:pt x="17243" y="3033"/>
                  </a:cubicBezTo>
                  <a:cubicBezTo>
                    <a:pt x="16316" y="2081"/>
                    <a:pt x="15213" y="1354"/>
                    <a:pt x="14035" y="828"/>
                  </a:cubicBezTo>
                  <a:cubicBezTo>
                    <a:pt x="12782" y="277"/>
                    <a:pt x="11454" y="1"/>
                    <a:pt x="10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079;p57">
              <a:extLst>
                <a:ext uri="{FF2B5EF4-FFF2-40B4-BE49-F238E27FC236}">
                  <a16:creationId xmlns:a16="http://schemas.microsoft.com/office/drawing/2014/main" id="{A7BFEDA5-B02A-3797-15EE-0E874DFB887E}"/>
                </a:ext>
              </a:extLst>
            </p:cNvPr>
            <p:cNvSpPr/>
            <p:nvPr/>
          </p:nvSpPr>
          <p:spPr>
            <a:xfrm>
              <a:off x="1504525" y="598400"/>
              <a:ext cx="421700" cy="421700"/>
            </a:xfrm>
            <a:custGeom>
              <a:avLst/>
              <a:gdLst/>
              <a:ahLst/>
              <a:cxnLst/>
              <a:rect l="l" t="t" r="r" b="b"/>
              <a:pathLst>
                <a:path w="16868" h="16868" extrusionOk="0">
                  <a:moveTo>
                    <a:pt x="8422" y="0"/>
                  </a:moveTo>
                  <a:cubicBezTo>
                    <a:pt x="6893" y="0"/>
                    <a:pt x="5314" y="526"/>
                    <a:pt x="3835" y="1504"/>
                  </a:cubicBezTo>
                  <a:cubicBezTo>
                    <a:pt x="3660" y="1629"/>
                    <a:pt x="3610" y="1880"/>
                    <a:pt x="3735" y="2055"/>
                  </a:cubicBezTo>
                  <a:cubicBezTo>
                    <a:pt x="3798" y="2182"/>
                    <a:pt x="3922" y="2249"/>
                    <a:pt x="4055" y="2249"/>
                  </a:cubicBezTo>
                  <a:cubicBezTo>
                    <a:pt x="4132" y="2249"/>
                    <a:pt x="4213" y="2227"/>
                    <a:pt x="4286" y="2181"/>
                  </a:cubicBezTo>
                  <a:cubicBezTo>
                    <a:pt x="5615" y="1278"/>
                    <a:pt x="7068" y="802"/>
                    <a:pt x="8422" y="802"/>
                  </a:cubicBezTo>
                  <a:cubicBezTo>
                    <a:pt x="12582" y="802"/>
                    <a:pt x="16066" y="4311"/>
                    <a:pt x="16066" y="8446"/>
                  </a:cubicBezTo>
                  <a:cubicBezTo>
                    <a:pt x="16066" y="12582"/>
                    <a:pt x="12582" y="16090"/>
                    <a:pt x="8422" y="16090"/>
                  </a:cubicBezTo>
                  <a:cubicBezTo>
                    <a:pt x="4286" y="16090"/>
                    <a:pt x="777" y="12582"/>
                    <a:pt x="777" y="8446"/>
                  </a:cubicBezTo>
                  <a:cubicBezTo>
                    <a:pt x="777" y="7068"/>
                    <a:pt x="1254" y="5639"/>
                    <a:pt x="2156" y="4286"/>
                  </a:cubicBezTo>
                  <a:cubicBezTo>
                    <a:pt x="2281" y="4110"/>
                    <a:pt x="2231" y="3860"/>
                    <a:pt x="2056" y="3734"/>
                  </a:cubicBezTo>
                  <a:cubicBezTo>
                    <a:pt x="1981" y="3697"/>
                    <a:pt x="1903" y="3677"/>
                    <a:pt x="1828" y="3677"/>
                  </a:cubicBezTo>
                  <a:cubicBezTo>
                    <a:pt x="1701" y="3677"/>
                    <a:pt x="1583" y="3734"/>
                    <a:pt x="1504" y="3860"/>
                  </a:cubicBezTo>
                  <a:cubicBezTo>
                    <a:pt x="502" y="5338"/>
                    <a:pt x="0" y="6917"/>
                    <a:pt x="0" y="8446"/>
                  </a:cubicBezTo>
                  <a:cubicBezTo>
                    <a:pt x="0" y="9574"/>
                    <a:pt x="226" y="10652"/>
                    <a:pt x="677" y="11704"/>
                  </a:cubicBezTo>
                  <a:cubicBezTo>
                    <a:pt x="1103" y="12707"/>
                    <a:pt x="1705" y="13609"/>
                    <a:pt x="2482" y="14386"/>
                  </a:cubicBezTo>
                  <a:cubicBezTo>
                    <a:pt x="3259" y="15163"/>
                    <a:pt x="4161" y="15765"/>
                    <a:pt x="5163" y="16216"/>
                  </a:cubicBezTo>
                  <a:cubicBezTo>
                    <a:pt x="6216" y="16642"/>
                    <a:pt x="7319" y="16867"/>
                    <a:pt x="8422" y="16867"/>
                  </a:cubicBezTo>
                  <a:cubicBezTo>
                    <a:pt x="9549" y="16867"/>
                    <a:pt x="10652" y="16642"/>
                    <a:pt x="11680" y="16216"/>
                  </a:cubicBezTo>
                  <a:cubicBezTo>
                    <a:pt x="12682" y="15765"/>
                    <a:pt x="13584" y="15163"/>
                    <a:pt x="14361" y="14386"/>
                  </a:cubicBezTo>
                  <a:cubicBezTo>
                    <a:pt x="15138" y="13609"/>
                    <a:pt x="15765" y="12707"/>
                    <a:pt x="16191" y="11704"/>
                  </a:cubicBezTo>
                  <a:cubicBezTo>
                    <a:pt x="16642" y="10652"/>
                    <a:pt x="16868" y="9574"/>
                    <a:pt x="16868" y="8446"/>
                  </a:cubicBezTo>
                  <a:cubicBezTo>
                    <a:pt x="16868" y="7318"/>
                    <a:pt x="16642" y="6241"/>
                    <a:pt x="16191" y="5188"/>
                  </a:cubicBezTo>
                  <a:cubicBezTo>
                    <a:pt x="15765" y="4186"/>
                    <a:pt x="15138" y="3283"/>
                    <a:pt x="14361" y="2506"/>
                  </a:cubicBezTo>
                  <a:cubicBezTo>
                    <a:pt x="13584" y="1729"/>
                    <a:pt x="12682" y="1103"/>
                    <a:pt x="11680" y="677"/>
                  </a:cubicBezTo>
                  <a:cubicBezTo>
                    <a:pt x="10652" y="226"/>
                    <a:pt x="9549" y="0"/>
                    <a:pt x="8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080;p57">
              <a:extLst>
                <a:ext uri="{FF2B5EF4-FFF2-40B4-BE49-F238E27FC236}">
                  <a16:creationId xmlns:a16="http://schemas.microsoft.com/office/drawing/2014/main" id="{549D2AAF-80A9-91C0-5C35-EA9D883ED65D}"/>
                </a:ext>
              </a:extLst>
            </p:cNvPr>
            <p:cNvSpPr/>
            <p:nvPr/>
          </p:nvSpPr>
          <p:spPr>
            <a:xfrm>
              <a:off x="1564675" y="659800"/>
              <a:ext cx="20075" cy="20075"/>
            </a:xfrm>
            <a:custGeom>
              <a:avLst/>
              <a:gdLst/>
              <a:ahLst/>
              <a:cxnLst/>
              <a:rect l="l" t="t" r="r" b="b"/>
              <a:pathLst>
                <a:path w="803" h="803" extrusionOk="0">
                  <a:moveTo>
                    <a:pt x="401" y="0"/>
                  </a:moveTo>
                  <a:cubicBezTo>
                    <a:pt x="176" y="0"/>
                    <a:pt x="0" y="176"/>
                    <a:pt x="0" y="401"/>
                  </a:cubicBezTo>
                  <a:cubicBezTo>
                    <a:pt x="0" y="627"/>
                    <a:pt x="176" y="802"/>
                    <a:pt x="401" y="802"/>
                  </a:cubicBezTo>
                  <a:cubicBezTo>
                    <a:pt x="627" y="802"/>
                    <a:pt x="802" y="627"/>
                    <a:pt x="802" y="401"/>
                  </a:cubicBezTo>
                  <a:cubicBezTo>
                    <a:pt x="802" y="176"/>
                    <a:pt x="627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081;p57">
              <a:extLst>
                <a:ext uri="{FF2B5EF4-FFF2-40B4-BE49-F238E27FC236}">
                  <a16:creationId xmlns:a16="http://schemas.microsoft.com/office/drawing/2014/main" id="{220F128C-60C4-D696-8422-1B1FF643BE45}"/>
                </a:ext>
              </a:extLst>
            </p:cNvPr>
            <p:cNvSpPr/>
            <p:nvPr/>
          </p:nvSpPr>
          <p:spPr>
            <a:xfrm rot="-2700000">
              <a:off x="1606025" y="700526"/>
              <a:ext cx="218073" cy="218073"/>
            </a:xfrm>
            <a:custGeom>
              <a:avLst/>
              <a:gdLst/>
              <a:ahLst/>
              <a:cxnLst/>
              <a:rect l="l" t="t" r="r" b="b"/>
              <a:pathLst>
                <a:path w="8723" h="8723" extrusionOk="0">
                  <a:moveTo>
                    <a:pt x="7144" y="802"/>
                  </a:moveTo>
                  <a:cubicBezTo>
                    <a:pt x="7344" y="802"/>
                    <a:pt x="7545" y="878"/>
                    <a:pt x="7695" y="1028"/>
                  </a:cubicBezTo>
                  <a:cubicBezTo>
                    <a:pt x="7845" y="1178"/>
                    <a:pt x="7920" y="1379"/>
                    <a:pt x="7920" y="1579"/>
                  </a:cubicBezTo>
                  <a:cubicBezTo>
                    <a:pt x="7920" y="1805"/>
                    <a:pt x="7845" y="2005"/>
                    <a:pt x="7695" y="2156"/>
                  </a:cubicBezTo>
                  <a:lnTo>
                    <a:pt x="5765" y="4086"/>
                  </a:lnTo>
                  <a:cubicBezTo>
                    <a:pt x="5615" y="4236"/>
                    <a:pt x="5615" y="4487"/>
                    <a:pt x="5765" y="4637"/>
                  </a:cubicBezTo>
                  <a:lnTo>
                    <a:pt x="7695" y="6567"/>
                  </a:lnTo>
                  <a:cubicBezTo>
                    <a:pt x="7845" y="6717"/>
                    <a:pt x="7920" y="6918"/>
                    <a:pt x="7920" y="7143"/>
                  </a:cubicBezTo>
                  <a:cubicBezTo>
                    <a:pt x="7920" y="7344"/>
                    <a:pt x="7845" y="7544"/>
                    <a:pt x="7695" y="7695"/>
                  </a:cubicBezTo>
                  <a:cubicBezTo>
                    <a:pt x="7545" y="7845"/>
                    <a:pt x="7344" y="7920"/>
                    <a:pt x="7144" y="7920"/>
                  </a:cubicBezTo>
                  <a:cubicBezTo>
                    <a:pt x="6918" y="7920"/>
                    <a:pt x="6717" y="7845"/>
                    <a:pt x="6567" y="7695"/>
                  </a:cubicBezTo>
                  <a:lnTo>
                    <a:pt x="4637" y="5765"/>
                  </a:lnTo>
                  <a:cubicBezTo>
                    <a:pt x="4562" y="5690"/>
                    <a:pt x="4462" y="5639"/>
                    <a:pt x="4362" y="5639"/>
                  </a:cubicBezTo>
                  <a:cubicBezTo>
                    <a:pt x="4261" y="5639"/>
                    <a:pt x="4161" y="5690"/>
                    <a:pt x="4086" y="5765"/>
                  </a:cubicBezTo>
                  <a:lnTo>
                    <a:pt x="2156" y="7695"/>
                  </a:lnTo>
                  <a:cubicBezTo>
                    <a:pt x="2006" y="7845"/>
                    <a:pt x="1805" y="7920"/>
                    <a:pt x="1605" y="7920"/>
                  </a:cubicBezTo>
                  <a:cubicBezTo>
                    <a:pt x="1379" y="7920"/>
                    <a:pt x="1179" y="7845"/>
                    <a:pt x="1028" y="7695"/>
                  </a:cubicBezTo>
                  <a:cubicBezTo>
                    <a:pt x="878" y="7544"/>
                    <a:pt x="803" y="7344"/>
                    <a:pt x="803" y="7143"/>
                  </a:cubicBezTo>
                  <a:cubicBezTo>
                    <a:pt x="803" y="6918"/>
                    <a:pt x="878" y="6717"/>
                    <a:pt x="1028" y="6567"/>
                  </a:cubicBezTo>
                  <a:lnTo>
                    <a:pt x="2958" y="4637"/>
                  </a:lnTo>
                  <a:cubicBezTo>
                    <a:pt x="3133" y="4487"/>
                    <a:pt x="3133" y="4236"/>
                    <a:pt x="2958" y="4086"/>
                  </a:cubicBezTo>
                  <a:lnTo>
                    <a:pt x="1028" y="2156"/>
                  </a:lnTo>
                  <a:cubicBezTo>
                    <a:pt x="878" y="2005"/>
                    <a:pt x="803" y="1805"/>
                    <a:pt x="803" y="1579"/>
                  </a:cubicBezTo>
                  <a:cubicBezTo>
                    <a:pt x="803" y="1379"/>
                    <a:pt x="878" y="1178"/>
                    <a:pt x="1028" y="1028"/>
                  </a:cubicBezTo>
                  <a:cubicBezTo>
                    <a:pt x="1179" y="878"/>
                    <a:pt x="1379" y="802"/>
                    <a:pt x="1605" y="802"/>
                  </a:cubicBezTo>
                  <a:cubicBezTo>
                    <a:pt x="1805" y="802"/>
                    <a:pt x="2006" y="878"/>
                    <a:pt x="2156" y="1028"/>
                  </a:cubicBezTo>
                  <a:lnTo>
                    <a:pt x="4086" y="2958"/>
                  </a:lnTo>
                  <a:cubicBezTo>
                    <a:pt x="4161" y="3033"/>
                    <a:pt x="4261" y="3071"/>
                    <a:pt x="4362" y="3071"/>
                  </a:cubicBezTo>
                  <a:cubicBezTo>
                    <a:pt x="4462" y="3071"/>
                    <a:pt x="4562" y="3033"/>
                    <a:pt x="4637" y="2958"/>
                  </a:cubicBezTo>
                  <a:lnTo>
                    <a:pt x="6567" y="1028"/>
                  </a:lnTo>
                  <a:cubicBezTo>
                    <a:pt x="6717" y="878"/>
                    <a:pt x="6918" y="802"/>
                    <a:pt x="7144" y="802"/>
                  </a:cubicBezTo>
                  <a:close/>
                  <a:moveTo>
                    <a:pt x="1605" y="0"/>
                  </a:moveTo>
                  <a:cubicBezTo>
                    <a:pt x="1179" y="0"/>
                    <a:pt x="778" y="176"/>
                    <a:pt x="477" y="477"/>
                  </a:cubicBezTo>
                  <a:cubicBezTo>
                    <a:pt x="176" y="777"/>
                    <a:pt x="1" y="1153"/>
                    <a:pt x="1" y="1579"/>
                  </a:cubicBezTo>
                  <a:cubicBezTo>
                    <a:pt x="1" y="2005"/>
                    <a:pt x="176" y="2406"/>
                    <a:pt x="477" y="2707"/>
                  </a:cubicBezTo>
                  <a:lnTo>
                    <a:pt x="2131" y="4361"/>
                  </a:lnTo>
                  <a:lnTo>
                    <a:pt x="477" y="6015"/>
                  </a:lnTo>
                  <a:cubicBezTo>
                    <a:pt x="176" y="6316"/>
                    <a:pt x="1" y="6717"/>
                    <a:pt x="1" y="7143"/>
                  </a:cubicBezTo>
                  <a:cubicBezTo>
                    <a:pt x="1" y="7544"/>
                    <a:pt x="176" y="7945"/>
                    <a:pt x="477" y="8246"/>
                  </a:cubicBezTo>
                  <a:cubicBezTo>
                    <a:pt x="778" y="8547"/>
                    <a:pt x="1179" y="8722"/>
                    <a:pt x="1605" y="8722"/>
                  </a:cubicBezTo>
                  <a:cubicBezTo>
                    <a:pt x="2031" y="8722"/>
                    <a:pt x="2407" y="8547"/>
                    <a:pt x="2707" y="8246"/>
                  </a:cubicBezTo>
                  <a:lnTo>
                    <a:pt x="4362" y="6592"/>
                  </a:lnTo>
                  <a:lnTo>
                    <a:pt x="6016" y="8246"/>
                  </a:lnTo>
                  <a:cubicBezTo>
                    <a:pt x="6316" y="8547"/>
                    <a:pt x="6717" y="8722"/>
                    <a:pt x="7144" y="8722"/>
                  </a:cubicBezTo>
                  <a:cubicBezTo>
                    <a:pt x="7570" y="8722"/>
                    <a:pt x="7971" y="8547"/>
                    <a:pt x="8246" y="8246"/>
                  </a:cubicBezTo>
                  <a:cubicBezTo>
                    <a:pt x="8547" y="7945"/>
                    <a:pt x="8722" y="7544"/>
                    <a:pt x="8722" y="7143"/>
                  </a:cubicBezTo>
                  <a:cubicBezTo>
                    <a:pt x="8722" y="6717"/>
                    <a:pt x="8547" y="6316"/>
                    <a:pt x="8246" y="6015"/>
                  </a:cubicBezTo>
                  <a:lnTo>
                    <a:pt x="6617" y="4361"/>
                  </a:lnTo>
                  <a:lnTo>
                    <a:pt x="8246" y="2707"/>
                  </a:lnTo>
                  <a:cubicBezTo>
                    <a:pt x="8547" y="2406"/>
                    <a:pt x="8722" y="2005"/>
                    <a:pt x="8722" y="1579"/>
                  </a:cubicBezTo>
                  <a:cubicBezTo>
                    <a:pt x="8722" y="1153"/>
                    <a:pt x="8547" y="777"/>
                    <a:pt x="8246" y="477"/>
                  </a:cubicBezTo>
                  <a:cubicBezTo>
                    <a:pt x="7971" y="176"/>
                    <a:pt x="7570" y="0"/>
                    <a:pt x="7144" y="0"/>
                  </a:cubicBezTo>
                  <a:cubicBezTo>
                    <a:pt x="6717" y="0"/>
                    <a:pt x="6316" y="176"/>
                    <a:pt x="6016" y="477"/>
                  </a:cubicBezTo>
                  <a:lnTo>
                    <a:pt x="4362" y="2131"/>
                  </a:lnTo>
                  <a:lnTo>
                    <a:pt x="2707" y="477"/>
                  </a:lnTo>
                  <a:cubicBezTo>
                    <a:pt x="2407" y="176"/>
                    <a:pt x="2031" y="0"/>
                    <a:pt x="1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4075;p57">
            <a:extLst>
              <a:ext uri="{FF2B5EF4-FFF2-40B4-BE49-F238E27FC236}">
                <a16:creationId xmlns:a16="http://schemas.microsoft.com/office/drawing/2014/main" id="{76EF46E1-C66A-0999-920B-AA1A05FE9B29}"/>
              </a:ext>
            </a:extLst>
          </p:cNvPr>
          <p:cNvGrpSpPr/>
          <p:nvPr/>
        </p:nvGrpSpPr>
        <p:grpSpPr>
          <a:xfrm>
            <a:off x="4930997" y="525446"/>
            <a:ext cx="153226" cy="115480"/>
            <a:chOff x="1461925" y="555775"/>
            <a:chExt cx="506900" cy="506925"/>
          </a:xfrm>
        </p:grpSpPr>
        <p:sp>
          <p:nvSpPr>
            <p:cNvPr id="212" name="Google Shape;4076;p57">
              <a:extLst>
                <a:ext uri="{FF2B5EF4-FFF2-40B4-BE49-F238E27FC236}">
                  <a16:creationId xmlns:a16="http://schemas.microsoft.com/office/drawing/2014/main" id="{CBD61367-C7DF-BC8E-778A-32F01A6B18FD}"/>
                </a:ext>
              </a:extLst>
            </p:cNvPr>
            <p:cNvSpPr/>
            <p:nvPr/>
          </p:nvSpPr>
          <p:spPr>
            <a:xfrm>
              <a:off x="1578450" y="572075"/>
              <a:ext cx="380350" cy="474975"/>
            </a:xfrm>
            <a:custGeom>
              <a:avLst/>
              <a:gdLst/>
              <a:ahLst/>
              <a:cxnLst/>
              <a:rect l="l" t="t" r="r" b="b"/>
              <a:pathLst>
                <a:path w="15214" h="18999" extrusionOk="0">
                  <a:moveTo>
                    <a:pt x="7620" y="0"/>
                  </a:moveTo>
                  <a:cubicBezTo>
                    <a:pt x="3334" y="1028"/>
                    <a:pt x="1" y="4988"/>
                    <a:pt x="1" y="9499"/>
                  </a:cubicBezTo>
                  <a:cubicBezTo>
                    <a:pt x="1" y="14011"/>
                    <a:pt x="3334" y="17970"/>
                    <a:pt x="7620" y="18998"/>
                  </a:cubicBezTo>
                  <a:cubicBezTo>
                    <a:pt x="11881" y="17970"/>
                    <a:pt x="15214" y="14011"/>
                    <a:pt x="15214" y="9499"/>
                  </a:cubicBezTo>
                  <a:cubicBezTo>
                    <a:pt x="15214" y="4988"/>
                    <a:pt x="11881" y="1028"/>
                    <a:pt x="7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077;p57">
              <a:extLst>
                <a:ext uri="{FF2B5EF4-FFF2-40B4-BE49-F238E27FC236}">
                  <a16:creationId xmlns:a16="http://schemas.microsoft.com/office/drawing/2014/main" id="{EB33273E-EE30-C6DA-FDA2-25480281C481}"/>
                </a:ext>
              </a:extLst>
            </p:cNvPr>
            <p:cNvSpPr/>
            <p:nvPr/>
          </p:nvSpPr>
          <p:spPr>
            <a:xfrm rot="-2700000">
              <a:off x="1613405" y="710202"/>
              <a:ext cx="203648" cy="198173"/>
            </a:xfrm>
            <a:custGeom>
              <a:avLst/>
              <a:gdLst/>
              <a:ahLst/>
              <a:cxnLst/>
              <a:rect l="l" t="t" r="r" b="b"/>
              <a:pathLst>
                <a:path w="8146" h="7927" extrusionOk="0">
                  <a:moveTo>
                    <a:pt x="1301" y="0"/>
                  </a:moveTo>
                  <a:cubicBezTo>
                    <a:pt x="997" y="0"/>
                    <a:pt x="690" y="119"/>
                    <a:pt x="452" y="357"/>
                  </a:cubicBezTo>
                  <a:cubicBezTo>
                    <a:pt x="0" y="808"/>
                    <a:pt x="0" y="1560"/>
                    <a:pt x="452" y="2036"/>
                  </a:cubicBezTo>
                  <a:lnTo>
                    <a:pt x="2381" y="3966"/>
                  </a:lnTo>
                  <a:lnTo>
                    <a:pt x="452" y="5896"/>
                  </a:lnTo>
                  <a:cubicBezTo>
                    <a:pt x="0" y="6372"/>
                    <a:pt x="0" y="7124"/>
                    <a:pt x="452" y="7575"/>
                  </a:cubicBezTo>
                  <a:cubicBezTo>
                    <a:pt x="677" y="7801"/>
                    <a:pt x="978" y="7926"/>
                    <a:pt x="1304" y="7926"/>
                  </a:cubicBezTo>
                  <a:cubicBezTo>
                    <a:pt x="1604" y="7926"/>
                    <a:pt x="1905" y="7801"/>
                    <a:pt x="2131" y="7575"/>
                  </a:cubicBezTo>
                  <a:lnTo>
                    <a:pt x="4061" y="5645"/>
                  </a:lnTo>
                  <a:lnTo>
                    <a:pt x="5990" y="7575"/>
                  </a:lnTo>
                  <a:cubicBezTo>
                    <a:pt x="6241" y="7801"/>
                    <a:pt x="6542" y="7926"/>
                    <a:pt x="6843" y="7926"/>
                  </a:cubicBezTo>
                  <a:cubicBezTo>
                    <a:pt x="7143" y="7926"/>
                    <a:pt x="7444" y="7801"/>
                    <a:pt x="7670" y="7575"/>
                  </a:cubicBezTo>
                  <a:cubicBezTo>
                    <a:pt x="8146" y="7124"/>
                    <a:pt x="8146" y="6372"/>
                    <a:pt x="7670" y="5896"/>
                  </a:cubicBezTo>
                  <a:lnTo>
                    <a:pt x="5740" y="3966"/>
                  </a:lnTo>
                  <a:lnTo>
                    <a:pt x="7670" y="2036"/>
                  </a:lnTo>
                  <a:cubicBezTo>
                    <a:pt x="8146" y="1560"/>
                    <a:pt x="8146" y="808"/>
                    <a:pt x="7670" y="357"/>
                  </a:cubicBezTo>
                  <a:cubicBezTo>
                    <a:pt x="7444" y="119"/>
                    <a:pt x="7143" y="0"/>
                    <a:pt x="6839" y="0"/>
                  </a:cubicBezTo>
                  <a:cubicBezTo>
                    <a:pt x="6536" y="0"/>
                    <a:pt x="6228" y="119"/>
                    <a:pt x="5990" y="357"/>
                  </a:cubicBezTo>
                  <a:lnTo>
                    <a:pt x="4061" y="2287"/>
                  </a:lnTo>
                  <a:lnTo>
                    <a:pt x="2131" y="357"/>
                  </a:lnTo>
                  <a:cubicBezTo>
                    <a:pt x="1905" y="119"/>
                    <a:pt x="1604" y="0"/>
                    <a:pt x="1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078;p57">
              <a:extLst>
                <a:ext uri="{FF2B5EF4-FFF2-40B4-BE49-F238E27FC236}">
                  <a16:creationId xmlns:a16="http://schemas.microsoft.com/office/drawing/2014/main" id="{4BF8CE5F-61D6-2386-D84E-CE9D780A325C}"/>
                </a:ext>
              </a:extLst>
            </p:cNvPr>
            <p:cNvSpPr/>
            <p:nvPr/>
          </p:nvSpPr>
          <p:spPr>
            <a:xfrm>
              <a:off x="1461925" y="555775"/>
              <a:ext cx="506900" cy="506925"/>
            </a:xfrm>
            <a:custGeom>
              <a:avLst/>
              <a:gdLst/>
              <a:ahLst/>
              <a:cxnLst/>
              <a:rect l="l" t="t" r="r" b="b"/>
              <a:pathLst>
                <a:path w="20276" h="20277" extrusionOk="0">
                  <a:moveTo>
                    <a:pt x="10126" y="803"/>
                  </a:moveTo>
                  <a:cubicBezTo>
                    <a:pt x="15188" y="803"/>
                    <a:pt x="19474" y="5089"/>
                    <a:pt x="19474" y="10151"/>
                  </a:cubicBezTo>
                  <a:cubicBezTo>
                    <a:pt x="19474" y="15214"/>
                    <a:pt x="15188" y="19500"/>
                    <a:pt x="10126" y="19500"/>
                  </a:cubicBezTo>
                  <a:cubicBezTo>
                    <a:pt x="5063" y="19500"/>
                    <a:pt x="777" y="15214"/>
                    <a:pt x="777" y="10151"/>
                  </a:cubicBezTo>
                  <a:cubicBezTo>
                    <a:pt x="777" y="5089"/>
                    <a:pt x="5063" y="803"/>
                    <a:pt x="10126" y="803"/>
                  </a:cubicBezTo>
                  <a:close/>
                  <a:moveTo>
                    <a:pt x="10126" y="1"/>
                  </a:moveTo>
                  <a:cubicBezTo>
                    <a:pt x="8797" y="1"/>
                    <a:pt x="7494" y="277"/>
                    <a:pt x="6241" y="828"/>
                  </a:cubicBezTo>
                  <a:cubicBezTo>
                    <a:pt x="5038" y="1354"/>
                    <a:pt x="3960" y="2081"/>
                    <a:pt x="3008" y="3033"/>
                  </a:cubicBezTo>
                  <a:cubicBezTo>
                    <a:pt x="2080" y="3961"/>
                    <a:pt x="1329" y="5064"/>
                    <a:pt x="802" y="6267"/>
                  </a:cubicBezTo>
                  <a:cubicBezTo>
                    <a:pt x="276" y="7495"/>
                    <a:pt x="0" y="8823"/>
                    <a:pt x="0" y="10151"/>
                  </a:cubicBezTo>
                  <a:cubicBezTo>
                    <a:pt x="0" y="11480"/>
                    <a:pt x="276" y="12783"/>
                    <a:pt x="802" y="14036"/>
                  </a:cubicBezTo>
                  <a:cubicBezTo>
                    <a:pt x="1329" y="15239"/>
                    <a:pt x="2080" y="16317"/>
                    <a:pt x="3008" y="17269"/>
                  </a:cubicBezTo>
                  <a:cubicBezTo>
                    <a:pt x="3960" y="18196"/>
                    <a:pt x="5038" y="18948"/>
                    <a:pt x="6241" y="19475"/>
                  </a:cubicBezTo>
                  <a:cubicBezTo>
                    <a:pt x="7494" y="20001"/>
                    <a:pt x="8797" y="20277"/>
                    <a:pt x="10126" y="20277"/>
                  </a:cubicBezTo>
                  <a:cubicBezTo>
                    <a:pt x="11454" y="20277"/>
                    <a:pt x="12782" y="20001"/>
                    <a:pt x="14035" y="19475"/>
                  </a:cubicBezTo>
                  <a:cubicBezTo>
                    <a:pt x="15213" y="18948"/>
                    <a:pt x="16316" y="18196"/>
                    <a:pt x="17243" y="17269"/>
                  </a:cubicBezTo>
                  <a:cubicBezTo>
                    <a:pt x="18196" y="16317"/>
                    <a:pt x="18923" y="15239"/>
                    <a:pt x="19449" y="14036"/>
                  </a:cubicBezTo>
                  <a:cubicBezTo>
                    <a:pt x="20000" y="12783"/>
                    <a:pt x="20276" y="11480"/>
                    <a:pt x="20276" y="10151"/>
                  </a:cubicBezTo>
                  <a:cubicBezTo>
                    <a:pt x="20276" y="8823"/>
                    <a:pt x="20000" y="7495"/>
                    <a:pt x="19449" y="6267"/>
                  </a:cubicBezTo>
                  <a:cubicBezTo>
                    <a:pt x="18923" y="5064"/>
                    <a:pt x="18196" y="3961"/>
                    <a:pt x="17243" y="3033"/>
                  </a:cubicBezTo>
                  <a:cubicBezTo>
                    <a:pt x="16316" y="2081"/>
                    <a:pt x="15213" y="1354"/>
                    <a:pt x="14035" y="828"/>
                  </a:cubicBezTo>
                  <a:cubicBezTo>
                    <a:pt x="12782" y="277"/>
                    <a:pt x="11454" y="1"/>
                    <a:pt x="10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079;p57">
              <a:extLst>
                <a:ext uri="{FF2B5EF4-FFF2-40B4-BE49-F238E27FC236}">
                  <a16:creationId xmlns:a16="http://schemas.microsoft.com/office/drawing/2014/main" id="{B22549A2-AC37-7EDB-7300-028481F886B2}"/>
                </a:ext>
              </a:extLst>
            </p:cNvPr>
            <p:cNvSpPr/>
            <p:nvPr/>
          </p:nvSpPr>
          <p:spPr>
            <a:xfrm>
              <a:off x="1504525" y="598400"/>
              <a:ext cx="421700" cy="421700"/>
            </a:xfrm>
            <a:custGeom>
              <a:avLst/>
              <a:gdLst/>
              <a:ahLst/>
              <a:cxnLst/>
              <a:rect l="l" t="t" r="r" b="b"/>
              <a:pathLst>
                <a:path w="16868" h="16868" extrusionOk="0">
                  <a:moveTo>
                    <a:pt x="8422" y="0"/>
                  </a:moveTo>
                  <a:cubicBezTo>
                    <a:pt x="6893" y="0"/>
                    <a:pt x="5314" y="526"/>
                    <a:pt x="3835" y="1504"/>
                  </a:cubicBezTo>
                  <a:cubicBezTo>
                    <a:pt x="3660" y="1629"/>
                    <a:pt x="3610" y="1880"/>
                    <a:pt x="3735" y="2055"/>
                  </a:cubicBezTo>
                  <a:cubicBezTo>
                    <a:pt x="3798" y="2182"/>
                    <a:pt x="3922" y="2249"/>
                    <a:pt x="4055" y="2249"/>
                  </a:cubicBezTo>
                  <a:cubicBezTo>
                    <a:pt x="4132" y="2249"/>
                    <a:pt x="4213" y="2227"/>
                    <a:pt x="4286" y="2181"/>
                  </a:cubicBezTo>
                  <a:cubicBezTo>
                    <a:pt x="5615" y="1278"/>
                    <a:pt x="7068" y="802"/>
                    <a:pt x="8422" y="802"/>
                  </a:cubicBezTo>
                  <a:cubicBezTo>
                    <a:pt x="12582" y="802"/>
                    <a:pt x="16066" y="4311"/>
                    <a:pt x="16066" y="8446"/>
                  </a:cubicBezTo>
                  <a:cubicBezTo>
                    <a:pt x="16066" y="12582"/>
                    <a:pt x="12582" y="16090"/>
                    <a:pt x="8422" y="16090"/>
                  </a:cubicBezTo>
                  <a:cubicBezTo>
                    <a:pt x="4286" y="16090"/>
                    <a:pt x="777" y="12582"/>
                    <a:pt x="777" y="8446"/>
                  </a:cubicBezTo>
                  <a:cubicBezTo>
                    <a:pt x="777" y="7068"/>
                    <a:pt x="1254" y="5639"/>
                    <a:pt x="2156" y="4286"/>
                  </a:cubicBezTo>
                  <a:cubicBezTo>
                    <a:pt x="2281" y="4110"/>
                    <a:pt x="2231" y="3860"/>
                    <a:pt x="2056" y="3734"/>
                  </a:cubicBezTo>
                  <a:cubicBezTo>
                    <a:pt x="1981" y="3697"/>
                    <a:pt x="1903" y="3677"/>
                    <a:pt x="1828" y="3677"/>
                  </a:cubicBezTo>
                  <a:cubicBezTo>
                    <a:pt x="1701" y="3677"/>
                    <a:pt x="1583" y="3734"/>
                    <a:pt x="1504" y="3860"/>
                  </a:cubicBezTo>
                  <a:cubicBezTo>
                    <a:pt x="502" y="5338"/>
                    <a:pt x="0" y="6917"/>
                    <a:pt x="0" y="8446"/>
                  </a:cubicBezTo>
                  <a:cubicBezTo>
                    <a:pt x="0" y="9574"/>
                    <a:pt x="226" y="10652"/>
                    <a:pt x="677" y="11704"/>
                  </a:cubicBezTo>
                  <a:cubicBezTo>
                    <a:pt x="1103" y="12707"/>
                    <a:pt x="1705" y="13609"/>
                    <a:pt x="2482" y="14386"/>
                  </a:cubicBezTo>
                  <a:cubicBezTo>
                    <a:pt x="3259" y="15163"/>
                    <a:pt x="4161" y="15765"/>
                    <a:pt x="5163" y="16216"/>
                  </a:cubicBezTo>
                  <a:cubicBezTo>
                    <a:pt x="6216" y="16642"/>
                    <a:pt x="7319" y="16867"/>
                    <a:pt x="8422" y="16867"/>
                  </a:cubicBezTo>
                  <a:cubicBezTo>
                    <a:pt x="9549" y="16867"/>
                    <a:pt x="10652" y="16642"/>
                    <a:pt x="11680" y="16216"/>
                  </a:cubicBezTo>
                  <a:cubicBezTo>
                    <a:pt x="12682" y="15765"/>
                    <a:pt x="13584" y="15163"/>
                    <a:pt x="14361" y="14386"/>
                  </a:cubicBezTo>
                  <a:cubicBezTo>
                    <a:pt x="15138" y="13609"/>
                    <a:pt x="15765" y="12707"/>
                    <a:pt x="16191" y="11704"/>
                  </a:cubicBezTo>
                  <a:cubicBezTo>
                    <a:pt x="16642" y="10652"/>
                    <a:pt x="16868" y="9574"/>
                    <a:pt x="16868" y="8446"/>
                  </a:cubicBezTo>
                  <a:cubicBezTo>
                    <a:pt x="16868" y="7318"/>
                    <a:pt x="16642" y="6241"/>
                    <a:pt x="16191" y="5188"/>
                  </a:cubicBezTo>
                  <a:cubicBezTo>
                    <a:pt x="15765" y="4186"/>
                    <a:pt x="15138" y="3283"/>
                    <a:pt x="14361" y="2506"/>
                  </a:cubicBezTo>
                  <a:cubicBezTo>
                    <a:pt x="13584" y="1729"/>
                    <a:pt x="12682" y="1103"/>
                    <a:pt x="11680" y="677"/>
                  </a:cubicBezTo>
                  <a:cubicBezTo>
                    <a:pt x="10652" y="226"/>
                    <a:pt x="9549" y="0"/>
                    <a:pt x="8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080;p57">
              <a:extLst>
                <a:ext uri="{FF2B5EF4-FFF2-40B4-BE49-F238E27FC236}">
                  <a16:creationId xmlns:a16="http://schemas.microsoft.com/office/drawing/2014/main" id="{C45780E4-9DE2-4AE0-6103-881AA3434E2C}"/>
                </a:ext>
              </a:extLst>
            </p:cNvPr>
            <p:cNvSpPr/>
            <p:nvPr/>
          </p:nvSpPr>
          <p:spPr>
            <a:xfrm>
              <a:off x="1564675" y="659800"/>
              <a:ext cx="20075" cy="20075"/>
            </a:xfrm>
            <a:custGeom>
              <a:avLst/>
              <a:gdLst/>
              <a:ahLst/>
              <a:cxnLst/>
              <a:rect l="l" t="t" r="r" b="b"/>
              <a:pathLst>
                <a:path w="803" h="803" extrusionOk="0">
                  <a:moveTo>
                    <a:pt x="401" y="0"/>
                  </a:moveTo>
                  <a:cubicBezTo>
                    <a:pt x="176" y="0"/>
                    <a:pt x="0" y="176"/>
                    <a:pt x="0" y="401"/>
                  </a:cubicBezTo>
                  <a:cubicBezTo>
                    <a:pt x="0" y="627"/>
                    <a:pt x="176" y="802"/>
                    <a:pt x="401" y="802"/>
                  </a:cubicBezTo>
                  <a:cubicBezTo>
                    <a:pt x="627" y="802"/>
                    <a:pt x="802" y="627"/>
                    <a:pt x="802" y="401"/>
                  </a:cubicBezTo>
                  <a:cubicBezTo>
                    <a:pt x="802" y="176"/>
                    <a:pt x="627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081;p57">
              <a:extLst>
                <a:ext uri="{FF2B5EF4-FFF2-40B4-BE49-F238E27FC236}">
                  <a16:creationId xmlns:a16="http://schemas.microsoft.com/office/drawing/2014/main" id="{8DECD82B-ED38-A22C-4A0D-906BED368782}"/>
                </a:ext>
              </a:extLst>
            </p:cNvPr>
            <p:cNvSpPr/>
            <p:nvPr/>
          </p:nvSpPr>
          <p:spPr>
            <a:xfrm rot="-2700000">
              <a:off x="1606025" y="700526"/>
              <a:ext cx="218073" cy="218073"/>
            </a:xfrm>
            <a:custGeom>
              <a:avLst/>
              <a:gdLst/>
              <a:ahLst/>
              <a:cxnLst/>
              <a:rect l="l" t="t" r="r" b="b"/>
              <a:pathLst>
                <a:path w="8723" h="8723" extrusionOk="0">
                  <a:moveTo>
                    <a:pt x="7144" y="802"/>
                  </a:moveTo>
                  <a:cubicBezTo>
                    <a:pt x="7344" y="802"/>
                    <a:pt x="7545" y="878"/>
                    <a:pt x="7695" y="1028"/>
                  </a:cubicBezTo>
                  <a:cubicBezTo>
                    <a:pt x="7845" y="1178"/>
                    <a:pt x="7920" y="1379"/>
                    <a:pt x="7920" y="1579"/>
                  </a:cubicBezTo>
                  <a:cubicBezTo>
                    <a:pt x="7920" y="1805"/>
                    <a:pt x="7845" y="2005"/>
                    <a:pt x="7695" y="2156"/>
                  </a:cubicBezTo>
                  <a:lnTo>
                    <a:pt x="5765" y="4086"/>
                  </a:lnTo>
                  <a:cubicBezTo>
                    <a:pt x="5615" y="4236"/>
                    <a:pt x="5615" y="4487"/>
                    <a:pt x="5765" y="4637"/>
                  </a:cubicBezTo>
                  <a:lnTo>
                    <a:pt x="7695" y="6567"/>
                  </a:lnTo>
                  <a:cubicBezTo>
                    <a:pt x="7845" y="6717"/>
                    <a:pt x="7920" y="6918"/>
                    <a:pt x="7920" y="7143"/>
                  </a:cubicBezTo>
                  <a:cubicBezTo>
                    <a:pt x="7920" y="7344"/>
                    <a:pt x="7845" y="7544"/>
                    <a:pt x="7695" y="7695"/>
                  </a:cubicBezTo>
                  <a:cubicBezTo>
                    <a:pt x="7545" y="7845"/>
                    <a:pt x="7344" y="7920"/>
                    <a:pt x="7144" y="7920"/>
                  </a:cubicBezTo>
                  <a:cubicBezTo>
                    <a:pt x="6918" y="7920"/>
                    <a:pt x="6717" y="7845"/>
                    <a:pt x="6567" y="7695"/>
                  </a:cubicBezTo>
                  <a:lnTo>
                    <a:pt x="4637" y="5765"/>
                  </a:lnTo>
                  <a:cubicBezTo>
                    <a:pt x="4562" y="5690"/>
                    <a:pt x="4462" y="5639"/>
                    <a:pt x="4362" y="5639"/>
                  </a:cubicBezTo>
                  <a:cubicBezTo>
                    <a:pt x="4261" y="5639"/>
                    <a:pt x="4161" y="5690"/>
                    <a:pt x="4086" y="5765"/>
                  </a:cubicBezTo>
                  <a:lnTo>
                    <a:pt x="2156" y="7695"/>
                  </a:lnTo>
                  <a:cubicBezTo>
                    <a:pt x="2006" y="7845"/>
                    <a:pt x="1805" y="7920"/>
                    <a:pt x="1605" y="7920"/>
                  </a:cubicBezTo>
                  <a:cubicBezTo>
                    <a:pt x="1379" y="7920"/>
                    <a:pt x="1179" y="7845"/>
                    <a:pt x="1028" y="7695"/>
                  </a:cubicBezTo>
                  <a:cubicBezTo>
                    <a:pt x="878" y="7544"/>
                    <a:pt x="803" y="7344"/>
                    <a:pt x="803" y="7143"/>
                  </a:cubicBezTo>
                  <a:cubicBezTo>
                    <a:pt x="803" y="6918"/>
                    <a:pt x="878" y="6717"/>
                    <a:pt x="1028" y="6567"/>
                  </a:cubicBezTo>
                  <a:lnTo>
                    <a:pt x="2958" y="4637"/>
                  </a:lnTo>
                  <a:cubicBezTo>
                    <a:pt x="3133" y="4487"/>
                    <a:pt x="3133" y="4236"/>
                    <a:pt x="2958" y="4086"/>
                  </a:cubicBezTo>
                  <a:lnTo>
                    <a:pt x="1028" y="2156"/>
                  </a:lnTo>
                  <a:cubicBezTo>
                    <a:pt x="878" y="2005"/>
                    <a:pt x="803" y="1805"/>
                    <a:pt x="803" y="1579"/>
                  </a:cubicBezTo>
                  <a:cubicBezTo>
                    <a:pt x="803" y="1379"/>
                    <a:pt x="878" y="1178"/>
                    <a:pt x="1028" y="1028"/>
                  </a:cubicBezTo>
                  <a:cubicBezTo>
                    <a:pt x="1179" y="878"/>
                    <a:pt x="1379" y="802"/>
                    <a:pt x="1605" y="802"/>
                  </a:cubicBezTo>
                  <a:cubicBezTo>
                    <a:pt x="1805" y="802"/>
                    <a:pt x="2006" y="878"/>
                    <a:pt x="2156" y="1028"/>
                  </a:cubicBezTo>
                  <a:lnTo>
                    <a:pt x="4086" y="2958"/>
                  </a:lnTo>
                  <a:cubicBezTo>
                    <a:pt x="4161" y="3033"/>
                    <a:pt x="4261" y="3071"/>
                    <a:pt x="4362" y="3071"/>
                  </a:cubicBezTo>
                  <a:cubicBezTo>
                    <a:pt x="4462" y="3071"/>
                    <a:pt x="4562" y="3033"/>
                    <a:pt x="4637" y="2958"/>
                  </a:cubicBezTo>
                  <a:lnTo>
                    <a:pt x="6567" y="1028"/>
                  </a:lnTo>
                  <a:cubicBezTo>
                    <a:pt x="6717" y="878"/>
                    <a:pt x="6918" y="802"/>
                    <a:pt x="7144" y="802"/>
                  </a:cubicBezTo>
                  <a:close/>
                  <a:moveTo>
                    <a:pt x="1605" y="0"/>
                  </a:moveTo>
                  <a:cubicBezTo>
                    <a:pt x="1179" y="0"/>
                    <a:pt x="778" y="176"/>
                    <a:pt x="477" y="477"/>
                  </a:cubicBezTo>
                  <a:cubicBezTo>
                    <a:pt x="176" y="777"/>
                    <a:pt x="1" y="1153"/>
                    <a:pt x="1" y="1579"/>
                  </a:cubicBezTo>
                  <a:cubicBezTo>
                    <a:pt x="1" y="2005"/>
                    <a:pt x="176" y="2406"/>
                    <a:pt x="477" y="2707"/>
                  </a:cubicBezTo>
                  <a:lnTo>
                    <a:pt x="2131" y="4361"/>
                  </a:lnTo>
                  <a:lnTo>
                    <a:pt x="477" y="6015"/>
                  </a:lnTo>
                  <a:cubicBezTo>
                    <a:pt x="176" y="6316"/>
                    <a:pt x="1" y="6717"/>
                    <a:pt x="1" y="7143"/>
                  </a:cubicBezTo>
                  <a:cubicBezTo>
                    <a:pt x="1" y="7544"/>
                    <a:pt x="176" y="7945"/>
                    <a:pt x="477" y="8246"/>
                  </a:cubicBezTo>
                  <a:cubicBezTo>
                    <a:pt x="778" y="8547"/>
                    <a:pt x="1179" y="8722"/>
                    <a:pt x="1605" y="8722"/>
                  </a:cubicBezTo>
                  <a:cubicBezTo>
                    <a:pt x="2031" y="8722"/>
                    <a:pt x="2407" y="8547"/>
                    <a:pt x="2707" y="8246"/>
                  </a:cubicBezTo>
                  <a:lnTo>
                    <a:pt x="4362" y="6592"/>
                  </a:lnTo>
                  <a:lnTo>
                    <a:pt x="6016" y="8246"/>
                  </a:lnTo>
                  <a:cubicBezTo>
                    <a:pt x="6316" y="8547"/>
                    <a:pt x="6717" y="8722"/>
                    <a:pt x="7144" y="8722"/>
                  </a:cubicBezTo>
                  <a:cubicBezTo>
                    <a:pt x="7570" y="8722"/>
                    <a:pt x="7971" y="8547"/>
                    <a:pt x="8246" y="8246"/>
                  </a:cubicBezTo>
                  <a:cubicBezTo>
                    <a:pt x="8547" y="7945"/>
                    <a:pt x="8722" y="7544"/>
                    <a:pt x="8722" y="7143"/>
                  </a:cubicBezTo>
                  <a:cubicBezTo>
                    <a:pt x="8722" y="6717"/>
                    <a:pt x="8547" y="6316"/>
                    <a:pt x="8246" y="6015"/>
                  </a:cubicBezTo>
                  <a:lnTo>
                    <a:pt x="6617" y="4361"/>
                  </a:lnTo>
                  <a:lnTo>
                    <a:pt x="8246" y="2707"/>
                  </a:lnTo>
                  <a:cubicBezTo>
                    <a:pt x="8547" y="2406"/>
                    <a:pt x="8722" y="2005"/>
                    <a:pt x="8722" y="1579"/>
                  </a:cubicBezTo>
                  <a:cubicBezTo>
                    <a:pt x="8722" y="1153"/>
                    <a:pt x="8547" y="777"/>
                    <a:pt x="8246" y="477"/>
                  </a:cubicBezTo>
                  <a:cubicBezTo>
                    <a:pt x="7971" y="176"/>
                    <a:pt x="7570" y="0"/>
                    <a:pt x="7144" y="0"/>
                  </a:cubicBezTo>
                  <a:cubicBezTo>
                    <a:pt x="6717" y="0"/>
                    <a:pt x="6316" y="176"/>
                    <a:pt x="6016" y="477"/>
                  </a:cubicBezTo>
                  <a:lnTo>
                    <a:pt x="4362" y="2131"/>
                  </a:lnTo>
                  <a:lnTo>
                    <a:pt x="2707" y="477"/>
                  </a:lnTo>
                  <a:cubicBezTo>
                    <a:pt x="2407" y="176"/>
                    <a:pt x="2031" y="0"/>
                    <a:pt x="1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" name="Google Shape;4082;p57">
            <a:extLst>
              <a:ext uri="{FF2B5EF4-FFF2-40B4-BE49-F238E27FC236}">
                <a16:creationId xmlns:a16="http://schemas.microsoft.com/office/drawing/2014/main" id="{97FE501F-6387-7106-D159-65794BBE5FA0}"/>
              </a:ext>
            </a:extLst>
          </p:cNvPr>
          <p:cNvGrpSpPr/>
          <p:nvPr/>
        </p:nvGrpSpPr>
        <p:grpSpPr>
          <a:xfrm>
            <a:off x="3209574" y="518150"/>
            <a:ext cx="174299" cy="159687"/>
            <a:chOff x="1461925" y="555775"/>
            <a:chExt cx="506900" cy="506925"/>
          </a:xfrm>
        </p:grpSpPr>
        <p:sp>
          <p:nvSpPr>
            <p:cNvPr id="219" name="Google Shape;4083;p57">
              <a:extLst>
                <a:ext uri="{FF2B5EF4-FFF2-40B4-BE49-F238E27FC236}">
                  <a16:creationId xmlns:a16="http://schemas.microsoft.com/office/drawing/2014/main" id="{DF98B0C1-EB95-1947-28E5-537774120A59}"/>
                </a:ext>
              </a:extLst>
            </p:cNvPr>
            <p:cNvSpPr/>
            <p:nvPr/>
          </p:nvSpPr>
          <p:spPr>
            <a:xfrm>
              <a:off x="1578450" y="572075"/>
              <a:ext cx="380350" cy="474975"/>
            </a:xfrm>
            <a:custGeom>
              <a:avLst/>
              <a:gdLst/>
              <a:ahLst/>
              <a:cxnLst/>
              <a:rect l="l" t="t" r="r" b="b"/>
              <a:pathLst>
                <a:path w="15214" h="18999" extrusionOk="0">
                  <a:moveTo>
                    <a:pt x="7620" y="0"/>
                  </a:moveTo>
                  <a:cubicBezTo>
                    <a:pt x="3334" y="1028"/>
                    <a:pt x="1" y="4988"/>
                    <a:pt x="1" y="9499"/>
                  </a:cubicBezTo>
                  <a:cubicBezTo>
                    <a:pt x="1" y="14011"/>
                    <a:pt x="3334" y="17970"/>
                    <a:pt x="7620" y="18998"/>
                  </a:cubicBezTo>
                  <a:cubicBezTo>
                    <a:pt x="11881" y="17970"/>
                    <a:pt x="15214" y="14011"/>
                    <a:pt x="15214" y="9499"/>
                  </a:cubicBezTo>
                  <a:cubicBezTo>
                    <a:pt x="15214" y="4988"/>
                    <a:pt x="11881" y="1028"/>
                    <a:pt x="76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084;p57">
              <a:extLst>
                <a:ext uri="{FF2B5EF4-FFF2-40B4-BE49-F238E27FC236}">
                  <a16:creationId xmlns:a16="http://schemas.microsoft.com/office/drawing/2014/main" id="{82283D11-1406-AAE9-9BA1-CB1D30EC4912}"/>
                </a:ext>
              </a:extLst>
            </p:cNvPr>
            <p:cNvSpPr/>
            <p:nvPr/>
          </p:nvSpPr>
          <p:spPr>
            <a:xfrm rot="-2700000">
              <a:off x="1613405" y="710202"/>
              <a:ext cx="203648" cy="198173"/>
            </a:xfrm>
            <a:custGeom>
              <a:avLst/>
              <a:gdLst/>
              <a:ahLst/>
              <a:cxnLst/>
              <a:rect l="l" t="t" r="r" b="b"/>
              <a:pathLst>
                <a:path w="8146" h="7927" extrusionOk="0">
                  <a:moveTo>
                    <a:pt x="1301" y="0"/>
                  </a:moveTo>
                  <a:cubicBezTo>
                    <a:pt x="997" y="0"/>
                    <a:pt x="690" y="119"/>
                    <a:pt x="452" y="357"/>
                  </a:cubicBezTo>
                  <a:cubicBezTo>
                    <a:pt x="0" y="808"/>
                    <a:pt x="0" y="1560"/>
                    <a:pt x="452" y="2036"/>
                  </a:cubicBezTo>
                  <a:lnTo>
                    <a:pt x="2381" y="3966"/>
                  </a:lnTo>
                  <a:lnTo>
                    <a:pt x="452" y="5896"/>
                  </a:lnTo>
                  <a:cubicBezTo>
                    <a:pt x="0" y="6372"/>
                    <a:pt x="0" y="7124"/>
                    <a:pt x="452" y="7575"/>
                  </a:cubicBezTo>
                  <a:cubicBezTo>
                    <a:pt x="677" y="7801"/>
                    <a:pt x="978" y="7926"/>
                    <a:pt x="1304" y="7926"/>
                  </a:cubicBezTo>
                  <a:cubicBezTo>
                    <a:pt x="1604" y="7926"/>
                    <a:pt x="1905" y="7801"/>
                    <a:pt x="2131" y="7575"/>
                  </a:cubicBezTo>
                  <a:lnTo>
                    <a:pt x="4061" y="5645"/>
                  </a:lnTo>
                  <a:lnTo>
                    <a:pt x="5990" y="7575"/>
                  </a:lnTo>
                  <a:cubicBezTo>
                    <a:pt x="6241" y="7801"/>
                    <a:pt x="6542" y="7926"/>
                    <a:pt x="6843" y="7926"/>
                  </a:cubicBezTo>
                  <a:cubicBezTo>
                    <a:pt x="7143" y="7926"/>
                    <a:pt x="7444" y="7801"/>
                    <a:pt x="7670" y="7575"/>
                  </a:cubicBezTo>
                  <a:cubicBezTo>
                    <a:pt x="8146" y="7124"/>
                    <a:pt x="8146" y="6372"/>
                    <a:pt x="7670" y="5896"/>
                  </a:cubicBezTo>
                  <a:lnTo>
                    <a:pt x="5740" y="3966"/>
                  </a:lnTo>
                  <a:lnTo>
                    <a:pt x="7670" y="2036"/>
                  </a:lnTo>
                  <a:cubicBezTo>
                    <a:pt x="8146" y="1560"/>
                    <a:pt x="8146" y="808"/>
                    <a:pt x="7670" y="357"/>
                  </a:cubicBezTo>
                  <a:cubicBezTo>
                    <a:pt x="7444" y="119"/>
                    <a:pt x="7143" y="0"/>
                    <a:pt x="6839" y="0"/>
                  </a:cubicBezTo>
                  <a:cubicBezTo>
                    <a:pt x="6536" y="0"/>
                    <a:pt x="6228" y="119"/>
                    <a:pt x="5990" y="357"/>
                  </a:cubicBezTo>
                  <a:lnTo>
                    <a:pt x="4061" y="2287"/>
                  </a:lnTo>
                  <a:lnTo>
                    <a:pt x="2131" y="357"/>
                  </a:lnTo>
                  <a:cubicBezTo>
                    <a:pt x="1905" y="119"/>
                    <a:pt x="1604" y="0"/>
                    <a:pt x="1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085;p57">
              <a:extLst>
                <a:ext uri="{FF2B5EF4-FFF2-40B4-BE49-F238E27FC236}">
                  <a16:creationId xmlns:a16="http://schemas.microsoft.com/office/drawing/2014/main" id="{9C70FA81-5502-87D7-0D9E-4ED5932AA44B}"/>
                </a:ext>
              </a:extLst>
            </p:cNvPr>
            <p:cNvSpPr/>
            <p:nvPr/>
          </p:nvSpPr>
          <p:spPr>
            <a:xfrm>
              <a:off x="1461925" y="555775"/>
              <a:ext cx="506900" cy="506925"/>
            </a:xfrm>
            <a:custGeom>
              <a:avLst/>
              <a:gdLst/>
              <a:ahLst/>
              <a:cxnLst/>
              <a:rect l="l" t="t" r="r" b="b"/>
              <a:pathLst>
                <a:path w="20276" h="20277" extrusionOk="0">
                  <a:moveTo>
                    <a:pt x="10126" y="803"/>
                  </a:moveTo>
                  <a:cubicBezTo>
                    <a:pt x="15188" y="803"/>
                    <a:pt x="19474" y="5089"/>
                    <a:pt x="19474" y="10151"/>
                  </a:cubicBezTo>
                  <a:cubicBezTo>
                    <a:pt x="19474" y="15214"/>
                    <a:pt x="15188" y="19500"/>
                    <a:pt x="10126" y="19500"/>
                  </a:cubicBezTo>
                  <a:cubicBezTo>
                    <a:pt x="5063" y="19500"/>
                    <a:pt x="777" y="15214"/>
                    <a:pt x="777" y="10151"/>
                  </a:cubicBezTo>
                  <a:cubicBezTo>
                    <a:pt x="777" y="5089"/>
                    <a:pt x="5063" y="803"/>
                    <a:pt x="10126" y="803"/>
                  </a:cubicBezTo>
                  <a:close/>
                  <a:moveTo>
                    <a:pt x="10126" y="1"/>
                  </a:moveTo>
                  <a:cubicBezTo>
                    <a:pt x="8797" y="1"/>
                    <a:pt x="7494" y="277"/>
                    <a:pt x="6241" y="828"/>
                  </a:cubicBezTo>
                  <a:cubicBezTo>
                    <a:pt x="5038" y="1354"/>
                    <a:pt x="3960" y="2081"/>
                    <a:pt x="3008" y="3033"/>
                  </a:cubicBezTo>
                  <a:cubicBezTo>
                    <a:pt x="2080" y="3961"/>
                    <a:pt x="1329" y="5064"/>
                    <a:pt x="802" y="6267"/>
                  </a:cubicBezTo>
                  <a:cubicBezTo>
                    <a:pt x="276" y="7495"/>
                    <a:pt x="0" y="8823"/>
                    <a:pt x="0" y="10151"/>
                  </a:cubicBezTo>
                  <a:cubicBezTo>
                    <a:pt x="0" y="11480"/>
                    <a:pt x="276" y="12783"/>
                    <a:pt x="802" y="14036"/>
                  </a:cubicBezTo>
                  <a:cubicBezTo>
                    <a:pt x="1329" y="15239"/>
                    <a:pt x="2080" y="16317"/>
                    <a:pt x="3008" y="17269"/>
                  </a:cubicBezTo>
                  <a:cubicBezTo>
                    <a:pt x="3960" y="18196"/>
                    <a:pt x="5038" y="18948"/>
                    <a:pt x="6241" y="19475"/>
                  </a:cubicBezTo>
                  <a:cubicBezTo>
                    <a:pt x="7494" y="20001"/>
                    <a:pt x="8797" y="20277"/>
                    <a:pt x="10126" y="20277"/>
                  </a:cubicBezTo>
                  <a:cubicBezTo>
                    <a:pt x="11454" y="20277"/>
                    <a:pt x="12782" y="20001"/>
                    <a:pt x="14035" y="19475"/>
                  </a:cubicBezTo>
                  <a:cubicBezTo>
                    <a:pt x="15213" y="18948"/>
                    <a:pt x="16316" y="18196"/>
                    <a:pt x="17243" y="17269"/>
                  </a:cubicBezTo>
                  <a:cubicBezTo>
                    <a:pt x="18196" y="16317"/>
                    <a:pt x="18923" y="15239"/>
                    <a:pt x="19449" y="14036"/>
                  </a:cubicBezTo>
                  <a:cubicBezTo>
                    <a:pt x="20000" y="12783"/>
                    <a:pt x="20276" y="11480"/>
                    <a:pt x="20276" y="10151"/>
                  </a:cubicBezTo>
                  <a:cubicBezTo>
                    <a:pt x="20276" y="8823"/>
                    <a:pt x="20000" y="7495"/>
                    <a:pt x="19449" y="6267"/>
                  </a:cubicBezTo>
                  <a:cubicBezTo>
                    <a:pt x="18923" y="5064"/>
                    <a:pt x="18196" y="3961"/>
                    <a:pt x="17243" y="3033"/>
                  </a:cubicBezTo>
                  <a:cubicBezTo>
                    <a:pt x="16316" y="2081"/>
                    <a:pt x="15213" y="1354"/>
                    <a:pt x="14035" y="828"/>
                  </a:cubicBezTo>
                  <a:cubicBezTo>
                    <a:pt x="12782" y="277"/>
                    <a:pt x="11454" y="1"/>
                    <a:pt x="10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086;p57">
              <a:extLst>
                <a:ext uri="{FF2B5EF4-FFF2-40B4-BE49-F238E27FC236}">
                  <a16:creationId xmlns:a16="http://schemas.microsoft.com/office/drawing/2014/main" id="{F823D6EE-959E-BF71-EF2C-44D3EB1BE96C}"/>
                </a:ext>
              </a:extLst>
            </p:cNvPr>
            <p:cNvSpPr/>
            <p:nvPr/>
          </p:nvSpPr>
          <p:spPr>
            <a:xfrm>
              <a:off x="1504525" y="598400"/>
              <a:ext cx="421700" cy="421700"/>
            </a:xfrm>
            <a:custGeom>
              <a:avLst/>
              <a:gdLst/>
              <a:ahLst/>
              <a:cxnLst/>
              <a:rect l="l" t="t" r="r" b="b"/>
              <a:pathLst>
                <a:path w="16868" h="16868" extrusionOk="0">
                  <a:moveTo>
                    <a:pt x="8422" y="0"/>
                  </a:moveTo>
                  <a:cubicBezTo>
                    <a:pt x="6893" y="0"/>
                    <a:pt x="5314" y="526"/>
                    <a:pt x="3835" y="1504"/>
                  </a:cubicBezTo>
                  <a:cubicBezTo>
                    <a:pt x="3660" y="1629"/>
                    <a:pt x="3610" y="1880"/>
                    <a:pt x="3735" y="2055"/>
                  </a:cubicBezTo>
                  <a:cubicBezTo>
                    <a:pt x="3798" y="2182"/>
                    <a:pt x="3922" y="2249"/>
                    <a:pt x="4055" y="2249"/>
                  </a:cubicBezTo>
                  <a:cubicBezTo>
                    <a:pt x="4132" y="2249"/>
                    <a:pt x="4213" y="2227"/>
                    <a:pt x="4286" y="2181"/>
                  </a:cubicBezTo>
                  <a:cubicBezTo>
                    <a:pt x="5615" y="1278"/>
                    <a:pt x="7068" y="802"/>
                    <a:pt x="8422" y="802"/>
                  </a:cubicBezTo>
                  <a:cubicBezTo>
                    <a:pt x="12582" y="802"/>
                    <a:pt x="16066" y="4311"/>
                    <a:pt x="16066" y="8446"/>
                  </a:cubicBezTo>
                  <a:cubicBezTo>
                    <a:pt x="16066" y="12582"/>
                    <a:pt x="12582" y="16090"/>
                    <a:pt x="8422" y="16090"/>
                  </a:cubicBezTo>
                  <a:cubicBezTo>
                    <a:pt x="4286" y="16090"/>
                    <a:pt x="777" y="12582"/>
                    <a:pt x="777" y="8446"/>
                  </a:cubicBezTo>
                  <a:cubicBezTo>
                    <a:pt x="777" y="7068"/>
                    <a:pt x="1254" y="5639"/>
                    <a:pt x="2156" y="4286"/>
                  </a:cubicBezTo>
                  <a:cubicBezTo>
                    <a:pt x="2281" y="4110"/>
                    <a:pt x="2231" y="3860"/>
                    <a:pt x="2056" y="3734"/>
                  </a:cubicBezTo>
                  <a:cubicBezTo>
                    <a:pt x="1981" y="3697"/>
                    <a:pt x="1903" y="3677"/>
                    <a:pt x="1828" y="3677"/>
                  </a:cubicBezTo>
                  <a:cubicBezTo>
                    <a:pt x="1701" y="3677"/>
                    <a:pt x="1583" y="3734"/>
                    <a:pt x="1504" y="3860"/>
                  </a:cubicBezTo>
                  <a:cubicBezTo>
                    <a:pt x="502" y="5338"/>
                    <a:pt x="0" y="6917"/>
                    <a:pt x="0" y="8446"/>
                  </a:cubicBezTo>
                  <a:cubicBezTo>
                    <a:pt x="0" y="9574"/>
                    <a:pt x="226" y="10652"/>
                    <a:pt x="677" y="11704"/>
                  </a:cubicBezTo>
                  <a:cubicBezTo>
                    <a:pt x="1103" y="12707"/>
                    <a:pt x="1705" y="13609"/>
                    <a:pt x="2482" y="14386"/>
                  </a:cubicBezTo>
                  <a:cubicBezTo>
                    <a:pt x="3259" y="15163"/>
                    <a:pt x="4161" y="15765"/>
                    <a:pt x="5163" y="16216"/>
                  </a:cubicBezTo>
                  <a:cubicBezTo>
                    <a:pt x="6216" y="16642"/>
                    <a:pt x="7319" y="16867"/>
                    <a:pt x="8422" y="16867"/>
                  </a:cubicBezTo>
                  <a:cubicBezTo>
                    <a:pt x="9549" y="16867"/>
                    <a:pt x="10652" y="16642"/>
                    <a:pt x="11680" y="16216"/>
                  </a:cubicBezTo>
                  <a:cubicBezTo>
                    <a:pt x="12682" y="15765"/>
                    <a:pt x="13584" y="15163"/>
                    <a:pt x="14361" y="14386"/>
                  </a:cubicBezTo>
                  <a:cubicBezTo>
                    <a:pt x="15138" y="13609"/>
                    <a:pt x="15765" y="12707"/>
                    <a:pt x="16191" y="11704"/>
                  </a:cubicBezTo>
                  <a:cubicBezTo>
                    <a:pt x="16642" y="10652"/>
                    <a:pt x="16868" y="9574"/>
                    <a:pt x="16868" y="8446"/>
                  </a:cubicBezTo>
                  <a:cubicBezTo>
                    <a:pt x="16868" y="7318"/>
                    <a:pt x="16642" y="6241"/>
                    <a:pt x="16191" y="5188"/>
                  </a:cubicBezTo>
                  <a:cubicBezTo>
                    <a:pt x="15765" y="4186"/>
                    <a:pt x="15138" y="3283"/>
                    <a:pt x="14361" y="2506"/>
                  </a:cubicBezTo>
                  <a:cubicBezTo>
                    <a:pt x="13584" y="1729"/>
                    <a:pt x="12682" y="1103"/>
                    <a:pt x="11680" y="677"/>
                  </a:cubicBezTo>
                  <a:cubicBezTo>
                    <a:pt x="10652" y="226"/>
                    <a:pt x="9549" y="0"/>
                    <a:pt x="8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087;p57">
              <a:extLst>
                <a:ext uri="{FF2B5EF4-FFF2-40B4-BE49-F238E27FC236}">
                  <a16:creationId xmlns:a16="http://schemas.microsoft.com/office/drawing/2014/main" id="{54D9FCBC-553A-71B5-7671-624192B64357}"/>
                </a:ext>
              </a:extLst>
            </p:cNvPr>
            <p:cNvSpPr/>
            <p:nvPr/>
          </p:nvSpPr>
          <p:spPr>
            <a:xfrm>
              <a:off x="1564675" y="659800"/>
              <a:ext cx="20075" cy="20075"/>
            </a:xfrm>
            <a:custGeom>
              <a:avLst/>
              <a:gdLst/>
              <a:ahLst/>
              <a:cxnLst/>
              <a:rect l="l" t="t" r="r" b="b"/>
              <a:pathLst>
                <a:path w="803" h="803" extrusionOk="0">
                  <a:moveTo>
                    <a:pt x="401" y="0"/>
                  </a:moveTo>
                  <a:cubicBezTo>
                    <a:pt x="176" y="0"/>
                    <a:pt x="0" y="176"/>
                    <a:pt x="0" y="401"/>
                  </a:cubicBezTo>
                  <a:cubicBezTo>
                    <a:pt x="0" y="627"/>
                    <a:pt x="176" y="802"/>
                    <a:pt x="401" y="802"/>
                  </a:cubicBezTo>
                  <a:cubicBezTo>
                    <a:pt x="627" y="802"/>
                    <a:pt x="802" y="627"/>
                    <a:pt x="802" y="401"/>
                  </a:cubicBezTo>
                  <a:cubicBezTo>
                    <a:pt x="802" y="176"/>
                    <a:pt x="627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088;p57">
              <a:extLst>
                <a:ext uri="{FF2B5EF4-FFF2-40B4-BE49-F238E27FC236}">
                  <a16:creationId xmlns:a16="http://schemas.microsoft.com/office/drawing/2014/main" id="{254F0EF6-C04C-FBFA-CDB6-F8643416B0D7}"/>
                </a:ext>
              </a:extLst>
            </p:cNvPr>
            <p:cNvSpPr/>
            <p:nvPr/>
          </p:nvSpPr>
          <p:spPr>
            <a:xfrm rot="-2700000">
              <a:off x="1606025" y="700526"/>
              <a:ext cx="218073" cy="218073"/>
            </a:xfrm>
            <a:custGeom>
              <a:avLst/>
              <a:gdLst/>
              <a:ahLst/>
              <a:cxnLst/>
              <a:rect l="l" t="t" r="r" b="b"/>
              <a:pathLst>
                <a:path w="8723" h="8723" extrusionOk="0">
                  <a:moveTo>
                    <a:pt x="7144" y="802"/>
                  </a:moveTo>
                  <a:cubicBezTo>
                    <a:pt x="7344" y="802"/>
                    <a:pt x="7545" y="878"/>
                    <a:pt x="7695" y="1028"/>
                  </a:cubicBezTo>
                  <a:cubicBezTo>
                    <a:pt x="7845" y="1178"/>
                    <a:pt x="7920" y="1379"/>
                    <a:pt x="7920" y="1579"/>
                  </a:cubicBezTo>
                  <a:cubicBezTo>
                    <a:pt x="7920" y="1805"/>
                    <a:pt x="7845" y="2005"/>
                    <a:pt x="7695" y="2156"/>
                  </a:cubicBezTo>
                  <a:lnTo>
                    <a:pt x="5765" y="4086"/>
                  </a:lnTo>
                  <a:cubicBezTo>
                    <a:pt x="5615" y="4236"/>
                    <a:pt x="5615" y="4487"/>
                    <a:pt x="5765" y="4637"/>
                  </a:cubicBezTo>
                  <a:lnTo>
                    <a:pt x="7695" y="6567"/>
                  </a:lnTo>
                  <a:cubicBezTo>
                    <a:pt x="7845" y="6717"/>
                    <a:pt x="7920" y="6918"/>
                    <a:pt x="7920" y="7143"/>
                  </a:cubicBezTo>
                  <a:cubicBezTo>
                    <a:pt x="7920" y="7344"/>
                    <a:pt x="7845" y="7544"/>
                    <a:pt x="7695" y="7695"/>
                  </a:cubicBezTo>
                  <a:cubicBezTo>
                    <a:pt x="7545" y="7845"/>
                    <a:pt x="7344" y="7920"/>
                    <a:pt x="7144" y="7920"/>
                  </a:cubicBezTo>
                  <a:cubicBezTo>
                    <a:pt x="6918" y="7920"/>
                    <a:pt x="6717" y="7845"/>
                    <a:pt x="6567" y="7695"/>
                  </a:cubicBezTo>
                  <a:lnTo>
                    <a:pt x="4637" y="5765"/>
                  </a:lnTo>
                  <a:cubicBezTo>
                    <a:pt x="4562" y="5690"/>
                    <a:pt x="4462" y="5639"/>
                    <a:pt x="4362" y="5639"/>
                  </a:cubicBezTo>
                  <a:cubicBezTo>
                    <a:pt x="4261" y="5639"/>
                    <a:pt x="4161" y="5690"/>
                    <a:pt x="4086" y="5765"/>
                  </a:cubicBezTo>
                  <a:lnTo>
                    <a:pt x="2156" y="7695"/>
                  </a:lnTo>
                  <a:cubicBezTo>
                    <a:pt x="2006" y="7845"/>
                    <a:pt x="1805" y="7920"/>
                    <a:pt x="1605" y="7920"/>
                  </a:cubicBezTo>
                  <a:cubicBezTo>
                    <a:pt x="1379" y="7920"/>
                    <a:pt x="1179" y="7845"/>
                    <a:pt x="1028" y="7695"/>
                  </a:cubicBezTo>
                  <a:cubicBezTo>
                    <a:pt x="878" y="7544"/>
                    <a:pt x="803" y="7344"/>
                    <a:pt x="803" y="7143"/>
                  </a:cubicBezTo>
                  <a:cubicBezTo>
                    <a:pt x="803" y="6918"/>
                    <a:pt x="878" y="6717"/>
                    <a:pt x="1028" y="6567"/>
                  </a:cubicBezTo>
                  <a:lnTo>
                    <a:pt x="2958" y="4637"/>
                  </a:lnTo>
                  <a:cubicBezTo>
                    <a:pt x="3133" y="4487"/>
                    <a:pt x="3133" y="4236"/>
                    <a:pt x="2958" y="4086"/>
                  </a:cubicBezTo>
                  <a:lnTo>
                    <a:pt x="1028" y="2156"/>
                  </a:lnTo>
                  <a:cubicBezTo>
                    <a:pt x="878" y="2005"/>
                    <a:pt x="803" y="1805"/>
                    <a:pt x="803" y="1579"/>
                  </a:cubicBezTo>
                  <a:cubicBezTo>
                    <a:pt x="803" y="1379"/>
                    <a:pt x="878" y="1178"/>
                    <a:pt x="1028" y="1028"/>
                  </a:cubicBezTo>
                  <a:cubicBezTo>
                    <a:pt x="1179" y="878"/>
                    <a:pt x="1379" y="802"/>
                    <a:pt x="1605" y="802"/>
                  </a:cubicBezTo>
                  <a:cubicBezTo>
                    <a:pt x="1805" y="802"/>
                    <a:pt x="2006" y="878"/>
                    <a:pt x="2156" y="1028"/>
                  </a:cubicBezTo>
                  <a:lnTo>
                    <a:pt x="4086" y="2958"/>
                  </a:lnTo>
                  <a:cubicBezTo>
                    <a:pt x="4161" y="3033"/>
                    <a:pt x="4261" y="3071"/>
                    <a:pt x="4362" y="3071"/>
                  </a:cubicBezTo>
                  <a:cubicBezTo>
                    <a:pt x="4462" y="3071"/>
                    <a:pt x="4562" y="3033"/>
                    <a:pt x="4637" y="2958"/>
                  </a:cubicBezTo>
                  <a:lnTo>
                    <a:pt x="6567" y="1028"/>
                  </a:lnTo>
                  <a:cubicBezTo>
                    <a:pt x="6717" y="878"/>
                    <a:pt x="6918" y="802"/>
                    <a:pt x="7144" y="802"/>
                  </a:cubicBezTo>
                  <a:close/>
                  <a:moveTo>
                    <a:pt x="1605" y="0"/>
                  </a:moveTo>
                  <a:cubicBezTo>
                    <a:pt x="1179" y="0"/>
                    <a:pt x="778" y="176"/>
                    <a:pt x="477" y="477"/>
                  </a:cubicBezTo>
                  <a:cubicBezTo>
                    <a:pt x="176" y="777"/>
                    <a:pt x="1" y="1153"/>
                    <a:pt x="1" y="1579"/>
                  </a:cubicBezTo>
                  <a:cubicBezTo>
                    <a:pt x="1" y="2005"/>
                    <a:pt x="176" y="2406"/>
                    <a:pt x="477" y="2707"/>
                  </a:cubicBezTo>
                  <a:lnTo>
                    <a:pt x="2131" y="4361"/>
                  </a:lnTo>
                  <a:lnTo>
                    <a:pt x="477" y="6015"/>
                  </a:lnTo>
                  <a:cubicBezTo>
                    <a:pt x="176" y="6316"/>
                    <a:pt x="1" y="6717"/>
                    <a:pt x="1" y="7143"/>
                  </a:cubicBezTo>
                  <a:cubicBezTo>
                    <a:pt x="1" y="7544"/>
                    <a:pt x="176" y="7945"/>
                    <a:pt x="477" y="8246"/>
                  </a:cubicBezTo>
                  <a:cubicBezTo>
                    <a:pt x="778" y="8547"/>
                    <a:pt x="1179" y="8722"/>
                    <a:pt x="1605" y="8722"/>
                  </a:cubicBezTo>
                  <a:cubicBezTo>
                    <a:pt x="2031" y="8722"/>
                    <a:pt x="2407" y="8547"/>
                    <a:pt x="2707" y="8246"/>
                  </a:cubicBezTo>
                  <a:lnTo>
                    <a:pt x="4362" y="6592"/>
                  </a:lnTo>
                  <a:lnTo>
                    <a:pt x="6016" y="8246"/>
                  </a:lnTo>
                  <a:cubicBezTo>
                    <a:pt x="6316" y="8547"/>
                    <a:pt x="6717" y="8722"/>
                    <a:pt x="7144" y="8722"/>
                  </a:cubicBezTo>
                  <a:cubicBezTo>
                    <a:pt x="7570" y="8722"/>
                    <a:pt x="7971" y="8547"/>
                    <a:pt x="8246" y="8246"/>
                  </a:cubicBezTo>
                  <a:cubicBezTo>
                    <a:pt x="8547" y="7945"/>
                    <a:pt x="8722" y="7544"/>
                    <a:pt x="8722" y="7143"/>
                  </a:cubicBezTo>
                  <a:cubicBezTo>
                    <a:pt x="8722" y="6717"/>
                    <a:pt x="8547" y="6316"/>
                    <a:pt x="8246" y="6015"/>
                  </a:cubicBezTo>
                  <a:lnTo>
                    <a:pt x="6617" y="4361"/>
                  </a:lnTo>
                  <a:lnTo>
                    <a:pt x="8246" y="2707"/>
                  </a:lnTo>
                  <a:cubicBezTo>
                    <a:pt x="8547" y="2406"/>
                    <a:pt x="8722" y="2005"/>
                    <a:pt x="8722" y="1579"/>
                  </a:cubicBezTo>
                  <a:cubicBezTo>
                    <a:pt x="8722" y="1153"/>
                    <a:pt x="8547" y="777"/>
                    <a:pt x="8246" y="477"/>
                  </a:cubicBezTo>
                  <a:cubicBezTo>
                    <a:pt x="7971" y="176"/>
                    <a:pt x="7570" y="0"/>
                    <a:pt x="7144" y="0"/>
                  </a:cubicBezTo>
                  <a:cubicBezTo>
                    <a:pt x="6717" y="0"/>
                    <a:pt x="6316" y="176"/>
                    <a:pt x="6016" y="477"/>
                  </a:cubicBezTo>
                  <a:lnTo>
                    <a:pt x="4362" y="2131"/>
                  </a:lnTo>
                  <a:lnTo>
                    <a:pt x="2707" y="477"/>
                  </a:lnTo>
                  <a:cubicBezTo>
                    <a:pt x="2407" y="176"/>
                    <a:pt x="2031" y="0"/>
                    <a:pt x="1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4089;p57">
            <a:extLst>
              <a:ext uri="{FF2B5EF4-FFF2-40B4-BE49-F238E27FC236}">
                <a16:creationId xmlns:a16="http://schemas.microsoft.com/office/drawing/2014/main" id="{61299BBD-7E17-90E5-6A1E-575E81E89106}"/>
              </a:ext>
            </a:extLst>
          </p:cNvPr>
          <p:cNvGrpSpPr/>
          <p:nvPr/>
        </p:nvGrpSpPr>
        <p:grpSpPr>
          <a:xfrm>
            <a:off x="6767481" y="519540"/>
            <a:ext cx="169074" cy="143859"/>
            <a:chOff x="1461925" y="555775"/>
            <a:chExt cx="506900" cy="506925"/>
          </a:xfrm>
        </p:grpSpPr>
        <p:sp>
          <p:nvSpPr>
            <p:cNvPr id="226" name="Google Shape;4090;p57">
              <a:extLst>
                <a:ext uri="{FF2B5EF4-FFF2-40B4-BE49-F238E27FC236}">
                  <a16:creationId xmlns:a16="http://schemas.microsoft.com/office/drawing/2014/main" id="{C38B6204-71C7-E53E-5A0E-44B37250662A}"/>
                </a:ext>
              </a:extLst>
            </p:cNvPr>
            <p:cNvSpPr/>
            <p:nvPr/>
          </p:nvSpPr>
          <p:spPr>
            <a:xfrm>
              <a:off x="1578450" y="572075"/>
              <a:ext cx="380350" cy="474975"/>
            </a:xfrm>
            <a:custGeom>
              <a:avLst/>
              <a:gdLst/>
              <a:ahLst/>
              <a:cxnLst/>
              <a:rect l="l" t="t" r="r" b="b"/>
              <a:pathLst>
                <a:path w="15214" h="18999" extrusionOk="0">
                  <a:moveTo>
                    <a:pt x="7620" y="0"/>
                  </a:moveTo>
                  <a:cubicBezTo>
                    <a:pt x="3334" y="1028"/>
                    <a:pt x="1" y="4988"/>
                    <a:pt x="1" y="9499"/>
                  </a:cubicBezTo>
                  <a:cubicBezTo>
                    <a:pt x="1" y="14011"/>
                    <a:pt x="3334" y="17970"/>
                    <a:pt x="7620" y="18998"/>
                  </a:cubicBezTo>
                  <a:cubicBezTo>
                    <a:pt x="11881" y="17970"/>
                    <a:pt x="15214" y="14011"/>
                    <a:pt x="15214" y="9499"/>
                  </a:cubicBezTo>
                  <a:cubicBezTo>
                    <a:pt x="15214" y="4988"/>
                    <a:pt x="11881" y="1028"/>
                    <a:pt x="7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091;p57">
              <a:extLst>
                <a:ext uri="{FF2B5EF4-FFF2-40B4-BE49-F238E27FC236}">
                  <a16:creationId xmlns:a16="http://schemas.microsoft.com/office/drawing/2014/main" id="{EECFC8A7-EFCB-EA60-82F0-AF6254D90D0A}"/>
                </a:ext>
              </a:extLst>
            </p:cNvPr>
            <p:cNvSpPr/>
            <p:nvPr/>
          </p:nvSpPr>
          <p:spPr>
            <a:xfrm rot="-2700000">
              <a:off x="1613405" y="710202"/>
              <a:ext cx="203648" cy="198173"/>
            </a:xfrm>
            <a:custGeom>
              <a:avLst/>
              <a:gdLst/>
              <a:ahLst/>
              <a:cxnLst/>
              <a:rect l="l" t="t" r="r" b="b"/>
              <a:pathLst>
                <a:path w="8146" h="7927" extrusionOk="0">
                  <a:moveTo>
                    <a:pt x="1301" y="0"/>
                  </a:moveTo>
                  <a:cubicBezTo>
                    <a:pt x="997" y="0"/>
                    <a:pt x="690" y="119"/>
                    <a:pt x="452" y="357"/>
                  </a:cubicBezTo>
                  <a:cubicBezTo>
                    <a:pt x="0" y="808"/>
                    <a:pt x="0" y="1560"/>
                    <a:pt x="452" y="2036"/>
                  </a:cubicBezTo>
                  <a:lnTo>
                    <a:pt x="2381" y="3966"/>
                  </a:lnTo>
                  <a:lnTo>
                    <a:pt x="452" y="5896"/>
                  </a:lnTo>
                  <a:cubicBezTo>
                    <a:pt x="0" y="6372"/>
                    <a:pt x="0" y="7124"/>
                    <a:pt x="452" y="7575"/>
                  </a:cubicBezTo>
                  <a:cubicBezTo>
                    <a:pt x="677" y="7801"/>
                    <a:pt x="978" y="7926"/>
                    <a:pt x="1304" y="7926"/>
                  </a:cubicBezTo>
                  <a:cubicBezTo>
                    <a:pt x="1604" y="7926"/>
                    <a:pt x="1905" y="7801"/>
                    <a:pt x="2131" y="7575"/>
                  </a:cubicBezTo>
                  <a:lnTo>
                    <a:pt x="4061" y="5645"/>
                  </a:lnTo>
                  <a:lnTo>
                    <a:pt x="5990" y="7575"/>
                  </a:lnTo>
                  <a:cubicBezTo>
                    <a:pt x="6241" y="7801"/>
                    <a:pt x="6542" y="7926"/>
                    <a:pt x="6843" y="7926"/>
                  </a:cubicBezTo>
                  <a:cubicBezTo>
                    <a:pt x="7143" y="7926"/>
                    <a:pt x="7444" y="7801"/>
                    <a:pt x="7670" y="7575"/>
                  </a:cubicBezTo>
                  <a:cubicBezTo>
                    <a:pt x="8146" y="7124"/>
                    <a:pt x="8146" y="6372"/>
                    <a:pt x="7670" y="5896"/>
                  </a:cubicBezTo>
                  <a:lnTo>
                    <a:pt x="5740" y="3966"/>
                  </a:lnTo>
                  <a:lnTo>
                    <a:pt x="7670" y="2036"/>
                  </a:lnTo>
                  <a:cubicBezTo>
                    <a:pt x="8146" y="1560"/>
                    <a:pt x="8146" y="808"/>
                    <a:pt x="7670" y="357"/>
                  </a:cubicBezTo>
                  <a:cubicBezTo>
                    <a:pt x="7444" y="119"/>
                    <a:pt x="7143" y="0"/>
                    <a:pt x="6839" y="0"/>
                  </a:cubicBezTo>
                  <a:cubicBezTo>
                    <a:pt x="6536" y="0"/>
                    <a:pt x="6228" y="119"/>
                    <a:pt x="5990" y="357"/>
                  </a:cubicBezTo>
                  <a:lnTo>
                    <a:pt x="4061" y="2287"/>
                  </a:lnTo>
                  <a:lnTo>
                    <a:pt x="2131" y="357"/>
                  </a:lnTo>
                  <a:cubicBezTo>
                    <a:pt x="1905" y="119"/>
                    <a:pt x="1604" y="0"/>
                    <a:pt x="1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092;p57">
              <a:extLst>
                <a:ext uri="{FF2B5EF4-FFF2-40B4-BE49-F238E27FC236}">
                  <a16:creationId xmlns:a16="http://schemas.microsoft.com/office/drawing/2014/main" id="{17F620EB-BD59-7E43-B409-C43D4BEAE8A7}"/>
                </a:ext>
              </a:extLst>
            </p:cNvPr>
            <p:cNvSpPr/>
            <p:nvPr/>
          </p:nvSpPr>
          <p:spPr>
            <a:xfrm>
              <a:off x="1461925" y="555775"/>
              <a:ext cx="506900" cy="506925"/>
            </a:xfrm>
            <a:custGeom>
              <a:avLst/>
              <a:gdLst/>
              <a:ahLst/>
              <a:cxnLst/>
              <a:rect l="l" t="t" r="r" b="b"/>
              <a:pathLst>
                <a:path w="20276" h="20277" extrusionOk="0">
                  <a:moveTo>
                    <a:pt x="10126" y="803"/>
                  </a:moveTo>
                  <a:cubicBezTo>
                    <a:pt x="15188" y="803"/>
                    <a:pt x="19474" y="5089"/>
                    <a:pt x="19474" y="10151"/>
                  </a:cubicBezTo>
                  <a:cubicBezTo>
                    <a:pt x="19474" y="15214"/>
                    <a:pt x="15188" y="19500"/>
                    <a:pt x="10126" y="19500"/>
                  </a:cubicBezTo>
                  <a:cubicBezTo>
                    <a:pt x="5063" y="19500"/>
                    <a:pt x="777" y="15214"/>
                    <a:pt x="777" y="10151"/>
                  </a:cubicBezTo>
                  <a:cubicBezTo>
                    <a:pt x="777" y="5089"/>
                    <a:pt x="5063" y="803"/>
                    <a:pt x="10126" y="803"/>
                  </a:cubicBezTo>
                  <a:close/>
                  <a:moveTo>
                    <a:pt x="10126" y="1"/>
                  </a:moveTo>
                  <a:cubicBezTo>
                    <a:pt x="8797" y="1"/>
                    <a:pt x="7494" y="277"/>
                    <a:pt x="6241" y="828"/>
                  </a:cubicBezTo>
                  <a:cubicBezTo>
                    <a:pt x="5038" y="1354"/>
                    <a:pt x="3960" y="2081"/>
                    <a:pt x="3008" y="3033"/>
                  </a:cubicBezTo>
                  <a:cubicBezTo>
                    <a:pt x="2080" y="3961"/>
                    <a:pt x="1329" y="5064"/>
                    <a:pt x="802" y="6267"/>
                  </a:cubicBezTo>
                  <a:cubicBezTo>
                    <a:pt x="276" y="7495"/>
                    <a:pt x="0" y="8823"/>
                    <a:pt x="0" y="10151"/>
                  </a:cubicBezTo>
                  <a:cubicBezTo>
                    <a:pt x="0" y="11480"/>
                    <a:pt x="276" y="12783"/>
                    <a:pt x="802" y="14036"/>
                  </a:cubicBezTo>
                  <a:cubicBezTo>
                    <a:pt x="1329" y="15239"/>
                    <a:pt x="2080" y="16317"/>
                    <a:pt x="3008" y="17269"/>
                  </a:cubicBezTo>
                  <a:cubicBezTo>
                    <a:pt x="3960" y="18196"/>
                    <a:pt x="5038" y="18948"/>
                    <a:pt x="6241" y="19475"/>
                  </a:cubicBezTo>
                  <a:cubicBezTo>
                    <a:pt x="7494" y="20001"/>
                    <a:pt x="8797" y="20277"/>
                    <a:pt x="10126" y="20277"/>
                  </a:cubicBezTo>
                  <a:cubicBezTo>
                    <a:pt x="11454" y="20277"/>
                    <a:pt x="12782" y="20001"/>
                    <a:pt x="14035" y="19475"/>
                  </a:cubicBezTo>
                  <a:cubicBezTo>
                    <a:pt x="15213" y="18948"/>
                    <a:pt x="16316" y="18196"/>
                    <a:pt x="17243" y="17269"/>
                  </a:cubicBezTo>
                  <a:cubicBezTo>
                    <a:pt x="18196" y="16317"/>
                    <a:pt x="18923" y="15239"/>
                    <a:pt x="19449" y="14036"/>
                  </a:cubicBezTo>
                  <a:cubicBezTo>
                    <a:pt x="20000" y="12783"/>
                    <a:pt x="20276" y="11480"/>
                    <a:pt x="20276" y="10151"/>
                  </a:cubicBezTo>
                  <a:cubicBezTo>
                    <a:pt x="20276" y="8823"/>
                    <a:pt x="20000" y="7495"/>
                    <a:pt x="19449" y="6267"/>
                  </a:cubicBezTo>
                  <a:cubicBezTo>
                    <a:pt x="18923" y="5064"/>
                    <a:pt x="18196" y="3961"/>
                    <a:pt x="17243" y="3033"/>
                  </a:cubicBezTo>
                  <a:cubicBezTo>
                    <a:pt x="16316" y="2081"/>
                    <a:pt x="15213" y="1354"/>
                    <a:pt x="14035" y="828"/>
                  </a:cubicBezTo>
                  <a:cubicBezTo>
                    <a:pt x="12782" y="277"/>
                    <a:pt x="11454" y="1"/>
                    <a:pt x="10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093;p57">
              <a:extLst>
                <a:ext uri="{FF2B5EF4-FFF2-40B4-BE49-F238E27FC236}">
                  <a16:creationId xmlns:a16="http://schemas.microsoft.com/office/drawing/2014/main" id="{125ECE6F-9DE4-AFA6-77DB-CBB882923AFC}"/>
                </a:ext>
              </a:extLst>
            </p:cNvPr>
            <p:cNvSpPr/>
            <p:nvPr/>
          </p:nvSpPr>
          <p:spPr>
            <a:xfrm>
              <a:off x="1504525" y="598400"/>
              <a:ext cx="421700" cy="421700"/>
            </a:xfrm>
            <a:custGeom>
              <a:avLst/>
              <a:gdLst/>
              <a:ahLst/>
              <a:cxnLst/>
              <a:rect l="l" t="t" r="r" b="b"/>
              <a:pathLst>
                <a:path w="16868" h="16868" extrusionOk="0">
                  <a:moveTo>
                    <a:pt x="8422" y="0"/>
                  </a:moveTo>
                  <a:cubicBezTo>
                    <a:pt x="6893" y="0"/>
                    <a:pt x="5314" y="526"/>
                    <a:pt x="3835" y="1504"/>
                  </a:cubicBezTo>
                  <a:cubicBezTo>
                    <a:pt x="3660" y="1629"/>
                    <a:pt x="3610" y="1880"/>
                    <a:pt x="3735" y="2055"/>
                  </a:cubicBezTo>
                  <a:cubicBezTo>
                    <a:pt x="3798" y="2182"/>
                    <a:pt x="3922" y="2249"/>
                    <a:pt x="4055" y="2249"/>
                  </a:cubicBezTo>
                  <a:cubicBezTo>
                    <a:pt x="4132" y="2249"/>
                    <a:pt x="4213" y="2227"/>
                    <a:pt x="4286" y="2181"/>
                  </a:cubicBezTo>
                  <a:cubicBezTo>
                    <a:pt x="5615" y="1278"/>
                    <a:pt x="7068" y="802"/>
                    <a:pt x="8422" y="802"/>
                  </a:cubicBezTo>
                  <a:cubicBezTo>
                    <a:pt x="12582" y="802"/>
                    <a:pt x="16066" y="4311"/>
                    <a:pt x="16066" y="8446"/>
                  </a:cubicBezTo>
                  <a:cubicBezTo>
                    <a:pt x="16066" y="12582"/>
                    <a:pt x="12582" y="16090"/>
                    <a:pt x="8422" y="16090"/>
                  </a:cubicBezTo>
                  <a:cubicBezTo>
                    <a:pt x="4286" y="16090"/>
                    <a:pt x="777" y="12582"/>
                    <a:pt x="777" y="8446"/>
                  </a:cubicBezTo>
                  <a:cubicBezTo>
                    <a:pt x="777" y="7068"/>
                    <a:pt x="1254" y="5639"/>
                    <a:pt x="2156" y="4286"/>
                  </a:cubicBezTo>
                  <a:cubicBezTo>
                    <a:pt x="2281" y="4110"/>
                    <a:pt x="2231" y="3860"/>
                    <a:pt x="2056" y="3734"/>
                  </a:cubicBezTo>
                  <a:cubicBezTo>
                    <a:pt x="1981" y="3697"/>
                    <a:pt x="1903" y="3677"/>
                    <a:pt x="1828" y="3677"/>
                  </a:cubicBezTo>
                  <a:cubicBezTo>
                    <a:pt x="1701" y="3677"/>
                    <a:pt x="1583" y="3734"/>
                    <a:pt x="1504" y="3860"/>
                  </a:cubicBezTo>
                  <a:cubicBezTo>
                    <a:pt x="502" y="5338"/>
                    <a:pt x="0" y="6917"/>
                    <a:pt x="0" y="8446"/>
                  </a:cubicBezTo>
                  <a:cubicBezTo>
                    <a:pt x="0" y="9574"/>
                    <a:pt x="226" y="10652"/>
                    <a:pt x="677" y="11704"/>
                  </a:cubicBezTo>
                  <a:cubicBezTo>
                    <a:pt x="1103" y="12707"/>
                    <a:pt x="1705" y="13609"/>
                    <a:pt x="2482" y="14386"/>
                  </a:cubicBezTo>
                  <a:cubicBezTo>
                    <a:pt x="3259" y="15163"/>
                    <a:pt x="4161" y="15765"/>
                    <a:pt x="5163" y="16216"/>
                  </a:cubicBezTo>
                  <a:cubicBezTo>
                    <a:pt x="6216" y="16642"/>
                    <a:pt x="7319" y="16867"/>
                    <a:pt x="8422" y="16867"/>
                  </a:cubicBezTo>
                  <a:cubicBezTo>
                    <a:pt x="9549" y="16867"/>
                    <a:pt x="10652" y="16642"/>
                    <a:pt x="11680" y="16216"/>
                  </a:cubicBezTo>
                  <a:cubicBezTo>
                    <a:pt x="12682" y="15765"/>
                    <a:pt x="13584" y="15163"/>
                    <a:pt x="14361" y="14386"/>
                  </a:cubicBezTo>
                  <a:cubicBezTo>
                    <a:pt x="15138" y="13609"/>
                    <a:pt x="15765" y="12707"/>
                    <a:pt x="16191" y="11704"/>
                  </a:cubicBezTo>
                  <a:cubicBezTo>
                    <a:pt x="16642" y="10652"/>
                    <a:pt x="16868" y="9574"/>
                    <a:pt x="16868" y="8446"/>
                  </a:cubicBezTo>
                  <a:cubicBezTo>
                    <a:pt x="16868" y="7318"/>
                    <a:pt x="16642" y="6241"/>
                    <a:pt x="16191" y="5188"/>
                  </a:cubicBezTo>
                  <a:cubicBezTo>
                    <a:pt x="15765" y="4186"/>
                    <a:pt x="15138" y="3283"/>
                    <a:pt x="14361" y="2506"/>
                  </a:cubicBezTo>
                  <a:cubicBezTo>
                    <a:pt x="13584" y="1729"/>
                    <a:pt x="12682" y="1103"/>
                    <a:pt x="11680" y="677"/>
                  </a:cubicBezTo>
                  <a:cubicBezTo>
                    <a:pt x="10652" y="226"/>
                    <a:pt x="9549" y="0"/>
                    <a:pt x="8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094;p57">
              <a:extLst>
                <a:ext uri="{FF2B5EF4-FFF2-40B4-BE49-F238E27FC236}">
                  <a16:creationId xmlns:a16="http://schemas.microsoft.com/office/drawing/2014/main" id="{6470166A-82F4-CA78-B308-8FDABA860DBC}"/>
                </a:ext>
              </a:extLst>
            </p:cNvPr>
            <p:cNvSpPr/>
            <p:nvPr/>
          </p:nvSpPr>
          <p:spPr>
            <a:xfrm>
              <a:off x="1564675" y="659800"/>
              <a:ext cx="20075" cy="20075"/>
            </a:xfrm>
            <a:custGeom>
              <a:avLst/>
              <a:gdLst/>
              <a:ahLst/>
              <a:cxnLst/>
              <a:rect l="l" t="t" r="r" b="b"/>
              <a:pathLst>
                <a:path w="803" h="803" extrusionOk="0">
                  <a:moveTo>
                    <a:pt x="401" y="0"/>
                  </a:moveTo>
                  <a:cubicBezTo>
                    <a:pt x="176" y="0"/>
                    <a:pt x="0" y="176"/>
                    <a:pt x="0" y="401"/>
                  </a:cubicBezTo>
                  <a:cubicBezTo>
                    <a:pt x="0" y="627"/>
                    <a:pt x="176" y="802"/>
                    <a:pt x="401" y="802"/>
                  </a:cubicBezTo>
                  <a:cubicBezTo>
                    <a:pt x="627" y="802"/>
                    <a:pt x="802" y="627"/>
                    <a:pt x="802" y="401"/>
                  </a:cubicBezTo>
                  <a:cubicBezTo>
                    <a:pt x="802" y="176"/>
                    <a:pt x="627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095;p57">
              <a:extLst>
                <a:ext uri="{FF2B5EF4-FFF2-40B4-BE49-F238E27FC236}">
                  <a16:creationId xmlns:a16="http://schemas.microsoft.com/office/drawing/2014/main" id="{CE2A5D26-42B1-F956-5489-C6E6BA257281}"/>
                </a:ext>
              </a:extLst>
            </p:cNvPr>
            <p:cNvSpPr/>
            <p:nvPr/>
          </p:nvSpPr>
          <p:spPr>
            <a:xfrm rot="-2700000">
              <a:off x="1606025" y="700526"/>
              <a:ext cx="218073" cy="218073"/>
            </a:xfrm>
            <a:custGeom>
              <a:avLst/>
              <a:gdLst/>
              <a:ahLst/>
              <a:cxnLst/>
              <a:rect l="l" t="t" r="r" b="b"/>
              <a:pathLst>
                <a:path w="8723" h="8723" extrusionOk="0">
                  <a:moveTo>
                    <a:pt x="7144" y="802"/>
                  </a:moveTo>
                  <a:cubicBezTo>
                    <a:pt x="7344" y="802"/>
                    <a:pt x="7545" y="878"/>
                    <a:pt x="7695" y="1028"/>
                  </a:cubicBezTo>
                  <a:cubicBezTo>
                    <a:pt x="7845" y="1178"/>
                    <a:pt x="7920" y="1379"/>
                    <a:pt x="7920" y="1579"/>
                  </a:cubicBezTo>
                  <a:cubicBezTo>
                    <a:pt x="7920" y="1805"/>
                    <a:pt x="7845" y="2005"/>
                    <a:pt x="7695" y="2156"/>
                  </a:cubicBezTo>
                  <a:lnTo>
                    <a:pt x="5765" y="4086"/>
                  </a:lnTo>
                  <a:cubicBezTo>
                    <a:pt x="5615" y="4236"/>
                    <a:pt x="5615" y="4487"/>
                    <a:pt x="5765" y="4637"/>
                  </a:cubicBezTo>
                  <a:lnTo>
                    <a:pt x="7695" y="6567"/>
                  </a:lnTo>
                  <a:cubicBezTo>
                    <a:pt x="7845" y="6717"/>
                    <a:pt x="7920" y="6918"/>
                    <a:pt x="7920" y="7143"/>
                  </a:cubicBezTo>
                  <a:cubicBezTo>
                    <a:pt x="7920" y="7344"/>
                    <a:pt x="7845" y="7544"/>
                    <a:pt x="7695" y="7695"/>
                  </a:cubicBezTo>
                  <a:cubicBezTo>
                    <a:pt x="7545" y="7845"/>
                    <a:pt x="7344" y="7920"/>
                    <a:pt x="7144" y="7920"/>
                  </a:cubicBezTo>
                  <a:cubicBezTo>
                    <a:pt x="6918" y="7920"/>
                    <a:pt x="6717" y="7845"/>
                    <a:pt x="6567" y="7695"/>
                  </a:cubicBezTo>
                  <a:lnTo>
                    <a:pt x="4637" y="5765"/>
                  </a:lnTo>
                  <a:cubicBezTo>
                    <a:pt x="4562" y="5690"/>
                    <a:pt x="4462" y="5639"/>
                    <a:pt x="4362" y="5639"/>
                  </a:cubicBezTo>
                  <a:cubicBezTo>
                    <a:pt x="4261" y="5639"/>
                    <a:pt x="4161" y="5690"/>
                    <a:pt x="4086" y="5765"/>
                  </a:cubicBezTo>
                  <a:lnTo>
                    <a:pt x="2156" y="7695"/>
                  </a:lnTo>
                  <a:cubicBezTo>
                    <a:pt x="2006" y="7845"/>
                    <a:pt x="1805" y="7920"/>
                    <a:pt x="1605" y="7920"/>
                  </a:cubicBezTo>
                  <a:cubicBezTo>
                    <a:pt x="1379" y="7920"/>
                    <a:pt x="1179" y="7845"/>
                    <a:pt x="1028" y="7695"/>
                  </a:cubicBezTo>
                  <a:cubicBezTo>
                    <a:pt x="878" y="7544"/>
                    <a:pt x="803" y="7344"/>
                    <a:pt x="803" y="7143"/>
                  </a:cubicBezTo>
                  <a:cubicBezTo>
                    <a:pt x="803" y="6918"/>
                    <a:pt x="878" y="6717"/>
                    <a:pt x="1028" y="6567"/>
                  </a:cubicBezTo>
                  <a:lnTo>
                    <a:pt x="2958" y="4637"/>
                  </a:lnTo>
                  <a:cubicBezTo>
                    <a:pt x="3133" y="4487"/>
                    <a:pt x="3133" y="4236"/>
                    <a:pt x="2958" y="4086"/>
                  </a:cubicBezTo>
                  <a:lnTo>
                    <a:pt x="1028" y="2156"/>
                  </a:lnTo>
                  <a:cubicBezTo>
                    <a:pt x="878" y="2005"/>
                    <a:pt x="803" y="1805"/>
                    <a:pt x="803" y="1579"/>
                  </a:cubicBezTo>
                  <a:cubicBezTo>
                    <a:pt x="803" y="1379"/>
                    <a:pt x="878" y="1178"/>
                    <a:pt x="1028" y="1028"/>
                  </a:cubicBezTo>
                  <a:cubicBezTo>
                    <a:pt x="1179" y="878"/>
                    <a:pt x="1379" y="802"/>
                    <a:pt x="1605" y="802"/>
                  </a:cubicBezTo>
                  <a:cubicBezTo>
                    <a:pt x="1805" y="802"/>
                    <a:pt x="2006" y="878"/>
                    <a:pt x="2156" y="1028"/>
                  </a:cubicBezTo>
                  <a:lnTo>
                    <a:pt x="4086" y="2958"/>
                  </a:lnTo>
                  <a:cubicBezTo>
                    <a:pt x="4161" y="3033"/>
                    <a:pt x="4261" y="3071"/>
                    <a:pt x="4362" y="3071"/>
                  </a:cubicBezTo>
                  <a:cubicBezTo>
                    <a:pt x="4462" y="3071"/>
                    <a:pt x="4562" y="3033"/>
                    <a:pt x="4637" y="2958"/>
                  </a:cubicBezTo>
                  <a:lnTo>
                    <a:pt x="6567" y="1028"/>
                  </a:lnTo>
                  <a:cubicBezTo>
                    <a:pt x="6717" y="878"/>
                    <a:pt x="6918" y="802"/>
                    <a:pt x="7144" y="802"/>
                  </a:cubicBezTo>
                  <a:close/>
                  <a:moveTo>
                    <a:pt x="1605" y="0"/>
                  </a:moveTo>
                  <a:cubicBezTo>
                    <a:pt x="1179" y="0"/>
                    <a:pt x="778" y="176"/>
                    <a:pt x="477" y="477"/>
                  </a:cubicBezTo>
                  <a:cubicBezTo>
                    <a:pt x="176" y="777"/>
                    <a:pt x="1" y="1153"/>
                    <a:pt x="1" y="1579"/>
                  </a:cubicBezTo>
                  <a:cubicBezTo>
                    <a:pt x="1" y="2005"/>
                    <a:pt x="176" y="2406"/>
                    <a:pt x="477" y="2707"/>
                  </a:cubicBezTo>
                  <a:lnTo>
                    <a:pt x="2131" y="4361"/>
                  </a:lnTo>
                  <a:lnTo>
                    <a:pt x="477" y="6015"/>
                  </a:lnTo>
                  <a:cubicBezTo>
                    <a:pt x="176" y="6316"/>
                    <a:pt x="1" y="6717"/>
                    <a:pt x="1" y="7143"/>
                  </a:cubicBezTo>
                  <a:cubicBezTo>
                    <a:pt x="1" y="7544"/>
                    <a:pt x="176" y="7945"/>
                    <a:pt x="477" y="8246"/>
                  </a:cubicBezTo>
                  <a:cubicBezTo>
                    <a:pt x="778" y="8547"/>
                    <a:pt x="1179" y="8722"/>
                    <a:pt x="1605" y="8722"/>
                  </a:cubicBezTo>
                  <a:cubicBezTo>
                    <a:pt x="2031" y="8722"/>
                    <a:pt x="2407" y="8547"/>
                    <a:pt x="2707" y="8246"/>
                  </a:cubicBezTo>
                  <a:lnTo>
                    <a:pt x="4362" y="6592"/>
                  </a:lnTo>
                  <a:lnTo>
                    <a:pt x="6016" y="8246"/>
                  </a:lnTo>
                  <a:cubicBezTo>
                    <a:pt x="6316" y="8547"/>
                    <a:pt x="6717" y="8722"/>
                    <a:pt x="7144" y="8722"/>
                  </a:cubicBezTo>
                  <a:cubicBezTo>
                    <a:pt x="7570" y="8722"/>
                    <a:pt x="7971" y="8547"/>
                    <a:pt x="8246" y="8246"/>
                  </a:cubicBezTo>
                  <a:cubicBezTo>
                    <a:pt x="8547" y="7945"/>
                    <a:pt x="8722" y="7544"/>
                    <a:pt x="8722" y="7143"/>
                  </a:cubicBezTo>
                  <a:cubicBezTo>
                    <a:pt x="8722" y="6717"/>
                    <a:pt x="8547" y="6316"/>
                    <a:pt x="8246" y="6015"/>
                  </a:cubicBezTo>
                  <a:lnTo>
                    <a:pt x="6617" y="4361"/>
                  </a:lnTo>
                  <a:lnTo>
                    <a:pt x="8246" y="2707"/>
                  </a:lnTo>
                  <a:cubicBezTo>
                    <a:pt x="8547" y="2406"/>
                    <a:pt x="8722" y="2005"/>
                    <a:pt x="8722" y="1579"/>
                  </a:cubicBezTo>
                  <a:cubicBezTo>
                    <a:pt x="8722" y="1153"/>
                    <a:pt x="8547" y="777"/>
                    <a:pt x="8246" y="477"/>
                  </a:cubicBezTo>
                  <a:cubicBezTo>
                    <a:pt x="7971" y="176"/>
                    <a:pt x="7570" y="0"/>
                    <a:pt x="7144" y="0"/>
                  </a:cubicBezTo>
                  <a:cubicBezTo>
                    <a:pt x="6717" y="0"/>
                    <a:pt x="6316" y="176"/>
                    <a:pt x="6016" y="477"/>
                  </a:cubicBezTo>
                  <a:lnTo>
                    <a:pt x="4362" y="2131"/>
                  </a:lnTo>
                  <a:lnTo>
                    <a:pt x="2707" y="477"/>
                  </a:lnTo>
                  <a:cubicBezTo>
                    <a:pt x="2407" y="176"/>
                    <a:pt x="2031" y="0"/>
                    <a:pt x="1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" name="Google Shape;4082;p57">
            <a:extLst>
              <a:ext uri="{FF2B5EF4-FFF2-40B4-BE49-F238E27FC236}">
                <a16:creationId xmlns:a16="http://schemas.microsoft.com/office/drawing/2014/main" id="{229092FB-B8EA-8EA5-4F49-51E05065973D}"/>
              </a:ext>
            </a:extLst>
          </p:cNvPr>
          <p:cNvGrpSpPr/>
          <p:nvPr/>
        </p:nvGrpSpPr>
        <p:grpSpPr>
          <a:xfrm>
            <a:off x="4943874" y="2163815"/>
            <a:ext cx="174299" cy="159687"/>
            <a:chOff x="1461925" y="555775"/>
            <a:chExt cx="506900" cy="506925"/>
          </a:xfrm>
        </p:grpSpPr>
        <p:sp>
          <p:nvSpPr>
            <p:cNvPr id="233" name="Google Shape;4083;p57">
              <a:extLst>
                <a:ext uri="{FF2B5EF4-FFF2-40B4-BE49-F238E27FC236}">
                  <a16:creationId xmlns:a16="http://schemas.microsoft.com/office/drawing/2014/main" id="{0515DC8D-8BDF-DD89-27A4-063EFF302384}"/>
                </a:ext>
              </a:extLst>
            </p:cNvPr>
            <p:cNvSpPr/>
            <p:nvPr/>
          </p:nvSpPr>
          <p:spPr>
            <a:xfrm>
              <a:off x="1578450" y="572075"/>
              <a:ext cx="380350" cy="474975"/>
            </a:xfrm>
            <a:custGeom>
              <a:avLst/>
              <a:gdLst/>
              <a:ahLst/>
              <a:cxnLst/>
              <a:rect l="l" t="t" r="r" b="b"/>
              <a:pathLst>
                <a:path w="15214" h="18999" extrusionOk="0">
                  <a:moveTo>
                    <a:pt x="7620" y="0"/>
                  </a:moveTo>
                  <a:cubicBezTo>
                    <a:pt x="3334" y="1028"/>
                    <a:pt x="1" y="4988"/>
                    <a:pt x="1" y="9499"/>
                  </a:cubicBezTo>
                  <a:cubicBezTo>
                    <a:pt x="1" y="14011"/>
                    <a:pt x="3334" y="17970"/>
                    <a:pt x="7620" y="18998"/>
                  </a:cubicBezTo>
                  <a:cubicBezTo>
                    <a:pt x="11881" y="17970"/>
                    <a:pt x="15214" y="14011"/>
                    <a:pt x="15214" y="9499"/>
                  </a:cubicBezTo>
                  <a:cubicBezTo>
                    <a:pt x="15214" y="4988"/>
                    <a:pt x="11881" y="1028"/>
                    <a:pt x="76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084;p57">
              <a:extLst>
                <a:ext uri="{FF2B5EF4-FFF2-40B4-BE49-F238E27FC236}">
                  <a16:creationId xmlns:a16="http://schemas.microsoft.com/office/drawing/2014/main" id="{5820BE3D-5DF0-E3E1-CE5E-2D8645AE82E6}"/>
                </a:ext>
              </a:extLst>
            </p:cNvPr>
            <p:cNvSpPr/>
            <p:nvPr/>
          </p:nvSpPr>
          <p:spPr>
            <a:xfrm rot="-2700000">
              <a:off x="1613405" y="710202"/>
              <a:ext cx="203648" cy="198173"/>
            </a:xfrm>
            <a:custGeom>
              <a:avLst/>
              <a:gdLst/>
              <a:ahLst/>
              <a:cxnLst/>
              <a:rect l="l" t="t" r="r" b="b"/>
              <a:pathLst>
                <a:path w="8146" h="7927" extrusionOk="0">
                  <a:moveTo>
                    <a:pt x="1301" y="0"/>
                  </a:moveTo>
                  <a:cubicBezTo>
                    <a:pt x="997" y="0"/>
                    <a:pt x="690" y="119"/>
                    <a:pt x="452" y="357"/>
                  </a:cubicBezTo>
                  <a:cubicBezTo>
                    <a:pt x="0" y="808"/>
                    <a:pt x="0" y="1560"/>
                    <a:pt x="452" y="2036"/>
                  </a:cubicBezTo>
                  <a:lnTo>
                    <a:pt x="2381" y="3966"/>
                  </a:lnTo>
                  <a:lnTo>
                    <a:pt x="452" y="5896"/>
                  </a:lnTo>
                  <a:cubicBezTo>
                    <a:pt x="0" y="6372"/>
                    <a:pt x="0" y="7124"/>
                    <a:pt x="452" y="7575"/>
                  </a:cubicBezTo>
                  <a:cubicBezTo>
                    <a:pt x="677" y="7801"/>
                    <a:pt x="978" y="7926"/>
                    <a:pt x="1304" y="7926"/>
                  </a:cubicBezTo>
                  <a:cubicBezTo>
                    <a:pt x="1604" y="7926"/>
                    <a:pt x="1905" y="7801"/>
                    <a:pt x="2131" y="7575"/>
                  </a:cubicBezTo>
                  <a:lnTo>
                    <a:pt x="4061" y="5645"/>
                  </a:lnTo>
                  <a:lnTo>
                    <a:pt x="5990" y="7575"/>
                  </a:lnTo>
                  <a:cubicBezTo>
                    <a:pt x="6241" y="7801"/>
                    <a:pt x="6542" y="7926"/>
                    <a:pt x="6843" y="7926"/>
                  </a:cubicBezTo>
                  <a:cubicBezTo>
                    <a:pt x="7143" y="7926"/>
                    <a:pt x="7444" y="7801"/>
                    <a:pt x="7670" y="7575"/>
                  </a:cubicBezTo>
                  <a:cubicBezTo>
                    <a:pt x="8146" y="7124"/>
                    <a:pt x="8146" y="6372"/>
                    <a:pt x="7670" y="5896"/>
                  </a:cubicBezTo>
                  <a:lnTo>
                    <a:pt x="5740" y="3966"/>
                  </a:lnTo>
                  <a:lnTo>
                    <a:pt x="7670" y="2036"/>
                  </a:lnTo>
                  <a:cubicBezTo>
                    <a:pt x="8146" y="1560"/>
                    <a:pt x="8146" y="808"/>
                    <a:pt x="7670" y="357"/>
                  </a:cubicBezTo>
                  <a:cubicBezTo>
                    <a:pt x="7444" y="119"/>
                    <a:pt x="7143" y="0"/>
                    <a:pt x="6839" y="0"/>
                  </a:cubicBezTo>
                  <a:cubicBezTo>
                    <a:pt x="6536" y="0"/>
                    <a:pt x="6228" y="119"/>
                    <a:pt x="5990" y="357"/>
                  </a:cubicBezTo>
                  <a:lnTo>
                    <a:pt x="4061" y="2287"/>
                  </a:lnTo>
                  <a:lnTo>
                    <a:pt x="2131" y="357"/>
                  </a:lnTo>
                  <a:cubicBezTo>
                    <a:pt x="1905" y="119"/>
                    <a:pt x="1604" y="0"/>
                    <a:pt x="13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085;p57">
              <a:extLst>
                <a:ext uri="{FF2B5EF4-FFF2-40B4-BE49-F238E27FC236}">
                  <a16:creationId xmlns:a16="http://schemas.microsoft.com/office/drawing/2014/main" id="{A3FF57B8-A8AD-C208-1C47-CE0198D1ED26}"/>
                </a:ext>
              </a:extLst>
            </p:cNvPr>
            <p:cNvSpPr/>
            <p:nvPr/>
          </p:nvSpPr>
          <p:spPr>
            <a:xfrm>
              <a:off x="1461925" y="555775"/>
              <a:ext cx="506900" cy="506925"/>
            </a:xfrm>
            <a:custGeom>
              <a:avLst/>
              <a:gdLst/>
              <a:ahLst/>
              <a:cxnLst/>
              <a:rect l="l" t="t" r="r" b="b"/>
              <a:pathLst>
                <a:path w="20276" h="20277" extrusionOk="0">
                  <a:moveTo>
                    <a:pt x="10126" y="803"/>
                  </a:moveTo>
                  <a:cubicBezTo>
                    <a:pt x="15188" y="803"/>
                    <a:pt x="19474" y="5089"/>
                    <a:pt x="19474" y="10151"/>
                  </a:cubicBezTo>
                  <a:cubicBezTo>
                    <a:pt x="19474" y="15214"/>
                    <a:pt x="15188" y="19500"/>
                    <a:pt x="10126" y="19500"/>
                  </a:cubicBezTo>
                  <a:cubicBezTo>
                    <a:pt x="5063" y="19500"/>
                    <a:pt x="777" y="15214"/>
                    <a:pt x="777" y="10151"/>
                  </a:cubicBezTo>
                  <a:cubicBezTo>
                    <a:pt x="777" y="5089"/>
                    <a:pt x="5063" y="803"/>
                    <a:pt x="10126" y="803"/>
                  </a:cubicBezTo>
                  <a:close/>
                  <a:moveTo>
                    <a:pt x="10126" y="1"/>
                  </a:moveTo>
                  <a:cubicBezTo>
                    <a:pt x="8797" y="1"/>
                    <a:pt x="7494" y="277"/>
                    <a:pt x="6241" y="828"/>
                  </a:cubicBezTo>
                  <a:cubicBezTo>
                    <a:pt x="5038" y="1354"/>
                    <a:pt x="3960" y="2081"/>
                    <a:pt x="3008" y="3033"/>
                  </a:cubicBezTo>
                  <a:cubicBezTo>
                    <a:pt x="2080" y="3961"/>
                    <a:pt x="1329" y="5064"/>
                    <a:pt x="802" y="6267"/>
                  </a:cubicBezTo>
                  <a:cubicBezTo>
                    <a:pt x="276" y="7495"/>
                    <a:pt x="0" y="8823"/>
                    <a:pt x="0" y="10151"/>
                  </a:cubicBezTo>
                  <a:cubicBezTo>
                    <a:pt x="0" y="11480"/>
                    <a:pt x="276" y="12783"/>
                    <a:pt x="802" y="14036"/>
                  </a:cubicBezTo>
                  <a:cubicBezTo>
                    <a:pt x="1329" y="15239"/>
                    <a:pt x="2080" y="16317"/>
                    <a:pt x="3008" y="17269"/>
                  </a:cubicBezTo>
                  <a:cubicBezTo>
                    <a:pt x="3960" y="18196"/>
                    <a:pt x="5038" y="18948"/>
                    <a:pt x="6241" y="19475"/>
                  </a:cubicBezTo>
                  <a:cubicBezTo>
                    <a:pt x="7494" y="20001"/>
                    <a:pt x="8797" y="20277"/>
                    <a:pt x="10126" y="20277"/>
                  </a:cubicBezTo>
                  <a:cubicBezTo>
                    <a:pt x="11454" y="20277"/>
                    <a:pt x="12782" y="20001"/>
                    <a:pt x="14035" y="19475"/>
                  </a:cubicBezTo>
                  <a:cubicBezTo>
                    <a:pt x="15213" y="18948"/>
                    <a:pt x="16316" y="18196"/>
                    <a:pt x="17243" y="17269"/>
                  </a:cubicBezTo>
                  <a:cubicBezTo>
                    <a:pt x="18196" y="16317"/>
                    <a:pt x="18923" y="15239"/>
                    <a:pt x="19449" y="14036"/>
                  </a:cubicBezTo>
                  <a:cubicBezTo>
                    <a:pt x="20000" y="12783"/>
                    <a:pt x="20276" y="11480"/>
                    <a:pt x="20276" y="10151"/>
                  </a:cubicBezTo>
                  <a:cubicBezTo>
                    <a:pt x="20276" y="8823"/>
                    <a:pt x="20000" y="7495"/>
                    <a:pt x="19449" y="6267"/>
                  </a:cubicBezTo>
                  <a:cubicBezTo>
                    <a:pt x="18923" y="5064"/>
                    <a:pt x="18196" y="3961"/>
                    <a:pt x="17243" y="3033"/>
                  </a:cubicBezTo>
                  <a:cubicBezTo>
                    <a:pt x="16316" y="2081"/>
                    <a:pt x="15213" y="1354"/>
                    <a:pt x="14035" y="828"/>
                  </a:cubicBezTo>
                  <a:cubicBezTo>
                    <a:pt x="12782" y="277"/>
                    <a:pt x="11454" y="1"/>
                    <a:pt x="10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086;p57">
              <a:extLst>
                <a:ext uri="{FF2B5EF4-FFF2-40B4-BE49-F238E27FC236}">
                  <a16:creationId xmlns:a16="http://schemas.microsoft.com/office/drawing/2014/main" id="{2B51D3FE-3BBD-345E-455E-D223ACC32DD7}"/>
                </a:ext>
              </a:extLst>
            </p:cNvPr>
            <p:cNvSpPr/>
            <p:nvPr/>
          </p:nvSpPr>
          <p:spPr>
            <a:xfrm>
              <a:off x="1504525" y="598400"/>
              <a:ext cx="421700" cy="421700"/>
            </a:xfrm>
            <a:custGeom>
              <a:avLst/>
              <a:gdLst/>
              <a:ahLst/>
              <a:cxnLst/>
              <a:rect l="l" t="t" r="r" b="b"/>
              <a:pathLst>
                <a:path w="16868" h="16868" extrusionOk="0">
                  <a:moveTo>
                    <a:pt x="8422" y="0"/>
                  </a:moveTo>
                  <a:cubicBezTo>
                    <a:pt x="6893" y="0"/>
                    <a:pt x="5314" y="526"/>
                    <a:pt x="3835" y="1504"/>
                  </a:cubicBezTo>
                  <a:cubicBezTo>
                    <a:pt x="3660" y="1629"/>
                    <a:pt x="3610" y="1880"/>
                    <a:pt x="3735" y="2055"/>
                  </a:cubicBezTo>
                  <a:cubicBezTo>
                    <a:pt x="3798" y="2182"/>
                    <a:pt x="3922" y="2249"/>
                    <a:pt x="4055" y="2249"/>
                  </a:cubicBezTo>
                  <a:cubicBezTo>
                    <a:pt x="4132" y="2249"/>
                    <a:pt x="4213" y="2227"/>
                    <a:pt x="4286" y="2181"/>
                  </a:cubicBezTo>
                  <a:cubicBezTo>
                    <a:pt x="5615" y="1278"/>
                    <a:pt x="7068" y="802"/>
                    <a:pt x="8422" y="802"/>
                  </a:cubicBezTo>
                  <a:cubicBezTo>
                    <a:pt x="12582" y="802"/>
                    <a:pt x="16066" y="4311"/>
                    <a:pt x="16066" y="8446"/>
                  </a:cubicBezTo>
                  <a:cubicBezTo>
                    <a:pt x="16066" y="12582"/>
                    <a:pt x="12582" y="16090"/>
                    <a:pt x="8422" y="16090"/>
                  </a:cubicBezTo>
                  <a:cubicBezTo>
                    <a:pt x="4286" y="16090"/>
                    <a:pt x="777" y="12582"/>
                    <a:pt x="777" y="8446"/>
                  </a:cubicBezTo>
                  <a:cubicBezTo>
                    <a:pt x="777" y="7068"/>
                    <a:pt x="1254" y="5639"/>
                    <a:pt x="2156" y="4286"/>
                  </a:cubicBezTo>
                  <a:cubicBezTo>
                    <a:pt x="2281" y="4110"/>
                    <a:pt x="2231" y="3860"/>
                    <a:pt x="2056" y="3734"/>
                  </a:cubicBezTo>
                  <a:cubicBezTo>
                    <a:pt x="1981" y="3697"/>
                    <a:pt x="1903" y="3677"/>
                    <a:pt x="1828" y="3677"/>
                  </a:cubicBezTo>
                  <a:cubicBezTo>
                    <a:pt x="1701" y="3677"/>
                    <a:pt x="1583" y="3734"/>
                    <a:pt x="1504" y="3860"/>
                  </a:cubicBezTo>
                  <a:cubicBezTo>
                    <a:pt x="502" y="5338"/>
                    <a:pt x="0" y="6917"/>
                    <a:pt x="0" y="8446"/>
                  </a:cubicBezTo>
                  <a:cubicBezTo>
                    <a:pt x="0" y="9574"/>
                    <a:pt x="226" y="10652"/>
                    <a:pt x="677" y="11704"/>
                  </a:cubicBezTo>
                  <a:cubicBezTo>
                    <a:pt x="1103" y="12707"/>
                    <a:pt x="1705" y="13609"/>
                    <a:pt x="2482" y="14386"/>
                  </a:cubicBezTo>
                  <a:cubicBezTo>
                    <a:pt x="3259" y="15163"/>
                    <a:pt x="4161" y="15765"/>
                    <a:pt x="5163" y="16216"/>
                  </a:cubicBezTo>
                  <a:cubicBezTo>
                    <a:pt x="6216" y="16642"/>
                    <a:pt x="7319" y="16867"/>
                    <a:pt x="8422" y="16867"/>
                  </a:cubicBezTo>
                  <a:cubicBezTo>
                    <a:pt x="9549" y="16867"/>
                    <a:pt x="10652" y="16642"/>
                    <a:pt x="11680" y="16216"/>
                  </a:cubicBezTo>
                  <a:cubicBezTo>
                    <a:pt x="12682" y="15765"/>
                    <a:pt x="13584" y="15163"/>
                    <a:pt x="14361" y="14386"/>
                  </a:cubicBezTo>
                  <a:cubicBezTo>
                    <a:pt x="15138" y="13609"/>
                    <a:pt x="15765" y="12707"/>
                    <a:pt x="16191" y="11704"/>
                  </a:cubicBezTo>
                  <a:cubicBezTo>
                    <a:pt x="16642" y="10652"/>
                    <a:pt x="16868" y="9574"/>
                    <a:pt x="16868" y="8446"/>
                  </a:cubicBezTo>
                  <a:cubicBezTo>
                    <a:pt x="16868" y="7318"/>
                    <a:pt x="16642" y="6241"/>
                    <a:pt x="16191" y="5188"/>
                  </a:cubicBezTo>
                  <a:cubicBezTo>
                    <a:pt x="15765" y="4186"/>
                    <a:pt x="15138" y="3283"/>
                    <a:pt x="14361" y="2506"/>
                  </a:cubicBezTo>
                  <a:cubicBezTo>
                    <a:pt x="13584" y="1729"/>
                    <a:pt x="12682" y="1103"/>
                    <a:pt x="11680" y="677"/>
                  </a:cubicBezTo>
                  <a:cubicBezTo>
                    <a:pt x="10652" y="226"/>
                    <a:pt x="9549" y="0"/>
                    <a:pt x="84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087;p57">
              <a:extLst>
                <a:ext uri="{FF2B5EF4-FFF2-40B4-BE49-F238E27FC236}">
                  <a16:creationId xmlns:a16="http://schemas.microsoft.com/office/drawing/2014/main" id="{86F07F26-5E11-9569-5109-41611142661A}"/>
                </a:ext>
              </a:extLst>
            </p:cNvPr>
            <p:cNvSpPr/>
            <p:nvPr/>
          </p:nvSpPr>
          <p:spPr>
            <a:xfrm>
              <a:off x="1564675" y="659800"/>
              <a:ext cx="20075" cy="20075"/>
            </a:xfrm>
            <a:custGeom>
              <a:avLst/>
              <a:gdLst/>
              <a:ahLst/>
              <a:cxnLst/>
              <a:rect l="l" t="t" r="r" b="b"/>
              <a:pathLst>
                <a:path w="803" h="803" extrusionOk="0">
                  <a:moveTo>
                    <a:pt x="401" y="0"/>
                  </a:moveTo>
                  <a:cubicBezTo>
                    <a:pt x="176" y="0"/>
                    <a:pt x="0" y="176"/>
                    <a:pt x="0" y="401"/>
                  </a:cubicBezTo>
                  <a:cubicBezTo>
                    <a:pt x="0" y="627"/>
                    <a:pt x="176" y="802"/>
                    <a:pt x="401" y="802"/>
                  </a:cubicBezTo>
                  <a:cubicBezTo>
                    <a:pt x="627" y="802"/>
                    <a:pt x="802" y="627"/>
                    <a:pt x="802" y="401"/>
                  </a:cubicBezTo>
                  <a:cubicBezTo>
                    <a:pt x="802" y="176"/>
                    <a:pt x="627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088;p57">
              <a:extLst>
                <a:ext uri="{FF2B5EF4-FFF2-40B4-BE49-F238E27FC236}">
                  <a16:creationId xmlns:a16="http://schemas.microsoft.com/office/drawing/2014/main" id="{1D35F562-1881-DC6C-09EA-0593735B1E00}"/>
                </a:ext>
              </a:extLst>
            </p:cNvPr>
            <p:cNvSpPr/>
            <p:nvPr/>
          </p:nvSpPr>
          <p:spPr>
            <a:xfrm rot="-2700000">
              <a:off x="1606025" y="700526"/>
              <a:ext cx="218073" cy="218073"/>
            </a:xfrm>
            <a:custGeom>
              <a:avLst/>
              <a:gdLst/>
              <a:ahLst/>
              <a:cxnLst/>
              <a:rect l="l" t="t" r="r" b="b"/>
              <a:pathLst>
                <a:path w="8723" h="8723" extrusionOk="0">
                  <a:moveTo>
                    <a:pt x="7144" y="802"/>
                  </a:moveTo>
                  <a:cubicBezTo>
                    <a:pt x="7344" y="802"/>
                    <a:pt x="7545" y="878"/>
                    <a:pt x="7695" y="1028"/>
                  </a:cubicBezTo>
                  <a:cubicBezTo>
                    <a:pt x="7845" y="1178"/>
                    <a:pt x="7920" y="1379"/>
                    <a:pt x="7920" y="1579"/>
                  </a:cubicBezTo>
                  <a:cubicBezTo>
                    <a:pt x="7920" y="1805"/>
                    <a:pt x="7845" y="2005"/>
                    <a:pt x="7695" y="2156"/>
                  </a:cubicBezTo>
                  <a:lnTo>
                    <a:pt x="5765" y="4086"/>
                  </a:lnTo>
                  <a:cubicBezTo>
                    <a:pt x="5615" y="4236"/>
                    <a:pt x="5615" y="4487"/>
                    <a:pt x="5765" y="4637"/>
                  </a:cubicBezTo>
                  <a:lnTo>
                    <a:pt x="7695" y="6567"/>
                  </a:lnTo>
                  <a:cubicBezTo>
                    <a:pt x="7845" y="6717"/>
                    <a:pt x="7920" y="6918"/>
                    <a:pt x="7920" y="7143"/>
                  </a:cubicBezTo>
                  <a:cubicBezTo>
                    <a:pt x="7920" y="7344"/>
                    <a:pt x="7845" y="7544"/>
                    <a:pt x="7695" y="7695"/>
                  </a:cubicBezTo>
                  <a:cubicBezTo>
                    <a:pt x="7545" y="7845"/>
                    <a:pt x="7344" y="7920"/>
                    <a:pt x="7144" y="7920"/>
                  </a:cubicBezTo>
                  <a:cubicBezTo>
                    <a:pt x="6918" y="7920"/>
                    <a:pt x="6717" y="7845"/>
                    <a:pt x="6567" y="7695"/>
                  </a:cubicBezTo>
                  <a:lnTo>
                    <a:pt x="4637" y="5765"/>
                  </a:lnTo>
                  <a:cubicBezTo>
                    <a:pt x="4562" y="5690"/>
                    <a:pt x="4462" y="5639"/>
                    <a:pt x="4362" y="5639"/>
                  </a:cubicBezTo>
                  <a:cubicBezTo>
                    <a:pt x="4261" y="5639"/>
                    <a:pt x="4161" y="5690"/>
                    <a:pt x="4086" y="5765"/>
                  </a:cubicBezTo>
                  <a:lnTo>
                    <a:pt x="2156" y="7695"/>
                  </a:lnTo>
                  <a:cubicBezTo>
                    <a:pt x="2006" y="7845"/>
                    <a:pt x="1805" y="7920"/>
                    <a:pt x="1605" y="7920"/>
                  </a:cubicBezTo>
                  <a:cubicBezTo>
                    <a:pt x="1379" y="7920"/>
                    <a:pt x="1179" y="7845"/>
                    <a:pt x="1028" y="7695"/>
                  </a:cubicBezTo>
                  <a:cubicBezTo>
                    <a:pt x="878" y="7544"/>
                    <a:pt x="803" y="7344"/>
                    <a:pt x="803" y="7143"/>
                  </a:cubicBezTo>
                  <a:cubicBezTo>
                    <a:pt x="803" y="6918"/>
                    <a:pt x="878" y="6717"/>
                    <a:pt x="1028" y="6567"/>
                  </a:cubicBezTo>
                  <a:lnTo>
                    <a:pt x="2958" y="4637"/>
                  </a:lnTo>
                  <a:cubicBezTo>
                    <a:pt x="3133" y="4487"/>
                    <a:pt x="3133" y="4236"/>
                    <a:pt x="2958" y="4086"/>
                  </a:cubicBezTo>
                  <a:lnTo>
                    <a:pt x="1028" y="2156"/>
                  </a:lnTo>
                  <a:cubicBezTo>
                    <a:pt x="878" y="2005"/>
                    <a:pt x="803" y="1805"/>
                    <a:pt x="803" y="1579"/>
                  </a:cubicBezTo>
                  <a:cubicBezTo>
                    <a:pt x="803" y="1379"/>
                    <a:pt x="878" y="1178"/>
                    <a:pt x="1028" y="1028"/>
                  </a:cubicBezTo>
                  <a:cubicBezTo>
                    <a:pt x="1179" y="878"/>
                    <a:pt x="1379" y="802"/>
                    <a:pt x="1605" y="802"/>
                  </a:cubicBezTo>
                  <a:cubicBezTo>
                    <a:pt x="1805" y="802"/>
                    <a:pt x="2006" y="878"/>
                    <a:pt x="2156" y="1028"/>
                  </a:cubicBezTo>
                  <a:lnTo>
                    <a:pt x="4086" y="2958"/>
                  </a:lnTo>
                  <a:cubicBezTo>
                    <a:pt x="4161" y="3033"/>
                    <a:pt x="4261" y="3071"/>
                    <a:pt x="4362" y="3071"/>
                  </a:cubicBezTo>
                  <a:cubicBezTo>
                    <a:pt x="4462" y="3071"/>
                    <a:pt x="4562" y="3033"/>
                    <a:pt x="4637" y="2958"/>
                  </a:cubicBezTo>
                  <a:lnTo>
                    <a:pt x="6567" y="1028"/>
                  </a:lnTo>
                  <a:cubicBezTo>
                    <a:pt x="6717" y="878"/>
                    <a:pt x="6918" y="802"/>
                    <a:pt x="7144" y="802"/>
                  </a:cubicBezTo>
                  <a:close/>
                  <a:moveTo>
                    <a:pt x="1605" y="0"/>
                  </a:moveTo>
                  <a:cubicBezTo>
                    <a:pt x="1179" y="0"/>
                    <a:pt x="778" y="176"/>
                    <a:pt x="477" y="477"/>
                  </a:cubicBezTo>
                  <a:cubicBezTo>
                    <a:pt x="176" y="777"/>
                    <a:pt x="1" y="1153"/>
                    <a:pt x="1" y="1579"/>
                  </a:cubicBezTo>
                  <a:cubicBezTo>
                    <a:pt x="1" y="2005"/>
                    <a:pt x="176" y="2406"/>
                    <a:pt x="477" y="2707"/>
                  </a:cubicBezTo>
                  <a:lnTo>
                    <a:pt x="2131" y="4361"/>
                  </a:lnTo>
                  <a:lnTo>
                    <a:pt x="477" y="6015"/>
                  </a:lnTo>
                  <a:cubicBezTo>
                    <a:pt x="176" y="6316"/>
                    <a:pt x="1" y="6717"/>
                    <a:pt x="1" y="7143"/>
                  </a:cubicBezTo>
                  <a:cubicBezTo>
                    <a:pt x="1" y="7544"/>
                    <a:pt x="176" y="7945"/>
                    <a:pt x="477" y="8246"/>
                  </a:cubicBezTo>
                  <a:cubicBezTo>
                    <a:pt x="778" y="8547"/>
                    <a:pt x="1179" y="8722"/>
                    <a:pt x="1605" y="8722"/>
                  </a:cubicBezTo>
                  <a:cubicBezTo>
                    <a:pt x="2031" y="8722"/>
                    <a:pt x="2407" y="8547"/>
                    <a:pt x="2707" y="8246"/>
                  </a:cubicBezTo>
                  <a:lnTo>
                    <a:pt x="4362" y="6592"/>
                  </a:lnTo>
                  <a:lnTo>
                    <a:pt x="6016" y="8246"/>
                  </a:lnTo>
                  <a:cubicBezTo>
                    <a:pt x="6316" y="8547"/>
                    <a:pt x="6717" y="8722"/>
                    <a:pt x="7144" y="8722"/>
                  </a:cubicBezTo>
                  <a:cubicBezTo>
                    <a:pt x="7570" y="8722"/>
                    <a:pt x="7971" y="8547"/>
                    <a:pt x="8246" y="8246"/>
                  </a:cubicBezTo>
                  <a:cubicBezTo>
                    <a:pt x="8547" y="7945"/>
                    <a:pt x="8722" y="7544"/>
                    <a:pt x="8722" y="7143"/>
                  </a:cubicBezTo>
                  <a:cubicBezTo>
                    <a:pt x="8722" y="6717"/>
                    <a:pt x="8547" y="6316"/>
                    <a:pt x="8246" y="6015"/>
                  </a:cubicBezTo>
                  <a:lnTo>
                    <a:pt x="6617" y="4361"/>
                  </a:lnTo>
                  <a:lnTo>
                    <a:pt x="8246" y="2707"/>
                  </a:lnTo>
                  <a:cubicBezTo>
                    <a:pt x="8547" y="2406"/>
                    <a:pt x="8722" y="2005"/>
                    <a:pt x="8722" y="1579"/>
                  </a:cubicBezTo>
                  <a:cubicBezTo>
                    <a:pt x="8722" y="1153"/>
                    <a:pt x="8547" y="777"/>
                    <a:pt x="8246" y="477"/>
                  </a:cubicBezTo>
                  <a:cubicBezTo>
                    <a:pt x="7971" y="176"/>
                    <a:pt x="7570" y="0"/>
                    <a:pt x="7144" y="0"/>
                  </a:cubicBezTo>
                  <a:cubicBezTo>
                    <a:pt x="6717" y="0"/>
                    <a:pt x="6316" y="176"/>
                    <a:pt x="6016" y="477"/>
                  </a:cubicBezTo>
                  <a:lnTo>
                    <a:pt x="4362" y="2131"/>
                  </a:lnTo>
                  <a:lnTo>
                    <a:pt x="2707" y="477"/>
                  </a:lnTo>
                  <a:cubicBezTo>
                    <a:pt x="2407" y="176"/>
                    <a:pt x="2031" y="0"/>
                    <a:pt x="1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" name="Google Shape;4106;p58"/>
          <p:cNvSpPr txBox="1">
            <a:spLocks noGrp="1"/>
          </p:cNvSpPr>
          <p:nvPr>
            <p:ph type="title"/>
          </p:nvPr>
        </p:nvSpPr>
        <p:spPr>
          <a:xfrm>
            <a:off x="2958375" y="2051125"/>
            <a:ext cx="3227400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 up</a:t>
            </a:r>
            <a:endParaRPr dirty="0"/>
          </a:p>
        </p:txBody>
      </p:sp>
      <p:sp>
        <p:nvSpPr>
          <p:cNvPr id="4107" name="Google Shape;4107;p58"/>
          <p:cNvSpPr txBox="1">
            <a:spLocks noGrp="1"/>
          </p:cNvSpPr>
          <p:nvPr>
            <p:ph type="subTitle" idx="1"/>
          </p:nvPr>
        </p:nvSpPr>
        <p:spPr>
          <a:xfrm>
            <a:off x="2958375" y="3178225"/>
            <a:ext cx="32274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W</a:t>
            </a:r>
            <a:r>
              <a:rPr lang="en" dirty="0"/>
              <a:t>hat we learn so far…</a:t>
            </a:r>
            <a:endParaRPr dirty="0"/>
          </a:p>
        </p:txBody>
      </p:sp>
      <p:sp>
        <p:nvSpPr>
          <p:cNvPr id="4108" name="Google Shape;4108;p58"/>
          <p:cNvSpPr txBox="1">
            <a:spLocks noGrp="1"/>
          </p:cNvSpPr>
          <p:nvPr>
            <p:ph type="title" idx="2"/>
          </p:nvPr>
        </p:nvSpPr>
        <p:spPr>
          <a:xfrm>
            <a:off x="2958375" y="1061725"/>
            <a:ext cx="32274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pic>
        <p:nvPicPr>
          <p:cNvPr id="4109" name="Google Shape;4109;p58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0" name="Google Shape;4110;p58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1" name="Google Shape;4111;p58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4112" name="Google Shape;4112;p58">
            <a:hlinkClick r:id="rId6" action="ppaction://hlinksldjump"/>
          </p:cNvPr>
          <p:cNvSpPr txBox="1"/>
          <p:nvPr/>
        </p:nvSpPr>
        <p:spPr>
          <a:xfrm rot="5400000">
            <a:off x="8494938" y="305427"/>
            <a:ext cx="77473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113" name="Google Shape;4113;p58">
            <a:hlinkClick r:id="rId7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114" name="Google Shape;4114;p58">
            <a:hlinkClick r:id="rId8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115" name="Google Shape;4115;p58">
            <a:hlinkClick r:id="rId9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116" name="Google Shape;4116;p58">
            <a:hlinkClick r:id="rId10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117" name="Google Shape;4117;p58">
            <a:hlinkClick r:id="rId11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2" name="Google Shape;4122;p59"/>
          <p:cNvSpPr txBox="1">
            <a:spLocks noGrp="1"/>
          </p:cNvSpPr>
          <p:nvPr>
            <p:ph type="subTitle" idx="1"/>
          </p:nvPr>
        </p:nvSpPr>
        <p:spPr>
          <a:xfrm>
            <a:off x="212960" y="269134"/>
            <a:ext cx="4090190" cy="159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 we learn from our mistake…..</a:t>
            </a:r>
          </a:p>
        </p:txBody>
      </p:sp>
      <p:pic>
        <p:nvPicPr>
          <p:cNvPr id="4123" name="Google Shape;4123;p59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4124" name="Google Shape;4124;p59"/>
          <p:cNvSpPr/>
          <p:nvPr/>
        </p:nvSpPr>
        <p:spPr>
          <a:xfrm>
            <a:off x="712450" y="729250"/>
            <a:ext cx="35907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25" name="Google Shape;4125;p59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6" name="Google Shape;4126;p59">
            <a:hlinkClick r:id="rId4" action="ppaction://hlinksldjump"/>
          </p:cNvPr>
          <p:cNvPicPr preferRelativeResize="0"/>
          <p:nvPr/>
        </p:nvPicPr>
        <p:blipFill rotWithShape="1">
          <a:blip r:embed="rId5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sp>
        <p:nvSpPr>
          <p:cNvPr id="4127" name="Google Shape;4127;p59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P</a:t>
            </a:r>
            <a:r>
              <a:rPr lang="en" dirty="0"/>
              <a:t>revious dataset we pick… </a:t>
            </a:r>
            <a:endParaRPr dirty="0"/>
          </a:p>
        </p:txBody>
      </p:sp>
      <p:grpSp>
        <p:nvGrpSpPr>
          <p:cNvPr id="4128" name="Google Shape;4128;p59"/>
          <p:cNvGrpSpPr/>
          <p:nvPr/>
        </p:nvGrpSpPr>
        <p:grpSpPr>
          <a:xfrm>
            <a:off x="4402438" y="2235438"/>
            <a:ext cx="3196226" cy="2657201"/>
            <a:chOff x="4402438" y="2235438"/>
            <a:chExt cx="3196226" cy="2657201"/>
          </a:xfrm>
        </p:grpSpPr>
        <p:sp>
          <p:nvSpPr>
            <p:cNvPr id="4129" name="Google Shape;4129;p59"/>
            <p:cNvSpPr/>
            <p:nvPr/>
          </p:nvSpPr>
          <p:spPr>
            <a:xfrm>
              <a:off x="4402438" y="2235438"/>
              <a:ext cx="3196226" cy="2657201"/>
            </a:xfrm>
            <a:custGeom>
              <a:avLst/>
              <a:gdLst/>
              <a:ahLst/>
              <a:cxnLst/>
              <a:rect l="l" t="t" r="r" b="b"/>
              <a:pathLst>
                <a:path w="63204" h="52545" extrusionOk="0">
                  <a:moveTo>
                    <a:pt x="1850" y="0"/>
                  </a:moveTo>
                  <a:cubicBezTo>
                    <a:pt x="822" y="0"/>
                    <a:pt x="1" y="845"/>
                    <a:pt x="1" y="1872"/>
                  </a:cubicBezTo>
                  <a:lnTo>
                    <a:pt x="1" y="43871"/>
                  </a:lnTo>
                  <a:cubicBezTo>
                    <a:pt x="1" y="44898"/>
                    <a:pt x="822" y="45742"/>
                    <a:pt x="1850" y="45742"/>
                  </a:cubicBezTo>
                  <a:lnTo>
                    <a:pt x="24675" y="45742"/>
                  </a:lnTo>
                  <a:cubicBezTo>
                    <a:pt x="24675" y="45742"/>
                    <a:pt x="26136" y="50216"/>
                    <a:pt x="21639" y="52544"/>
                  </a:cubicBezTo>
                  <a:lnTo>
                    <a:pt x="42981" y="52544"/>
                  </a:lnTo>
                  <a:cubicBezTo>
                    <a:pt x="42981" y="52544"/>
                    <a:pt x="37891" y="50809"/>
                    <a:pt x="39215" y="45742"/>
                  </a:cubicBezTo>
                  <a:lnTo>
                    <a:pt x="61332" y="45742"/>
                  </a:lnTo>
                  <a:cubicBezTo>
                    <a:pt x="62359" y="45742"/>
                    <a:pt x="63204" y="44898"/>
                    <a:pt x="63204" y="43871"/>
                  </a:cubicBezTo>
                  <a:lnTo>
                    <a:pt x="63204" y="1872"/>
                  </a:lnTo>
                  <a:cubicBezTo>
                    <a:pt x="63204" y="845"/>
                    <a:pt x="62359" y="23"/>
                    <a:pt x="61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9"/>
            <p:cNvSpPr/>
            <p:nvPr/>
          </p:nvSpPr>
          <p:spPr>
            <a:xfrm>
              <a:off x="5922366" y="4306825"/>
              <a:ext cx="150446" cy="112569"/>
            </a:xfrm>
            <a:custGeom>
              <a:avLst/>
              <a:gdLst/>
              <a:ahLst/>
              <a:cxnLst/>
              <a:rect l="l" t="t" r="r" b="b"/>
              <a:pathLst>
                <a:path w="2975" h="2226" extrusionOk="0">
                  <a:moveTo>
                    <a:pt x="1478" y="1"/>
                  </a:moveTo>
                  <a:cubicBezTo>
                    <a:pt x="622" y="1"/>
                    <a:pt x="0" y="972"/>
                    <a:pt x="622" y="1860"/>
                  </a:cubicBezTo>
                  <a:cubicBezTo>
                    <a:pt x="645" y="1905"/>
                    <a:pt x="690" y="1951"/>
                    <a:pt x="736" y="1974"/>
                  </a:cubicBezTo>
                  <a:cubicBezTo>
                    <a:pt x="987" y="2149"/>
                    <a:pt x="1244" y="2226"/>
                    <a:pt x="1484" y="2226"/>
                  </a:cubicBezTo>
                  <a:cubicBezTo>
                    <a:pt x="2337" y="2226"/>
                    <a:pt x="2975" y="1262"/>
                    <a:pt x="2334" y="353"/>
                  </a:cubicBezTo>
                  <a:cubicBezTo>
                    <a:pt x="2311" y="308"/>
                    <a:pt x="2288" y="285"/>
                    <a:pt x="2242" y="262"/>
                  </a:cubicBezTo>
                  <a:cubicBezTo>
                    <a:pt x="1984" y="80"/>
                    <a:pt x="1721" y="1"/>
                    <a:pt x="14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9"/>
            <p:cNvSpPr/>
            <p:nvPr/>
          </p:nvSpPr>
          <p:spPr>
            <a:xfrm>
              <a:off x="5054587" y="4546273"/>
              <a:ext cx="1911546" cy="4652"/>
            </a:xfrm>
            <a:custGeom>
              <a:avLst/>
              <a:gdLst/>
              <a:ahLst/>
              <a:cxnLst/>
              <a:rect l="l" t="t" r="r" b="b"/>
              <a:pathLst>
                <a:path w="37800" h="92" extrusionOk="0">
                  <a:moveTo>
                    <a:pt x="18900" y="1"/>
                  </a:moveTo>
                  <a:cubicBezTo>
                    <a:pt x="8469" y="1"/>
                    <a:pt x="1" y="23"/>
                    <a:pt x="1" y="46"/>
                  </a:cubicBezTo>
                  <a:cubicBezTo>
                    <a:pt x="1" y="69"/>
                    <a:pt x="8469" y="92"/>
                    <a:pt x="18900" y="92"/>
                  </a:cubicBezTo>
                  <a:cubicBezTo>
                    <a:pt x="29354" y="92"/>
                    <a:pt x="37800" y="69"/>
                    <a:pt x="37800" y="46"/>
                  </a:cubicBezTo>
                  <a:cubicBezTo>
                    <a:pt x="37800" y="23"/>
                    <a:pt x="29354" y="1"/>
                    <a:pt x="18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3" name="Google Shape;4133;p59"/>
          <p:cNvGrpSpPr/>
          <p:nvPr/>
        </p:nvGrpSpPr>
        <p:grpSpPr>
          <a:xfrm>
            <a:off x="7498224" y="2600855"/>
            <a:ext cx="925784" cy="2291772"/>
            <a:chOff x="7498224" y="2600855"/>
            <a:chExt cx="925784" cy="2291772"/>
          </a:xfrm>
        </p:grpSpPr>
        <p:sp>
          <p:nvSpPr>
            <p:cNvPr id="4134" name="Google Shape;4134;p59"/>
            <p:cNvSpPr/>
            <p:nvPr/>
          </p:nvSpPr>
          <p:spPr>
            <a:xfrm>
              <a:off x="7498224" y="2963794"/>
              <a:ext cx="580645" cy="547167"/>
            </a:xfrm>
            <a:custGeom>
              <a:avLst/>
              <a:gdLst/>
              <a:ahLst/>
              <a:cxnLst/>
              <a:rect l="l" t="t" r="r" b="b"/>
              <a:pathLst>
                <a:path w="11482" h="10820" extrusionOk="0">
                  <a:moveTo>
                    <a:pt x="8560" y="0"/>
                  </a:moveTo>
                  <a:lnTo>
                    <a:pt x="5684" y="92"/>
                  </a:lnTo>
                  <a:lnTo>
                    <a:pt x="3926" y="639"/>
                  </a:lnTo>
                  <a:cubicBezTo>
                    <a:pt x="2374" y="1141"/>
                    <a:pt x="1986" y="2967"/>
                    <a:pt x="1986" y="2967"/>
                  </a:cubicBezTo>
                  <a:cubicBezTo>
                    <a:pt x="1392" y="4383"/>
                    <a:pt x="594" y="6437"/>
                    <a:pt x="388" y="7555"/>
                  </a:cubicBezTo>
                  <a:cubicBezTo>
                    <a:pt x="0" y="9336"/>
                    <a:pt x="639" y="9975"/>
                    <a:pt x="639" y="9975"/>
                  </a:cubicBezTo>
                  <a:lnTo>
                    <a:pt x="3082" y="8240"/>
                  </a:lnTo>
                  <a:lnTo>
                    <a:pt x="3766" y="6346"/>
                  </a:lnTo>
                  <a:lnTo>
                    <a:pt x="3995" y="7304"/>
                  </a:lnTo>
                  <a:lnTo>
                    <a:pt x="4291" y="9838"/>
                  </a:lnTo>
                  <a:cubicBezTo>
                    <a:pt x="4405" y="10226"/>
                    <a:pt x="4611" y="10751"/>
                    <a:pt x="4816" y="10751"/>
                  </a:cubicBezTo>
                  <a:lnTo>
                    <a:pt x="10728" y="10819"/>
                  </a:lnTo>
                  <a:lnTo>
                    <a:pt x="10751" y="10797"/>
                  </a:lnTo>
                  <a:cubicBezTo>
                    <a:pt x="11299" y="10317"/>
                    <a:pt x="11481" y="9427"/>
                    <a:pt x="11390" y="8719"/>
                  </a:cubicBezTo>
                  <a:lnTo>
                    <a:pt x="10568" y="548"/>
                  </a:lnTo>
                  <a:lnTo>
                    <a:pt x="8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9"/>
            <p:cNvSpPr/>
            <p:nvPr/>
          </p:nvSpPr>
          <p:spPr>
            <a:xfrm>
              <a:off x="8032646" y="2991506"/>
              <a:ext cx="166274" cy="437481"/>
            </a:xfrm>
            <a:custGeom>
              <a:avLst/>
              <a:gdLst/>
              <a:ahLst/>
              <a:cxnLst/>
              <a:rect l="l" t="t" r="r" b="b"/>
              <a:pathLst>
                <a:path w="3288" h="8651" extrusionOk="0">
                  <a:moveTo>
                    <a:pt x="0" y="0"/>
                  </a:moveTo>
                  <a:lnTo>
                    <a:pt x="617" y="7510"/>
                  </a:lnTo>
                  <a:lnTo>
                    <a:pt x="1324" y="8651"/>
                  </a:lnTo>
                  <a:lnTo>
                    <a:pt x="3287" y="7646"/>
                  </a:lnTo>
                  <a:cubicBezTo>
                    <a:pt x="3287" y="7646"/>
                    <a:pt x="1644" y="2009"/>
                    <a:pt x="1370" y="1324"/>
                  </a:cubicBezTo>
                  <a:cubicBezTo>
                    <a:pt x="982" y="365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9"/>
            <p:cNvSpPr/>
            <p:nvPr/>
          </p:nvSpPr>
          <p:spPr>
            <a:xfrm>
              <a:off x="7656356" y="3130016"/>
              <a:ext cx="40456" cy="191660"/>
            </a:xfrm>
            <a:custGeom>
              <a:avLst/>
              <a:gdLst/>
              <a:ahLst/>
              <a:cxnLst/>
              <a:rect l="l" t="t" r="r" b="b"/>
              <a:pathLst>
                <a:path w="800" h="3790" extrusionOk="0">
                  <a:moveTo>
                    <a:pt x="23" y="0"/>
                  </a:moveTo>
                  <a:cubicBezTo>
                    <a:pt x="0" y="0"/>
                    <a:pt x="160" y="845"/>
                    <a:pt x="365" y="1895"/>
                  </a:cubicBezTo>
                  <a:cubicBezTo>
                    <a:pt x="594" y="2944"/>
                    <a:pt x="776" y="3789"/>
                    <a:pt x="799" y="3789"/>
                  </a:cubicBezTo>
                  <a:cubicBezTo>
                    <a:pt x="799" y="3789"/>
                    <a:pt x="662" y="2944"/>
                    <a:pt x="434" y="1895"/>
                  </a:cubicBezTo>
                  <a:cubicBezTo>
                    <a:pt x="228" y="845"/>
                    <a:pt x="4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9"/>
            <p:cNvSpPr/>
            <p:nvPr/>
          </p:nvSpPr>
          <p:spPr>
            <a:xfrm>
              <a:off x="7513193" y="3337706"/>
              <a:ext cx="142051" cy="73984"/>
            </a:xfrm>
            <a:custGeom>
              <a:avLst/>
              <a:gdLst/>
              <a:ahLst/>
              <a:cxnLst/>
              <a:rect l="l" t="t" r="r" b="b"/>
              <a:pathLst>
                <a:path w="2809" h="1463" extrusionOk="0">
                  <a:moveTo>
                    <a:pt x="1726" y="0"/>
                  </a:moveTo>
                  <a:cubicBezTo>
                    <a:pt x="1081" y="0"/>
                    <a:pt x="471" y="357"/>
                    <a:pt x="161" y="960"/>
                  </a:cubicBezTo>
                  <a:cubicBezTo>
                    <a:pt x="92" y="1074"/>
                    <a:pt x="47" y="1188"/>
                    <a:pt x="24" y="1325"/>
                  </a:cubicBezTo>
                  <a:cubicBezTo>
                    <a:pt x="1" y="1371"/>
                    <a:pt x="1" y="1417"/>
                    <a:pt x="1" y="1462"/>
                  </a:cubicBezTo>
                  <a:cubicBezTo>
                    <a:pt x="47" y="1303"/>
                    <a:pt x="115" y="1143"/>
                    <a:pt x="206" y="983"/>
                  </a:cubicBezTo>
                  <a:cubicBezTo>
                    <a:pt x="522" y="404"/>
                    <a:pt x="1135" y="68"/>
                    <a:pt x="1775" y="68"/>
                  </a:cubicBezTo>
                  <a:cubicBezTo>
                    <a:pt x="1967" y="68"/>
                    <a:pt x="2162" y="98"/>
                    <a:pt x="2352" y="161"/>
                  </a:cubicBezTo>
                  <a:cubicBezTo>
                    <a:pt x="2512" y="207"/>
                    <a:pt x="2671" y="298"/>
                    <a:pt x="2808" y="367"/>
                  </a:cubicBezTo>
                  <a:cubicBezTo>
                    <a:pt x="2786" y="344"/>
                    <a:pt x="2740" y="321"/>
                    <a:pt x="2717" y="298"/>
                  </a:cubicBezTo>
                  <a:cubicBezTo>
                    <a:pt x="2603" y="207"/>
                    <a:pt x="2489" y="161"/>
                    <a:pt x="2352" y="116"/>
                  </a:cubicBezTo>
                  <a:cubicBezTo>
                    <a:pt x="2146" y="38"/>
                    <a:pt x="1934" y="0"/>
                    <a:pt x="1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9"/>
            <p:cNvSpPr/>
            <p:nvPr/>
          </p:nvSpPr>
          <p:spPr>
            <a:xfrm>
              <a:off x="8055706" y="3113834"/>
              <a:ext cx="15070" cy="244759"/>
            </a:xfrm>
            <a:custGeom>
              <a:avLst/>
              <a:gdLst/>
              <a:ahLst/>
              <a:cxnLst/>
              <a:rect l="l" t="t" r="r" b="b"/>
              <a:pathLst>
                <a:path w="298" h="4840" extrusionOk="0">
                  <a:moveTo>
                    <a:pt x="46" y="0"/>
                  </a:moveTo>
                  <a:cubicBezTo>
                    <a:pt x="24" y="229"/>
                    <a:pt x="1" y="480"/>
                    <a:pt x="24" y="708"/>
                  </a:cubicBezTo>
                  <a:cubicBezTo>
                    <a:pt x="24" y="1142"/>
                    <a:pt x="46" y="1758"/>
                    <a:pt x="92" y="2420"/>
                  </a:cubicBezTo>
                  <a:cubicBezTo>
                    <a:pt x="115" y="3082"/>
                    <a:pt x="161" y="3698"/>
                    <a:pt x="206" y="4132"/>
                  </a:cubicBezTo>
                  <a:cubicBezTo>
                    <a:pt x="229" y="4360"/>
                    <a:pt x="252" y="4543"/>
                    <a:pt x="252" y="4657"/>
                  </a:cubicBezTo>
                  <a:cubicBezTo>
                    <a:pt x="275" y="4725"/>
                    <a:pt x="275" y="4794"/>
                    <a:pt x="297" y="4839"/>
                  </a:cubicBezTo>
                  <a:cubicBezTo>
                    <a:pt x="297" y="4794"/>
                    <a:pt x="297" y="4725"/>
                    <a:pt x="297" y="4657"/>
                  </a:cubicBezTo>
                  <a:cubicBezTo>
                    <a:pt x="275" y="4520"/>
                    <a:pt x="275" y="4337"/>
                    <a:pt x="252" y="4132"/>
                  </a:cubicBezTo>
                  <a:cubicBezTo>
                    <a:pt x="229" y="3675"/>
                    <a:pt x="206" y="3082"/>
                    <a:pt x="161" y="2420"/>
                  </a:cubicBezTo>
                  <a:cubicBezTo>
                    <a:pt x="92" y="1187"/>
                    <a:pt x="46" y="343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9"/>
            <p:cNvSpPr/>
            <p:nvPr/>
          </p:nvSpPr>
          <p:spPr>
            <a:xfrm>
              <a:off x="7812162" y="3448555"/>
              <a:ext cx="31202" cy="61240"/>
            </a:xfrm>
            <a:custGeom>
              <a:avLst/>
              <a:gdLst/>
              <a:ahLst/>
              <a:cxnLst/>
              <a:rect l="l" t="t" r="r" b="b"/>
              <a:pathLst>
                <a:path w="617" h="1211" extrusionOk="0">
                  <a:moveTo>
                    <a:pt x="23" y="1"/>
                  </a:moveTo>
                  <a:cubicBezTo>
                    <a:pt x="1" y="69"/>
                    <a:pt x="1" y="138"/>
                    <a:pt x="1" y="206"/>
                  </a:cubicBezTo>
                  <a:cubicBezTo>
                    <a:pt x="23" y="549"/>
                    <a:pt x="183" y="868"/>
                    <a:pt x="457" y="1096"/>
                  </a:cubicBezTo>
                  <a:cubicBezTo>
                    <a:pt x="503" y="1142"/>
                    <a:pt x="548" y="1188"/>
                    <a:pt x="617" y="1211"/>
                  </a:cubicBezTo>
                  <a:cubicBezTo>
                    <a:pt x="457" y="1051"/>
                    <a:pt x="320" y="868"/>
                    <a:pt x="206" y="663"/>
                  </a:cubicBezTo>
                  <a:cubicBezTo>
                    <a:pt x="115" y="457"/>
                    <a:pt x="46" y="229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9"/>
            <p:cNvSpPr/>
            <p:nvPr/>
          </p:nvSpPr>
          <p:spPr>
            <a:xfrm>
              <a:off x="7988752" y="3415078"/>
              <a:ext cx="33528" cy="93554"/>
            </a:xfrm>
            <a:custGeom>
              <a:avLst/>
              <a:gdLst/>
              <a:ahLst/>
              <a:cxnLst/>
              <a:rect l="l" t="t" r="r" b="b"/>
              <a:pathLst>
                <a:path w="663" h="1850" extrusionOk="0">
                  <a:moveTo>
                    <a:pt x="640" y="1"/>
                  </a:moveTo>
                  <a:cubicBezTo>
                    <a:pt x="617" y="320"/>
                    <a:pt x="572" y="663"/>
                    <a:pt x="480" y="982"/>
                  </a:cubicBezTo>
                  <a:cubicBezTo>
                    <a:pt x="366" y="1279"/>
                    <a:pt x="206" y="1576"/>
                    <a:pt x="1" y="1850"/>
                  </a:cubicBezTo>
                  <a:cubicBezTo>
                    <a:pt x="92" y="1781"/>
                    <a:pt x="161" y="1713"/>
                    <a:pt x="206" y="1644"/>
                  </a:cubicBezTo>
                  <a:cubicBezTo>
                    <a:pt x="503" y="1256"/>
                    <a:pt x="663" y="777"/>
                    <a:pt x="663" y="298"/>
                  </a:cubicBezTo>
                  <a:cubicBezTo>
                    <a:pt x="663" y="183"/>
                    <a:pt x="663" y="92"/>
                    <a:pt x="6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9"/>
            <p:cNvSpPr/>
            <p:nvPr/>
          </p:nvSpPr>
          <p:spPr>
            <a:xfrm>
              <a:off x="7580147" y="3153076"/>
              <a:ext cx="84300" cy="17346"/>
            </a:xfrm>
            <a:custGeom>
              <a:avLst/>
              <a:gdLst/>
              <a:ahLst/>
              <a:cxnLst/>
              <a:rect l="l" t="t" r="r" b="b"/>
              <a:pathLst>
                <a:path w="1667" h="343" extrusionOk="0">
                  <a:moveTo>
                    <a:pt x="1" y="1"/>
                  </a:moveTo>
                  <a:cubicBezTo>
                    <a:pt x="275" y="92"/>
                    <a:pt x="549" y="160"/>
                    <a:pt x="822" y="206"/>
                  </a:cubicBezTo>
                  <a:cubicBezTo>
                    <a:pt x="1096" y="274"/>
                    <a:pt x="1393" y="320"/>
                    <a:pt x="1667" y="343"/>
                  </a:cubicBezTo>
                  <a:cubicBezTo>
                    <a:pt x="1393" y="252"/>
                    <a:pt x="1119" y="183"/>
                    <a:pt x="845" y="137"/>
                  </a:cubicBezTo>
                  <a:cubicBezTo>
                    <a:pt x="571" y="69"/>
                    <a:pt x="297" y="23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9"/>
            <p:cNvSpPr/>
            <p:nvPr/>
          </p:nvSpPr>
          <p:spPr>
            <a:xfrm>
              <a:off x="7578984" y="3166932"/>
              <a:ext cx="86626" cy="18660"/>
            </a:xfrm>
            <a:custGeom>
              <a:avLst/>
              <a:gdLst/>
              <a:ahLst/>
              <a:cxnLst/>
              <a:rect l="l" t="t" r="r" b="b"/>
              <a:pathLst>
                <a:path w="1713" h="369" extrusionOk="0">
                  <a:moveTo>
                    <a:pt x="1" y="0"/>
                  </a:moveTo>
                  <a:cubicBezTo>
                    <a:pt x="1" y="0"/>
                    <a:pt x="389" y="92"/>
                    <a:pt x="845" y="183"/>
                  </a:cubicBezTo>
                  <a:cubicBezTo>
                    <a:pt x="1283" y="266"/>
                    <a:pt x="1644" y="369"/>
                    <a:pt x="1704" y="369"/>
                  </a:cubicBezTo>
                  <a:cubicBezTo>
                    <a:pt x="1710" y="369"/>
                    <a:pt x="1713" y="368"/>
                    <a:pt x="1713" y="366"/>
                  </a:cubicBezTo>
                  <a:cubicBezTo>
                    <a:pt x="1165" y="160"/>
                    <a:pt x="594" y="23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9"/>
            <p:cNvSpPr/>
            <p:nvPr/>
          </p:nvSpPr>
          <p:spPr>
            <a:xfrm>
              <a:off x="7679416" y="3191155"/>
              <a:ext cx="378668" cy="25437"/>
            </a:xfrm>
            <a:custGeom>
              <a:avLst/>
              <a:gdLst/>
              <a:ahLst/>
              <a:cxnLst/>
              <a:rect l="l" t="t" r="r" b="b"/>
              <a:pathLst>
                <a:path w="7488" h="503" extrusionOk="0">
                  <a:moveTo>
                    <a:pt x="6369" y="1"/>
                  </a:moveTo>
                  <a:cubicBezTo>
                    <a:pt x="5707" y="1"/>
                    <a:pt x="4748" y="24"/>
                    <a:pt x="3721" y="92"/>
                  </a:cubicBezTo>
                  <a:cubicBezTo>
                    <a:pt x="2694" y="161"/>
                    <a:pt x="1758" y="252"/>
                    <a:pt x="1073" y="343"/>
                  </a:cubicBezTo>
                  <a:cubicBezTo>
                    <a:pt x="754" y="366"/>
                    <a:pt x="480" y="412"/>
                    <a:pt x="297" y="434"/>
                  </a:cubicBezTo>
                  <a:lnTo>
                    <a:pt x="69" y="480"/>
                  </a:lnTo>
                  <a:cubicBezTo>
                    <a:pt x="46" y="480"/>
                    <a:pt x="24" y="480"/>
                    <a:pt x="1" y="503"/>
                  </a:cubicBezTo>
                  <a:lnTo>
                    <a:pt x="69" y="503"/>
                  </a:lnTo>
                  <a:lnTo>
                    <a:pt x="297" y="480"/>
                  </a:lnTo>
                  <a:lnTo>
                    <a:pt x="1096" y="389"/>
                  </a:lnTo>
                  <a:cubicBezTo>
                    <a:pt x="1758" y="320"/>
                    <a:pt x="2694" y="229"/>
                    <a:pt x="3721" y="161"/>
                  </a:cubicBezTo>
                  <a:cubicBezTo>
                    <a:pt x="4771" y="92"/>
                    <a:pt x="5707" y="69"/>
                    <a:pt x="6369" y="46"/>
                  </a:cubicBezTo>
                  <a:lnTo>
                    <a:pt x="7191" y="46"/>
                  </a:lnTo>
                  <a:lnTo>
                    <a:pt x="7396" y="24"/>
                  </a:lnTo>
                  <a:lnTo>
                    <a:pt x="7487" y="24"/>
                  </a:lnTo>
                  <a:cubicBezTo>
                    <a:pt x="7442" y="24"/>
                    <a:pt x="7419" y="24"/>
                    <a:pt x="7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9"/>
            <p:cNvSpPr/>
            <p:nvPr/>
          </p:nvSpPr>
          <p:spPr>
            <a:xfrm>
              <a:off x="7680579" y="3206175"/>
              <a:ext cx="378668" cy="28926"/>
            </a:xfrm>
            <a:custGeom>
              <a:avLst/>
              <a:gdLst/>
              <a:ahLst/>
              <a:cxnLst/>
              <a:rect l="l" t="t" r="r" b="b"/>
              <a:pathLst>
                <a:path w="7488" h="572" extrusionOk="0">
                  <a:moveTo>
                    <a:pt x="7213" y="1"/>
                  </a:moveTo>
                  <a:cubicBezTo>
                    <a:pt x="7008" y="1"/>
                    <a:pt x="6734" y="23"/>
                    <a:pt x="6392" y="23"/>
                  </a:cubicBezTo>
                  <a:cubicBezTo>
                    <a:pt x="5707" y="46"/>
                    <a:pt x="4771" y="92"/>
                    <a:pt x="3744" y="183"/>
                  </a:cubicBezTo>
                  <a:cubicBezTo>
                    <a:pt x="2717" y="252"/>
                    <a:pt x="1781" y="343"/>
                    <a:pt x="1096" y="411"/>
                  </a:cubicBezTo>
                  <a:cubicBezTo>
                    <a:pt x="754" y="457"/>
                    <a:pt x="480" y="503"/>
                    <a:pt x="297" y="525"/>
                  </a:cubicBezTo>
                  <a:lnTo>
                    <a:pt x="69" y="548"/>
                  </a:lnTo>
                  <a:cubicBezTo>
                    <a:pt x="46" y="548"/>
                    <a:pt x="23" y="548"/>
                    <a:pt x="1" y="571"/>
                  </a:cubicBezTo>
                  <a:lnTo>
                    <a:pt x="69" y="571"/>
                  </a:lnTo>
                  <a:lnTo>
                    <a:pt x="297" y="548"/>
                  </a:lnTo>
                  <a:lnTo>
                    <a:pt x="1096" y="480"/>
                  </a:lnTo>
                  <a:cubicBezTo>
                    <a:pt x="1781" y="411"/>
                    <a:pt x="2717" y="320"/>
                    <a:pt x="3744" y="252"/>
                  </a:cubicBezTo>
                  <a:cubicBezTo>
                    <a:pt x="4771" y="160"/>
                    <a:pt x="5730" y="115"/>
                    <a:pt x="6392" y="69"/>
                  </a:cubicBezTo>
                  <a:lnTo>
                    <a:pt x="7213" y="46"/>
                  </a:lnTo>
                  <a:lnTo>
                    <a:pt x="7419" y="23"/>
                  </a:lnTo>
                  <a:lnTo>
                    <a:pt x="7487" y="23"/>
                  </a:lnTo>
                  <a:cubicBezTo>
                    <a:pt x="7464" y="1"/>
                    <a:pt x="7442" y="1"/>
                    <a:pt x="7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9"/>
            <p:cNvSpPr/>
            <p:nvPr/>
          </p:nvSpPr>
          <p:spPr>
            <a:xfrm>
              <a:off x="8061471" y="3127690"/>
              <a:ext cx="60077" cy="24274"/>
            </a:xfrm>
            <a:custGeom>
              <a:avLst/>
              <a:gdLst/>
              <a:ahLst/>
              <a:cxnLst/>
              <a:rect l="l" t="t" r="r" b="b"/>
              <a:pathLst>
                <a:path w="1188" h="480" extrusionOk="0">
                  <a:moveTo>
                    <a:pt x="1188" y="0"/>
                  </a:moveTo>
                  <a:lnTo>
                    <a:pt x="1188" y="0"/>
                  </a:lnTo>
                  <a:cubicBezTo>
                    <a:pt x="982" y="46"/>
                    <a:pt x="777" y="115"/>
                    <a:pt x="594" y="206"/>
                  </a:cubicBezTo>
                  <a:cubicBezTo>
                    <a:pt x="389" y="274"/>
                    <a:pt x="183" y="366"/>
                    <a:pt x="1" y="480"/>
                  </a:cubicBezTo>
                  <a:cubicBezTo>
                    <a:pt x="206" y="434"/>
                    <a:pt x="412" y="366"/>
                    <a:pt x="617" y="274"/>
                  </a:cubicBezTo>
                  <a:cubicBezTo>
                    <a:pt x="823" y="206"/>
                    <a:pt x="1005" y="115"/>
                    <a:pt x="1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9"/>
            <p:cNvSpPr/>
            <p:nvPr/>
          </p:nvSpPr>
          <p:spPr>
            <a:xfrm>
              <a:off x="8060359" y="3136894"/>
              <a:ext cx="68118" cy="33528"/>
            </a:xfrm>
            <a:custGeom>
              <a:avLst/>
              <a:gdLst/>
              <a:ahLst/>
              <a:cxnLst/>
              <a:rect l="l" t="t" r="r" b="b"/>
              <a:pathLst>
                <a:path w="1347" h="663" extrusionOk="0">
                  <a:moveTo>
                    <a:pt x="1347" y="1"/>
                  </a:moveTo>
                  <a:cubicBezTo>
                    <a:pt x="1118" y="92"/>
                    <a:pt x="867" y="184"/>
                    <a:pt x="662" y="298"/>
                  </a:cubicBezTo>
                  <a:cubicBezTo>
                    <a:pt x="434" y="412"/>
                    <a:pt x="205" y="526"/>
                    <a:pt x="0" y="663"/>
                  </a:cubicBezTo>
                  <a:cubicBezTo>
                    <a:pt x="251" y="594"/>
                    <a:pt x="479" y="480"/>
                    <a:pt x="685" y="366"/>
                  </a:cubicBezTo>
                  <a:cubicBezTo>
                    <a:pt x="913" y="275"/>
                    <a:pt x="1141" y="138"/>
                    <a:pt x="13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9"/>
            <p:cNvSpPr/>
            <p:nvPr/>
          </p:nvSpPr>
          <p:spPr>
            <a:xfrm>
              <a:off x="7655193" y="3132292"/>
              <a:ext cx="33528" cy="183569"/>
            </a:xfrm>
            <a:custGeom>
              <a:avLst/>
              <a:gdLst/>
              <a:ahLst/>
              <a:cxnLst/>
              <a:rect l="l" t="t" r="r" b="b"/>
              <a:pathLst>
                <a:path w="663" h="3630" extrusionOk="0">
                  <a:moveTo>
                    <a:pt x="46" y="1"/>
                  </a:moveTo>
                  <a:lnTo>
                    <a:pt x="46" y="1"/>
                  </a:lnTo>
                  <a:cubicBezTo>
                    <a:pt x="69" y="571"/>
                    <a:pt x="69" y="1233"/>
                    <a:pt x="46" y="1781"/>
                  </a:cubicBezTo>
                  <a:cubicBezTo>
                    <a:pt x="0" y="2352"/>
                    <a:pt x="46" y="3219"/>
                    <a:pt x="457" y="3630"/>
                  </a:cubicBezTo>
                  <a:lnTo>
                    <a:pt x="662" y="2991"/>
                  </a:lnTo>
                  <a:cubicBezTo>
                    <a:pt x="662" y="2991"/>
                    <a:pt x="115" y="252"/>
                    <a:pt x="46" y="1"/>
                  </a:cubicBezTo>
                  <a:close/>
                </a:path>
              </a:pathLst>
            </a:custGeom>
            <a:solidFill>
              <a:srgbClr val="D7A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9"/>
            <p:cNvSpPr/>
            <p:nvPr/>
          </p:nvSpPr>
          <p:spPr>
            <a:xfrm>
              <a:off x="7986476" y="3434699"/>
              <a:ext cx="41569" cy="76260"/>
            </a:xfrm>
            <a:custGeom>
              <a:avLst/>
              <a:gdLst/>
              <a:ahLst/>
              <a:cxnLst/>
              <a:rect l="l" t="t" r="r" b="b"/>
              <a:pathLst>
                <a:path w="822" h="1508" extrusionOk="0">
                  <a:moveTo>
                    <a:pt x="708" y="1"/>
                  </a:moveTo>
                  <a:lnTo>
                    <a:pt x="708" y="1"/>
                  </a:lnTo>
                  <a:cubicBezTo>
                    <a:pt x="639" y="549"/>
                    <a:pt x="365" y="1074"/>
                    <a:pt x="0" y="1507"/>
                  </a:cubicBezTo>
                  <a:lnTo>
                    <a:pt x="206" y="1507"/>
                  </a:lnTo>
                  <a:cubicBezTo>
                    <a:pt x="183" y="1485"/>
                    <a:pt x="388" y="1393"/>
                    <a:pt x="480" y="1211"/>
                  </a:cubicBezTo>
                  <a:cubicBezTo>
                    <a:pt x="594" y="1005"/>
                    <a:pt x="662" y="800"/>
                    <a:pt x="685" y="594"/>
                  </a:cubicBezTo>
                  <a:cubicBezTo>
                    <a:pt x="731" y="412"/>
                    <a:pt x="822" y="138"/>
                    <a:pt x="708" y="1"/>
                  </a:cubicBezTo>
                  <a:close/>
                </a:path>
              </a:pathLst>
            </a:custGeom>
            <a:solidFill>
              <a:srgbClr val="D7A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9"/>
            <p:cNvSpPr/>
            <p:nvPr/>
          </p:nvSpPr>
          <p:spPr>
            <a:xfrm>
              <a:off x="7627481" y="4548599"/>
              <a:ext cx="249361" cy="342865"/>
            </a:xfrm>
            <a:custGeom>
              <a:avLst/>
              <a:gdLst/>
              <a:ahLst/>
              <a:cxnLst/>
              <a:rect l="l" t="t" r="r" b="b"/>
              <a:pathLst>
                <a:path w="4931" h="6780" extrusionOk="0">
                  <a:moveTo>
                    <a:pt x="3287" y="0"/>
                  </a:moveTo>
                  <a:lnTo>
                    <a:pt x="1" y="2694"/>
                  </a:lnTo>
                  <a:lnTo>
                    <a:pt x="3333" y="6779"/>
                  </a:lnTo>
                  <a:cubicBezTo>
                    <a:pt x="3698" y="6437"/>
                    <a:pt x="2762" y="3675"/>
                    <a:pt x="2762" y="3675"/>
                  </a:cubicBezTo>
                  <a:lnTo>
                    <a:pt x="4931" y="2055"/>
                  </a:lnTo>
                  <a:lnTo>
                    <a:pt x="32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9"/>
            <p:cNvSpPr/>
            <p:nvPr/>
          </p:nvSpPr>
          <p:spPr>
            <a:xfrm>
              <a:off x="7707128" y="4661926"/>
              <a:ext cx="23161" cy="20329"/>
            </a:xfrm>
            <a:custGeom>
              <a:avLst/>
              <a:gdLst/>
              <a:ahLst/>
              <a:cxnLst/>
              <a:rect l="l" t="t" r="r" b="b"/>
              <a:pathLst>
                <a:path w="458" h="402" extrusionOk="0">
                  <a:moveTo>
                    <a:pt x="220" y="0"/>
                  </a:moveTo>
                  <a:cubicBezTo>
                    <a:pt x="160" y="0"/>
                    <a:pt x="99" y="25"/>
                    <a:pt x="46" y="65"/>
                  </a:cubicBezTo>
                  <a:cubicBezTo>
                    <a:pt x="1" y="156"/>
                    <a:pt x="1" y="293"/>
                    <a:pt x="92" y="361"/>
                  </a:cubicBezTo>
                  <a:cubicBezTo>
                    <a:pt x="128" y="388"/>
                    <a:pt x="171" y="401"/>
                    <a:pt x="214" y="401"/>
                  </a:cubicBezTo>
                  <a:cubicBezTo>
                    <a:pt x="281" y="401"/>
                    <a:pt x="347" y="371"/>
                    <a:pt x="389" y="316"/>
                  </a:cubicBezTo>
                  <a:cubicBezTo>
                    <a:pt x="457" y="224"/>
                    <a:pt x="411" y="87"/>
                    <a:pt x="320" y="19"/>
                  </a:cubicBezTo>
                  <a:lnTo>
                    <a:pt x="320" y="19"/>
                  </a:lnTo>
                  <a:lnTo>
                    <a:pt x="343" y="42"/>
                  </a:lnTo>
                  <a:cubicBezTo>
                    <a:pt x="305" y="13"/>
                    <a:pt x="262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9"/>
            <p:cNvSpPr/>
            <p:nvPr/>
          </p:nvSpPr>
          <p:spPr>
            <a:xfrm>
              <a:off x="7628644" y="4669764"/>
              <a:ext cx="173202" cy="221699"/>
            </a:xfrm>
            <a:custGeom>
              <a:avLst/>
              <a:gdLst/>
              <a:ahLst/>
              <a:cxnLst/>
              <a:rect l="l" t="t" r="r" b="b"/>
              <a:pathLst>
                <a:path w="3425" h="4384" extrusionOk="0">
                  <a:moveTo>
                    <a:pt x="320" y="1"/>
                  </a:moveTo>
                  <a:lnTo>
                    <a:pt x="0" y="275"/>
                  </a:lnTo>
                  <a:lnTo>
                    <a:pt x="3287" y="4383"/>
                  </a:lnTo>
                  <a:cubicBezTo>
                    <a:pt x="3424" y="4315"/>
                    <a:pt x="3356" y="4064"/>
                    <a:pt x="3356" y="4064"/>
                  </a:cubicBezTo>
                  <a:lnTo>
                    <a:pt x="3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9"/>
            <p:cNvSpPr/>
            <p:nvPr/>
          </p:nvSpPr>
          <p:spPr>
            <a:xfrm>
              <a:off x="7744044" y="4725593"/>
              <a:ext cx="27763" cy="11378"/>
            </a:xfrm>
            <a:custGeom>
              <a:avLst/>
              <a:gdLst/>
              <a:ahLst/>
              <a:cxnLst/>
              <a:rect l="l" t="t" r="r" b="b"/>
              <a:pathLst>
                <a:path w="549" h="225" extrusionOk="0">
                  <a:moveTo>
                    <a:pt x="188" y="0"/>
                  </a:moveTo>
                  <a:cubicBezTo>
                    <a:pt x="80" y="0"/>
                    <a:pt x="1" y="44"/>
                    <a:pt x="1" y="61"/>
                  </a:cubicBezTo>
                  <a:cubicBezTo>
                    <a:pt x="1" y="84"/>
                    <a:pt x="138" y="61"/>
                    <a:pt x="275" y="107"/>
                  </a:cubicBezTo>
                  <a:cubicBezTo>
                    <a:pt x="397" y="147"/>
                    <a:pt x="483" y="224"/>
                    <a:pt x="516" y="224"/>
                  </a:cubicBezTo>
                  <a:cubicBezTo>
                    <a:pt x="520" y="224"/>
                    <a:pt x="523" y="223"/>
                    <a:pt x="526" y="221"/>
                  </a:cubicBezTo>
                  <a:cubicBezTo>
                    <a:pt x="549" y="221"/>
                    <a:pt x="480" y="84"/>
                    <a:pt x="298" y="15"/>
                  </a:cubicBezTo>
                  <a:cubicBezTo>
                    <a:pt x="259" y="4"/>
                    <a:pt x="222" y="0"/>
                    <a:pt x="18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9"/>
            <p:cNvSpPr/>
            <p:nvPr/>
          </p:nvSpPr>
          <p:spPr>
            <a:xfrm>
              <a:off x="7752135" y="4759829"/>
              <a:ext cx="28926" cy="6979"/>
            </a:xfrm>
            <a:custGeom>
              <a:avLst/>
              <a:gdLst/>
              <a:ahLst/>
              <a:cxnLst/>
              <a:rect l="l" t="t" r="r" b="b"/>
              <a:pathLst>
                <a:path w="572" h="138" extrusionOk="0">
                  <a:moveTo>
                    <a:pt x="275" y="0"/>
                  </a:moveTo>
                  <a:cubicBezTo>
                    <a:pt x="115" y="0"/>
                    <a:pt x="1" y="92"/>
                    <a:pt x="24" y="114"/>
                  </a:cubicBezTo>
                  <a:cubicBezTo>
                    <a:pt x="28" y="119"/>
                    <a:pt x="35" y="121"/>
                    <a:pt x="45" y="121"/>
                  </a:cubicBezTo>
                  <a:cubicBezTo>
                    <a:pt x="85" y="121"/>
                    <a:pt x="165" y="92"/>
                    <a:pt x="275" y="92"/>
                  </a:cubicBezTo>
                  <a:cubicBezTo>
                    <a:pt x="434" y="92"/>
                    <a:pt x="526" y="137"/>
                    <a:pt x="549" y="137"/>
                  </a:cubicBezTo>
                  <a:cubicBezTo>
                    <a:pt x="571" y="114"/>
                    <a:pt x="457" y="0"/>
                    <a:pt x="2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9"/>
            <p:cNvSpPr/>
            <p:nvPr/>
          </p:nvSpPr>
          <p:spPr>
            <a:xfrm>
              <a:off x="7762553" y="4790677"/>
              <a:ext cx="25437" cy="8749"/>
            </a:xfrm>
            <a:custGeom>
              <a:avLst/>
              <a:gdLst/>
              <a:ahLst/>
              <a:cxnLst/>
              <a:rect l="l" t="t" r="r" b="b"/>
              <a:pathLst>
                <a:path w="503" h="173" extrusionOk="0">
                  <a:moveTo>
                    <a:pt x="314" y="0"/>
                  </a:moveTo>
                  <a:cubicBezTo>
                    <a:pt x="288" y="0"/>
                    <a:pt x="259" y="2"/>
                    <a:pt x="228" y="7"/>
                  </a:cubicBezTo>
                  <a:cubicBezTo>
                    <a:pt x="69" y="52"/>
                    <a:pt x="0" y="166"/>
                    <a:pt x="23" y="166"/>
                  </a:cubicBezTo>
                  <a:cubicBezTo>
                    <a:pt x="27" y="171"/>
                    <a:pt x="34" y="172"/>
                    <a:pt x="42" y="172"/>
                  </a:cubicBezTo>
                  <a:cubicBezTo>
                    <a:pt x="80" y="172"/>
                    <a:pt x="158" y="135"/>
                    <a:pt x="251" y="98"/>
                  </a:cubicBezTo>
                  <a:cubicBezTo>
                    <a:pt x="365" y="75"/>
                    <a:pt x="479" y="75"/>
                    <a:pt x="502" y="52"/>
                  </a:cubicBezTo>
                  <a:cubicBezTo>
                    <a:pt x="502" y="34"/>
                    <a:pt x="428" y="0"/>
                    <a:pt x="3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9"/>
            <p:cNvSpPr/>
            <p:nvPr/>
          </p:nvSpPr>
          <p:spPr>
            <a:xfrm>
              <a:off x="7775246" y="4694796"/>
              <a:ext cx="19672" cy="21189"/>
            </a:xfrm>
            <a:custGeom>
              <a:avLst/>
              <a:gdLst/>
              <a:ahLst/>
              <a:cxnLst/>
              <a:rect l="l" t="t" r="r" b="b"/>
              <a:pathLst>
                <a:path w="389" h="419" extrusionOk="0">
                  <a:moveTo>
                    <a:pt x="18" y="0"/>
                  </a:moveTo>
                  <a:cubicBezTo>
                    <a:pt x="7" y="0"/>
                    <a:pt x="0" y="3"/>
                    <a:pt x="0" y="8"/>
                  </a:cubicBezTo>
                  <a:cubicBezTo>
                    <a:pt x="0" y="31"/>
                    <a:pt x="92" y="99"/>
                    <a:pt x="206" y="191"/>
                  </a:cubicBezTo>
                  <a:cubicBezTo>
                    <a:pt x="297" y="305"/>
                    <a:pt x="343" y="419"/>
                    <a:pt x="365" y="419"/>
                  </a:cubicBezTo>
                  <a:cubicBezTo>
                    <a:pt x="388" y="419"/>
                    <a:pt x="365" y="282"/>
                    <a:pt x="251" y="145"/>
                  </a:cubicBezTo>
                  <a:cubicBezTo>
                    <a:pt x="162" y="38"/>
                    <a:pt x="58" y="0"/>
                    <a:pt x="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9"/>
            <p:cNvSpPr/>
            <p:nvPr/>
          </p:nvSpPr>
          <p:spPr>
            <a:xfrm>
              <a:off x="7798306" y="4649031"/>
              <a:ext cx="18509" cy="42732"/>
            </a:xfrm>
            <a:custGeom>
              <a:avLst/>
              <a:gdLst/>
              <a:ahLst/>
              <a:cxnLst/>
              <a:rect l="l" t="t" r="r" b="b"/>
              <a:pathLst>
                <a:path w="366" h="845" extrusionOk="0">
                  <a:moveTo>
                    <a:pt x="115" y="91"/>
                  </a:moveTo>
                  <a:cubicBezTo>
                    <a:pt x="138" y="91"/>
                    <a:pt x="183" y="114"/>
                    <a:pt x="206" y="160"/>
                  </a:cubicBezTo>
                  <a:cubicBezTo>
                    <a:pt x="252" y="297"/>
                    <a:pt x="297" y="434"/>
                    <a:pt x="297" y="594"/>
                  </a:cubicBezTo>
                  <a:cubicBezTo>
                    <a:pt x="310" y="669"/>
                    <a:pt x="309" y="737"/>
                    <a:pt x="305" y="783"/>
                  </a:cubicBezTo>
                  <a:lnTo>
                    <a:pt x="305" y="783"/>
                  </a:lnTo>
                  <a:cubicBezTo>
                    <a:pt x="280" y="727"/>
                    <a:pt x="243" y="668"/>
                    <a:pt x="206" y="594"/>
                  </a:cubicBezTo>
                  <a:cubicBezTo>
                    <a:pt x="160" y="525"/>
                    <a:pt x="138" y="434"/>
                    <a:pt x="115" y="342"/>
                  </a:cubicBezTo>
                  <a:cubicBezTo>
                    <a:pt x="115" y="297"/>
                    <a:pt x="92" y="228"/>
                    <a:pt x="92" y="183"/>
                  </a:cubicBezTo>
                  <a:cubicBezTo>
                    <a:pt x="92" y="160"/>
                    <a:pt x="92" y="137"/>
                    <a:pt x="92" y="114"/>
                  </a:cubicBezTo>
                  <a:cubicBezTo>
                    <a:pt x="92" y="91"/>
                    <a:pt x="92" y="91"/>
                    <a:pt x="115" y="91"/>
                  </a:cubicBezTo>
                  <a:close/>
                  <a:moveTo>
                    <a:pt x="115" y="0"/>
                  </a:moveTo>
                  <a:cubicBezTo>
                    <a:pt x="69" y="0"/>
                    <a:pt x="24" y="46"/>
                    <a:pt x="24" y="91"/>
                  </a:cubicBezTo>
                  <a:cubicBezTo>
                    <a:pt x="1" y="114"/>
                    <a:pt x="1" y="160"/>
                    <a:pt x="24" y="183"/>
                  </a:cubicBezTo>
                  <a:cubicBezTo>
                    <a:pt x="24" y="251"/>
                    <a:pt x="24" y="297"/>
                    <a:pt x="46" y="365"/>
                  </a:cubicBezTo>
                  <a:cubicBezTo>
                    <a:pt x="69" y="457"/>
                    <a:pt x="115" y="548"/>
                    <a:pt x="160" y="616"/>
                  </a:cubicBezTo>
                  <a:cubicBezTo>
                    <a:pt x="210" y="731"/>
                    <a:pt x="271" y="799"/>
                    <a:pt x="301" y="820"/>
                  </a:cubicBezTo>
                  <a:lnTo>
                    <a:pt x="301" y="820"/>
                  </a:lnTo>
                  <a:cubicBezTo>
                    <a:pt x="299" y="836"/>
                    <a:pt x="297" y="845"/>
                    <a:pt x="297" y="845"/>
                  </a:cubicBezTo>
                  <a:cubicBezTo>
                    <a:pt x="301" y="838"/>
                    <a:pt x="304" y="830"/>
                    <a:pt x="308" y="823"/>
                  </a:cubicBezTo>
                  <a:lnTo>
                    <a:pt x="308" y="823"/>
                  </a:lnTo>
                  <a:cubicBezTo>
                    <a:pt x="311" y="825"/>
                    <a:pt x="314" y="826"/>
                    <a:pt x="316" y="826"/>
                  </a:cubicBezTo>
                  <a:cubicBezTo>
                    <a:pt x="319" y="826"/>
                    <a:pt x="320" y="825"/>
                    <a:pt x="320" y="822"/>
                  </a:cubicBezTo>
                  <a:cubicBezTo>
                    <a:pt x="319" y="817"/>
                    <a:pt x="317" y="812"/>
                    <a:pt x="315" y="807"/>
                  </a:cubicBezTo>
                  <a:lnTo>
                    <a:pt x="315" y="807"/>
                  </a:lnTo>
                  <a:cubicBezTo>
                    <a:pt x="349" y="729"/>
                    <a:pt x="366" y="653"/>
                    <a:pt x="366" y="594"/>
                  </a:cubicBezTo>
                  <a:cubicBezTo>
                    <a:pt x="366" y="479"/>
                    <a:pt x="366" y="388"/>
                    <a:pt x="343" y="297"/>
                  </a:cubicBezTo>
                  <a:cubicBezTo>
                    <a:pt x="320" y="228"/>
                    <a:pt x="297" y="183"/>
                    <a:pt x="275" y="137"/>
                  </a:cubicBezTo>
                  <a:cubicBezTo>
                    <a:pt x="275" y="91"/>
                    <a:pt x="252" y="69"/>
                    <a:pt x="229" y="46"/>
                  </a:cubicBezTo>
                  <a:cubicBezTo>
                    <a:pt x="206" y="23"/>
                    <a:pt x="160" y="0"/>
                    <a:pt x="1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9"/>
            <p:cNvSpPr/>
            <p:nvPr/>
          </p:nvSpPr>
          <p:spPr>
            <a:xfrm>
              <a:off x="7810999" y="4669309"/>
              <a:ext cx="41619" cy="23616"/>
            </a:xfrm>
            <a:custGeom>
              <a:avLst/>
              <a:gdLst/>
              <a:ahLst/>
              <a:cxnLst/>
              <a:rect l="l" t="t" r="r" b="b"/>
              <a:pathLst>
                <a:path w="823" h="467" extrusionOk="0">
                  <a:moveTo>
                    <a:pt x="649" y="1"/>
                  </a:moveTo>
                  <a:cubicBezTo>
                    <a:pt x="631" y="1"/>
                    <a:pt x="613" y="4"/>
                    <a:pt x="594" y="10"/>
                  </a:cubicBezTo>
                  <a:cubicBezTo>
                    <a:pt x="526" y="10"/>
                    <a:pt x="480" y="33"/>
                    <a:pt x="412" y="56"/>
                  </a:cubicBezTo>
                  <a:cubicBezTo>
                    <a:pt x="320" y="101"/>
                    <a:pt x="252" y="147"/>
                    <a:pt x="161" y="215"/>
                  </a:cubicBezTo>
                  <a:cubicBezTo>
                    <a:pt x="46" y="329"/>
                    <a:pt x="1" y="421"/>
                    <a:pt x="24" y="421"/>
                  </a:cubicBezTo>
                  <a:cubicBezTo>
                    <a:pt x="24" y="421"/>
                    <a:pt x="92" y="352"/>
                    <a:pt x="206" y="261"/>
                  </a:cubicBezTo>
                  <a:cubicBezTo>
                    <a:pt x="275" y="215"/>
                    <a:pt x="366" y="170"/>
                    <a:pt x="434" y="124"/>
                  </a:cubicBezTo>
                  <a:cubicBezTo>
                    <a:pt x="480" y="101"/>
                    <a:pt x="549" y="101"/>
                    <a:pt x="594" y="101"/>
                  </a:cubicBezTo>
                  <a:cubicBezTo>
                    <a:pt x="617" y="90"/>
                    <a:pt x="640" y="84"/>
                    <a:pt x="663" y="84"/>
                  </a:cubicBezTo>
                  <a:cubicBezTo>
                    <a:pt x="686" y="84"/>
                    <a:pt x="708" y="90"/>
                    <a:pt x="731" y="101"/>
                  </a:cubicBezTo>
                  <a:cubicBezTo>
                    <a:pt x="754" y="124"/>
                    <a:pt x="731" y="170"/>
                    <a:pt x="686" y="215"/>
                  </a:cubicBezTo>
                  <a:cubicBezTo>
                    <a:pt x="640" y="238"/>
                    <a:pt x="617" y="284"/>
                    <a:pt x="571" y="307"/>
                  </a:cubicBezTo>
                  <a:cubicBezTo>
                    <a:pt x="503" y="352"/>
                    <a:pt x="412" y="375"/>
                    <a:pt x="320" y="398"/>
                  </a:cubicBezTo>
                  <a:cubicBezTo>
                    <a:pt x="287" y="403"/>
                    <a:pt x="256" y="405"/>
                    <a:pt x="228" y="405"/>
                  </a:cubicBezTo>
                  <a:cubicBezTo>
                    <a:pt x="153" y="405"/>
                    <a:pt x="103" y="391"/>
                    <a:pt x="81" y="391"/>
                  </a:cubicBezTo>
                  <a:cubicBezTo>
                    <a:pt x="73" y="391"/>
                    <a:pt x="69" y="393"/>
                    <a:pt x="69" y="398"/>
                  </a:cubicBezTo>
                  <a:cubicBezTo>
                    <a:pt x="138" y="444"/>
                    <a:pt x="252" y="466"/>
                    <a:pt x="343" y="466"/>
                  </a:cubicBezTo>
                  <a:cubicBezTo>
                    <a:pt x="434" y="466"/>
                    <a:pt x="526" y="421"/>
                    <a:pt x="617" y="375"/>
                  </a:cubicBezTo>
                  <a:cubicBezTo>
                    <a:pt x="663" y="352"/>
                    <a:pt x="708" y="307"/>
                    <a:pt x="754" y="261"/>
                  </a:cubicBezTo>
                  <a:cubicBezTo>
                    <a:pt x="777" y="238"/>
                    <a:pt x="800" y="215"/>
                    <a:pt x="800" y="193"/>
                  </a:cubicBezTo>
                  <a:cubicBezTo>
                    <a:pt x="823" y="147"/>
                    <a:pt x="823" y="101"/>
                    <a:pt x="800" y="56"/>
                  </a:cubicBezTo>
                  <a:cubicBezTo>
                    <a:pt x="750" y="22"/>
                    <a:pt x="699" y="1"/>
                    <a:pt x="6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9"/>
            <p:cNvSpPr/>
            <p:nvPr/>
          </p:nvSpPr>
          <p:spPr>
            <a:xfrm>
              <a:off x="7719821" y="4679019"/>
              <a:ext cx="267869" cy="213608"/>
            </a:xfrm>
            <a:custGeom>
              <a:avLst/>
              <a:gdLst/>
              <a:ahLst/>
              <a:cxnLst/>
              <a:rect l="l" t="t" r="r" b="b"/>
              <a:pathLst>
                <a:path w="5297" h="4224" extrusionOk="0">
                  <a:moveTo>
                    <a:pt x="1" y="1"/>
                  </a:moveTo>
                  <a:lnTo>
                    <a:pt x="46" y="4223"/>
                  </a:lnTo>
                  <a:lnTo>
                    <a:pt x="5296" y="4200"/>
                  </a:lnTo>
                  <a:cubicBezTo>
                    <a:pt x="5273" y="3698"/>
                    <a:pt x="2534" y="2694"/>
                    <a:pt x="2534" y="2694"/>
                  </a:cubicBezTo>
                  <a:lnTo>
                    <a:pt x="26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9"/>
            <p:cNvSpPr/>
            <p:nvPr/>
          </p:nvSpPr>
          <p:spPr>
            <a:xfrm>
              <a:off x="7757900" y="4804128"/>
              <a:ext cx="21998" cy="20582"/>
            </a:xfrm>
            <a:custGeom>
              <a:avLst/>
              <a:gdLst/>
              <a:ahLst/>
              <a:cxnLst/>
              <a:rect l="l" t="t" r="r" b="b"/>
              <a:pathLst>
                <a:path w="435" h="407" extrusionOk="0">
                  <a:moveTo>
                    <a:pt x="210" y="0"/>
                  </a:moveTo>
                  <a:cubicBezTo>
                    <a:pt x="187" y="0"/>
                    <a:pt x="162" y="5"/>
                    <a:pt x="138" y="14"/>
                  </a:cubicBezTo>
                  <a:lnTo>
                    <a:pt x="161" y="14"/>
                  </a:lnTo>
                  <a:cubicBezTo>
                    <a:pt x="46" y="37"/>
                    <a:pt x="1" y="151"/>
                    <a:pt x="1" y="243"/>
                  </a:cubicBezTo>
                  <a:cubicBezTo>
                    <a:pt x="41" y="342"/>
                    <a:pt x="115" y="407"/>
                    <a:pt x="209" y="407"/>
                  </a:cubicBezTo>
                  <a:cubicBezTo>
                    <a:pt x="223" y="407"/>
                    <a:pt x="237" y="405"/>
                    <a:pt x="252" y="403"/>
                  </a:cubicBezTo>
                  <a:cubicBezTo>
                    <a:pt x="366" y="357"/>
                    <a:pt x="435" y="266"/>
                    <a:pt x="412" y="151"/>
                  </a:cubicBezTo>
                  <a:cubicBezTo>
                    <a:pt x="376" y="62"/>
                    <a:pt x="298" y="0"/>
                    <a:pt x="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9"/>
            <p:cNvSpPr/>
            <p:nvPr/>
          </p:nvSpPr>
          <p:spPr>
            <a:xfrm>
              <a:off x="7722147" y="4870627"/>
              <a:ext cx="267819" cy="21998"/>
            </a:xfrm>
            <a:custGeom>
              <a:avLst/>
              <a:gdLst/>
              <a:ahLst/>
              <a:cxnLst/>
              <a:rect l="l" t="t" r="r" b="b"/>
              <a:pathLst>
                <a:path w="5296" h="435" extrusionOk="0">
                  <a:moveTo>
                    <a:pt x="0" y="1"/>
                  </a:moveTo>
                  <a:lnTo>
                    <a:pt x="0" y="434"/>
                  </a:lnTo>
                  <a:lnTo>
                    <a:pt x="5250" y="434"/>
                  </a:lnTo>
                  <a:cubicBezTo>
                    <a:pt x="5296" y="274"/>
                    <a:pt x="5045" y="160"/>
                    <a:pt x="5045" y="16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9"/>
            <p:cNvSpPr/>
            <p:nvPr/>
          </p:nvSpPr>
          <p:spPr>
            <a:xfrm>
              <a:off x="7827181" y="4813028"/>
              <a:ext cx="25437" cy="17244"/>
            </a:xfrm>
            <a:custGeom>
              <a:avLst/>
              <a:gdLst/>
              <a:ahLst/>
              <a:cxnLst/>
              <a:rect l="l" t="t" r="r" b="b"/>
              <a:pathLst>
                <a:path w="503" h="341" extrusionOk="0">
                  <a:moveTo>
                    <a:pt x="421" y="1"/>
                  </a:moveTo>
                  <a:cubicBezTo>
                    <a:pt x="360" y="1"/>
                    <a:pt x="271" y="16"/>
                    <a:pt x="183" y="67"/>
                  </a:cubicBezTo>
                  <a:cubicBezTo>
                    <a:pt x="46" y="181"/>
                    <a:pt x="0" y="318"/>
                    <a:pt x="23" y="341"/>
                  </a:cubicBezTo>
                  <a:cubicBezTo>
                    <a:pt x="46" y="341"/>
                    <a:pt x="114" y="227"/>
                    <a:pt x="229" y="158"/>
                  </a:cubicBezTo>
                  <a:cubicBezTo>
                    <a:pt x="366" y="67"/>
                    <a:pt x="503" y="67"/>
                    <a:pt x="503" y="21"/>
                  </a:cubicBezTo>
                  <a:cubicBezTo>
                    <a:pt x="503" y="11"/>
                    <a:pt x="471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9"/>
            <p:cNvSpPr/>
            <p:nvPr/>
          </p:nvSpPr>
          <p:spPr>
            <a:xfrm>
              <a:off x="7861821" y="4825216"/>
              <a:ext cx="18509" cy="21239"/>
            </a:xfrm>
            <a:custGeom>
              <a:avLst/>
              <a:gdLst/>
              <a:ahLst/>
              <a:cxnLst/>
              <a:rect l="l" t="t" r="r" b="b"/>
              <a:pathLst>
                <a:path w="366" h="420" extrusionOk="0">
                  <a:moveTo>
                    <a:pt x="348" y="1"/>
                  </a:moveTo>
                  <a:cubicBezTo>
                    <a:pt x="307" y="1"/>
                    <a:pt x="204" y="38"/>
                    <a:pt x="114" y="145"/>
                  </a:cubicBezTo>
                  <a:cubicBezTo>
                    <a:pt x="0" y="259"/>
                    <a:pt x="23" y="419"/>
                    <a:pt x="46" y="419"/>
                  </a:cubicBezTo>
                  <a:cubicBezTo>
                    <a:pt x="69" y="419"/>
                    <a:pt x="91" y="305"/>
                    <a:pt x="183" y="191"/>
                  </a:cubicBezTo>
                  <a:cubicBezTo>
                    <a:pt x="274" y="77"/>
                    <a:pt x="365" y="31"/>
                    <a:pt x="365" y="8"/>
                  </a:cubicBezTo>
                  <a:cubicBezTo>
                    <a:pt x="365" y="3"/>
                    <a:pt x="359" y="1"/>
                    <a:pt x="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9"/>
            <p:cNvSpPr/>
            <p:nvPr/>
          </p:nvSpPr>
          <p:spPr>
            <a:xfrm>
              <a:off x="7892972" y="4836948"/>
              <a:ext cx="13907" cy="22200"/>
            </a:xfrm>
            <a:custGeom>
              <a:avLst/>
              <a:gdLst/>
              <a:ahLst/>
              <a:cxnLst/>
              <a:rect l="l" t="t" r="r" b="b"/>
              <a:pathLst>
                <a:path w="275" h="439" extrusionOk="0">
                  <a:moveTo>
                    <a:pt x="261" y="0"/>
                  </a:moveTo>
                  <a:cubicBezTo>
                    <a:pt x="223" y="0"/>
                    <a:pt x="129" y="68"/>
                    <a:pt x="69" y="187"/>
                  </a:cubicBezTo>
                  <a:cubicBezTo>
                    <a:pt x="0" y="324"/>
                    <a:pt x="46" y="438"/>
                    <a:pt x="69" y="438"/>
                  </a:cubicBezTo>
                  <a:cubicBezTo>
                    <a:pt x="92" y="438"/>
                    <a:pt x="115" y="324"/>
                    <a:pt x="160" y="210"/>
                  </a:cubicBezTo>
                  <a:cubicBezTo>
                    <a:pt x="206" y="96"/>
                    <a:pt x="274" y="27"/>
                    <a:pt x="274" y="5"/>
                  </a:cubicBezTo>
                  <a:cubicBezTo>
                    <a:pt x="271" y="2"/>
                    <a:pt x="267" y="0"/>
                    <a:pt x="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9"/>
            <p:cNvSpPr/>
            <p:nvPr/>
          </p:nvSpPr>
          <p:spPr>
            <a:xfrm>
              <a:off x="7822579" y="4778287"/>
              <a:ext cx="27712" cy="7282"/>
            </a:xfrm>
            <a:custGeom>
              <a:avLst/>
              <a:gdLst/>
              <a:ahLst/>
              <a:cxnLst/>
              <a:rect l="l" t="t" r="r" b="b"/>
              <a:pathLst>
                <a:path w="548" h="144" extrusionOk="0">
                  <a:moveTo>
                    <a:pt x="251" y="1"/>
                  </a:moveTo>
                  <a:cubicBezTo>
                    <a:pt x="91" y="23"/>
                    <a:pt x="0" y="115"/>
                    <a:pt x="0" y="137"/>
                  </a:cubicBezTo>
                  <a:cubicBezTo>
                    <a:pt x="0" y="142"/>
                    <a:pt x="4" y="144"/>
                    <a:pt x="12" y="144"/>
                  </a:cubicBezTo>
                  <a:cubicBezTo>
                    <a:pt x="45" y="144"/>
                    <a:pt x="145" y="110"/>
                    <a:pt x="274" y="92"/>
                  </a:cubicBezTo>
                  <a:cubicBezTo>
                    <a:pt x="365" y="92"/>
                    <a:pt x="446" y="102"/>
                    <a:pt x="497" y="102"/>
                  </a:cubicBezTo>
                  <a:cubicBezTo>
                    <a:pt x="522" y="102"/>
                    <a:pt x="540" y="99"/>
                    <a:pt x="548" y="92"/>
                  </a:cubicBezTo>
                  <a:cubicBezTo>
                    <a:pt x="548" y="69"/>
                    <a:pt x="434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9"/>
            <p:cNvSpPr/>
            <p:nvPr/>
          </p:nvSpPr>
          <p:spPr>
            <a:xfrm>
              <a:off x="7802958" y="4729791"/>
              <a:ext cx="40405" cy="23161"/>
            </a:xfrm>
            <a:custGeom>
              <a:avLst/>
              <a:gdLst/>
              <a:ahLst/>
              <a:cxnLst/>
              <a:rect l="l" t="t" r="r" b="b"/>
              <a:pathLst>
                <a:path w="799" h="458" extrusionOk="0">
                  <a:moveTo>
                    <a:pt x="140" y="98"/>
                  </a:moveTo>
                  <a:cubicBezTo>
                    <a:pt x="160" y="98"/>
                    <a:pt x="183" y="104"/>
                    <a:pt x="205" y="115"/>
                  </a:cubicBezTo>
                  <a:cubicBezTo>
                    <a:pt x="274" y="115"/>
                    <a:pt x="320" y="138"/>
                    <a:pt x="365" y="161"/>
                  </a:cubicBezTo>
                  <a:cubicBezTo>
                    <a:pt x="457" y="183"/>
                    <a:pt x="525" y="229"/>
                    <a:pt x="593" y="298"/>
                  </a:cubicBezTo>
                  <a:cubicBezTo>
                    <a:pt x="671" y="349"/>
                    <a:pt x="726" y="393"/>
                    <a:pt x="760" y="422"/>
                  </a:cubicBezTo>
                  <a:lnTo>
                    <a:pt x="760" y="422"/>
                  </a:lnTo>
                  <a:cubicBezTo>
                    <a:pt x="698" y="404"/>
                    <a:pt x="623" y="385"/>
                    <a:pt x="548" y="366"/>
                  </a:cubicBezTo>
                  <a:cubicBezTo>
                    <a:pt x="457" y="343"/>
                    <a:pt x="388" y="320"/>
                    <a:pt x="297" y="275"/>
                  </a:cubicBezTo>
                  <a:cubicBezTo>
                    <a:pt x="251" y="252"/>
                    <a:pt x="205" y="229"/>
                    <a:pt x="160" y="206"/>
                  </a:cubicBezTo>
                  <a:cubicBezTo>
                    <a:pt x="137" y="183"/>
                    <a:pt x="114" y="161"/>
                    <a:pt x="91" y="161"/>
                  </a:cubicBezTo>
                  <a:cubicBezTo>
                    <a:pt x="91" y="138"/>
                    <a:pt x="91" y="138"/>
                    <a:pt x="91" y="115"/>
                  </a:cubicBezTo>
                  <a:cubicBezTo>
                    <a:pt x="103" y="104"/>
                    <a:pt x="120" y="98"/>
                    <a:pt x="140" y="98"/>
                  </a:cubicBezTo>
                  <a:close/>
                  <a:moveTo>
                    <a:pt x="137" y="1"/>
                  </a:moveTo>
                  <a:cubicBezTo>
                    <a:pt x="91" y="1"/>
                    <a:pt x="46" y="24"/>
                    <a:pt x="23" y="69"/>
                  </a:cubicBezTo>
                  <a:cubicBezTo>
                    <a:pt x="0" y="115"/>
                    <a:pt x="0" y="161"/>
                    <a:pt x="46" y="206"/>
                  </a:cubicBezTo>
                  <a:cubicBezTo>
                    <a:pt x="68" y="229"/>
                    <a:pt x="91" y="252"/>
                    <a:pt x="114" y="275"/>
                  </a:cubicBezTo>
                  <a:cubicBezTo>
                    <a:pt x="160" y="298"/>
                    <a:pt x="205" y="320"/>
                    <a:pt x="274" y="343"/>
                  </a:cubicBezTo>
                  <a:cubicBezTo>
                    <a:pt x="365" y="389"/>
                    <a:pt x="457" y="412"/>
                    <a:pt x="548" y="435"/>
                  </a:cubicBezTo>
                  <a:cubicBezTo>
                    <a:pt x="593" y="446"/>
                    <a:pt x="633" y="452"/>
                    <a:pt x="673" y="452"/>
                  </a:cubicBezTo>
                  <a:cubicBezTo>
                    <a:pt x="708" y="452"/>
                    <a:pt x="742" y="447"/>
                    <a:pt x="779" y="439"/>
                  </a:cubicBezTo>
                  <a:lnTo>
                    <a:pt x="779" y="439"/>
                  </a:lnTo>
                  <a:cubicBezTo>
                    <a:pt x="792" y="451"/>
                    <a:pt x="799" y="457"/>
                    <a:pt x="799" y="457"/>
                  </a:cubicBezTo>
                  <a:cubicBezTo>
                    <a:pt x="799" y="457"/>
                    <a:pt x="796" y="450"/>
                    <a:pt x="790" y="437"/>
                  </a:cubicBezTo>
                  <a:lnTo>
                    <a:pt x="790" y="437"/>
                  </a:lnTo>
                  <a:cubicBezTo>
                    <a:pt x="793" y="436"/>
                    <a:pt x="796" y="435"/>
                    <a:pt x="799" y="435"/>
                  </a:cubicBezTo>
                  <a:cubicBezTo>
                    <a:pt x="795" y="433"/>
                    <a:pt x="791" y="432"/>
                    <a:pt x="786" y="430"/>
                  </a:cubicBezTo>
                  <a:lnTo>
                    <a:pt x="786" y="430"/>
                  </a:lnTo>
                  <a:cubicBezTo>
                    <a:pt x="766" y="390"/>
                    <a:pt x="720" y="310"/>
                    <a:pt x="639" y="229"/>
                  </a:cubicBezTo>
                  <a:cubicBezTo>
                    <a:pt x="571" y="183"/>
                    <a:pt x="479" y="115"/>
                    <a:pt x="388" y="69"/>
                  </a:cubicBezTo>
                  <a:cubicBezTo>
                    <a:pt x="342" y="47"/>
                    <a:pt x="297" y="47"/>
                    <a:pt x="228" y="24"/>
                  </a:cubicBezTo>
                  <a:cubicBezTo>
                    <a:pt x="205" y="24"/>
                    <a:pt x="160" y="1"/>
                    <a:pt x="13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9"/>
            <p:cNvSpPr/>
            <p:nvPr/>
          </p:nvSpPr>
          <p:spPr>
            <a:xfrm>
              <a:off x="7837548" y="4711333"/>
              <a:ext cx="21998" cy="42782"/>
            </a:xfrm>
            <a:custGeom>
              <a:avLst/>
              <a:gdLst/>
              <a:ahLst/>
              <a:cxnLst/>
              <a:rect l="l" t="t" r="r" b="b"/>
              <a:pathLst>
                <a:path w="435" h="846" extrusionOk="0">
                  <a:moveTo>
                    <a:pt x="275" y="1"/>
                  </a:moveTo>
                  <a:cubicBezTo>
                    <a:pt x="206" y="1"/>
                    <a:pt x="138" y="69"/>
                    <a:pt x="115" y="138"/>
                  </a:cubicBezTo>
                  <a:cubicBezTo>
                    <a:pt x="46" y="275"/>
                    <a:pt x="1" y="434"/>
                    <a:pt x="24" y="571"/>
                  </a:cubicBezTo>
                  <a:cubicBezTo>
                    <a:pt x="1" y="663"/>
                    <a:pt x="46" y="754"/>
                    <a:pt x="92" y="845"/>
                  </a:cubicBezTo>
                  <a:cubicBezTo>
                    <a:pt x="92" y="822"/>
                    <a:pt x="69" y="731"/>
                    <a:pt x="92" y="571"/>
                  </a:cubicBezTo>
                  <a:cubicBezTo>
                    <a:pt x="92" y="480"/>
                    <a:pt x="115" y="412"/>
                    <a:pt x="138" y="320"/>
                  </a:cubicBezTo>
                  <a:cubicBezTo>
                    <a:pt x="161" y="275"/>
                    <a:pt x="161" y="229"/>
                    <a:pt x="206" y="183"/>
                  </a:cubicBezTo>
                  <a:cubicBezTo>
                    <a:pt x="229" y="138"/>
                    <a:pt x="275" y="92"/>
                    <a:pt x="298" y="92"/>
                  </a:cubicBezTo>
                  <a:cubicBezTo>
                    <a:pt x="320" y="92"/>
                    <a:pt x="320" y="138"/>
                    <a:pt x="343" y="183"/>
                  </a:cubicBezTo>
                  <a:cubicBezTo>
                    <a:pt x="343" y="229"/>
                    <a:pt x="343" y="275"/>
                    <a:pt x="343" y="343"/>
                  </a:cubicBezTo>
                  <a:cubicBezTo>
                    <a:pt x="320" y="434"/>
                    <a:pt x="298" y="503"/>
                    <a:pt x="252" y="594"/>
                  </a:cubicBezTo>
                  <a:cubicBezTo>
                    <a:pt x="183" y="708"/>
                    <a:pt x="92" y="777"/>
                    <a:pt x="92" y="777"/>
                  </a:cubicBezTo>
                  <a:cubicBezTo>
                    <a:pt x="92" y="777"/>
                    <a:pt x="206" y="754"/>
                    <a:pt x="320" y="617"/>
                  </a:cubicBezTo>
                  <a:cubicBezTo>
                    <a:pt x="366" y="548"/>
                    <a:pt x="412" y="434"/>
                    <a:pt x="412" y="343"/>
                  </a:cubicBezTo>
                  <a:cubicBezTo>
                    <a:pt x="434" y="297"/>
                    <a:pt x="434" y="229"/>
                    <a:pt x="412" y="160"/>
                  </a:cubicBezTo>
                  <a:cubicBezTo>
                    <a:pt x="412" y="138"/>
                    <a:pt x="412" y="92"/>
                    <a:pt x="389" y="69"/>
                  </a:cubicBezTo>
                  <a:cubicBezTo>
                    <a:pt x="366" y="23"/>
                    <a:pt x="343" y="1"/>
                    <a:pt x="27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9"/>
            <p:cNvSpPr/>
            <p:nvPr/>
          </p:nvSpPr>
          <p:spPr>
            <a:xfrm>
              <a:off x="7611349" y="3507419"/>
              <a:ext cx="367088" cy="1272088"/>
            </a:xfrm>
            <a:custGeom>
              <a:avLst/>
              <a:gdLst/>
              <a:ahLst/>
              <a:cxnLst/>
              <a:rect l="l" t="t" r="r" b="b"/>
              <a:pathLst>
                <a:path w="7259" h="25155" extrusionOk="0">
                  <a:moveTo>
                    <a:pt x="2579" y="1"/>
                  </a:moveTo>
                  <a:cubicBezTo>
                    <a:pt x="2579" y="1"/>
                    <a:pt x="1872" y="754"/>
                    <a:pt x="1529" y="1485"/>
                  </a:cubicBezTo>
                  <a:cubicBezTo>
                    <a:pt x="1187" y="2192"/>
                    <a:pt x="959" y="3904"/>
                    <a:pt x="959" y="3904"/>
                  </a:cubicBezTo>
                  <a:cubicBezTo>
                    <a:pt x="959" y="3904"/>
                    <a:pt x="0" y="6072"/>
                    <a:pt x="137" y="7168"/>
                  </a:cubicBezTo>
                  <a:cubicBezTo>
                    <a:pt x="297" y="8264"/>
                    <a:pt x="1278" y="15796"/>
                    <a:pt x="1278" y="15796"/>
                  </a:cubicBezTo>
                  <a:cubicBezTo>
                    <a:pt x="1278" y="15796"/>
                    <a:pt x="1233" y="23123"/>
                    <a:pt x="1940" y="24447"/>
                  </a:cubicBezTo>
                  <a:lnTo>
                    <a:pt x="2077" y="25154"/>
                  </a:lnTo>
                  <a:lnTo>
                    <a:pt x="4907" y="24652"/>
                  </a:lnTo>
                  <a:lnTo>
                    <a:pt x="5067" y="24264"/>
                  </a:lnTo>
                  <a:lnTo>
                    <a:pt x="5501" y="9861"/>
                  </a:lnTo>
                  <a:lnTo>
                    <a:pt x="7258" y="69"/>
                  </a:lnTo>
                  <a:lnTo>
                    <a:pt x="25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9"/>
            <p:cNvSpPr/>
            <p:nvPr/>
          </p:nvSpPr>
          <p:spPr>
            <a:xfrm>
              <a:off x="7772920" y="3510908"/>
              <a:ext cx="447898" cy="1186625"/>
            </a:xfrm>
            <a:custGeom>
              <a:avLst/>
              <a:gdLst/>
              <a:ahLst/>
              <a:cxnLst/>
              <a:rect l="l" t="t" r="r" b="b"/>
              <a:pathLst>
                <a:path w="8857" h="23465" extrusionOk="0">
                  <a:moveTo>
                    <a:pt x="3584" y="0"/>
                  </a:moveTo>
                  <a:lnTo>
                    <a:pt x="2192" y="5684"/>
                  </a:lnTo>
                  <a:lnTo>
                    <a:pt x="2009" y="9815"/>
                  </a:lnTo>
                  <a:lnTo>
                    <a:pt x="4246" y="14631"/>
                  </a:lnTo>
                  <a:lnTo>
                    <a:pt x="4246" y="15430"/>
                  </a:lnTo>
                  <a:lnTo>
                    <a:pt x="4474" y="15932"/>
                  </a:lnTo>
                  <a:lnTo>
                    <a:pt x="4269" y="16731"/>
                  </a:lnTo>
                  <a:lnTo>
                    <a:pt x="3379" y="17119"/>
                  </a:lnTo>
                  <a:lnTo>
                    <a:pt x="1" y="21000"/>
                  </a:lnTo>
                  <a:lnTo>
                    <a:pt x="1849" y="23465"/>
                  </a:lnTo>
                  <a:cubicBezTo>
                    <a:pt x="1849" y="23465"/>
                    <a:pt x="8377" y="17302"/>
                    <a:pt x="8606" y="16800"/>
                  </a:cubicBezTo>
                  <a:cubicBezTo>
                    <a:pt x="8857" y="16298"/>
                    <a:pt x="7031" y="7852"/>
                    <a:pt x="6917" y="7533"/>
                  </a:cubicBezTo>
                  <a:cubicBezTo>
                    <a:pt x="6802" y="7213"/>
                    <a:pt x="6163" y="6711"/>
                    <a:pt x="6163" y="6711"/>
                  </a:cubicBezTo>
                  <a:lnTo>
                    <a:pt x="6414" y="6049"/>
                  </a:lnTo>
                  <a:cubicBezTo>
                    <a:pt x="6414" y="6049"/>
                    <a:pt x="6278" y="3287"/>
                    <a:pt x="6186" y="2397"/>
                  </a:cubicBezTo>
                  <a:cubicBezTo>
                    <a:pt x="6095" y="1507"/>
                    <a:pt x="5479" y="776"/>
                    <a:pt x="5479" y="776"/>
                  </a:cubicBezTo>
                  <a:lnTo>
                    <a:pt x="5319" y="23"/>
                  </a:lnTo>
                  <a:lnTo>
                    <a:pt x="358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9"/>
            <p:cNvSpPr/>
            <p:nvPr/>
          </p:nvSpPr>
          <p:spPr>
            <a:xfrm>
              <a:off x="7804071" y="3508582"/>
              <a:ext cx="12744" cy="147816"/>
            </a:xfrm>
            <a:custGeom>
              <a:avLst/>
              <a:gdLst/>
              <a:ahLst/>
              <a:cxnLst/>
              <a:rect l="l" t="t" r="r" b="b"/>
              <a:pathLst>
                <a:path w="252" h="2923" extrusionOk="0">
                  <a:moveTo>
                    <a:pt x="229" y="1"/>
                  </a:moveTo>
                  <a:cubicBezTo>
                    <a:pt x="206" y="138"/>
                    <a:pt x="183" y="297"/>
                    <a:pt x="183" y="434"/>
                  </a:cubicBezTo>
                  <a:cubicBezTo>
                    <a:pt x="138" y="708"/>
                    <a:pt x="115" y="1074"/>
                    <a:pt x="69" y="1462"/>
                  </a:cubicBezTo>
                  <a:cubicBezTo>
                    <a:pt x="24" y="1804"/>
                    <a:pt x="1" y="2146"/>
                    <a:pt x="1" y="2489"/>
                  </a:cubicBezTo>
                  <a:cubicBezTo>
                    <a:pt x="1" y="2626"/>
                    <a:pt x="1" y="2740"/>
                    <a:pt x="1" y="2808"/>
                  </a:cubicBezTo>
                  <a:cubicBezTo>
                    <a:pt x="1" y="2854"/>
                    <a:pt x="24" y="2900"/>
                    <a:pt x="24" y="2922"/>
                  </a:cubicBezTo>
                  <a:cubicBezTo>
                    <a:pt x="46" y="2922"/>
                    <a:pt x="46" y="2763"/>
                    <a:pt x="46" y="2512"/>
                  </a:cubicBezTo>
                  <a:cubicBezTo>
                    <a:pt x="46" y="2238"/>
                    <a:pt x="92" y="1872"/>
                    <a:pt x="115" y="1462"/>
                  </a:cubicBezTo>
                  <a:cubicBezTo>
                    <a:pt x="161" y="1074"/>
                    <a:pt x="206" y="708"/>
                    <a:pt x="229" y="434"/>
                  </a:cubicBezTo>
                  <a:cubicBezTo>
                    <a:pt x="252" y="297"/>
                    <a:pt x="252" y="160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9"/>
            <p:cNvSpPr/>
            <p:nvPr/>
          </p:nvSpPr>
          <p:spPr>
            <a:xfrm>
              <a:off x="7822579" y="3509745"/>
              <a:ext cx="9254" cy="58914"/>
            </a:xfrm>
            <a:custGeom>
              <a:avLst/>
              <a:gdLst/>
              <a:ahLst/>
              <a:cxnLst/>
              <a:rect l="l" t="t" r="r" b="b"/>
              <a:pathLst>
                <a:path w="183" h="1165" extrusionOk="0">
                  <a:moveTo>
                    <a:pt x="23" y="1"/>
                  </a:moveTo>
                  <a:lnTo>
                    <a:pt x="23" y="1"/>
                  </a:lnTo>
                  <a:cubicBezTo>
                    <a:pt x="0" y="183"/>
                    <a:pt x="0" y="389"/>
                    <a:pt x="46" y="594"/>
                  </a:cubicBezTo>
                  <a:cubicBezTo>
                    <a:pt x="69" y="799"/>
                    <a:pt x="114" y="982"/>
                    <a:pt x="183" y="1165"/>
                  </a:cubicBezTo>
                  <a:cubicBezTo>
                    <a:pt x="183" y="982"/>
                    <a:pt x="160" y="777"/>
                    <a:pt x="114" y="571"/>
                  </a:cubicBezTo>
                  <a:cubicBezTo>
                    <a:pt x="91" y="389"/>
                    <a:pt x="69" y="183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9"/>
            <p:cNvSpPr/>
            <p:nvPr/>
          </p:nvSpPr>
          <p:spPr>
            <a:xfrm>
              <a:off x="7888371" y="3829497"/>
              <a:ext cx="23110" cy="214720"/>
            </a:xfrm>
            <a:custGeom>
              <a:avLst/>
              <a:gdLst/>
              <a:ahLst/>
              <a:cxnLst/>
              <a:rect l="l" t="t" r="r" b="b"/>
              <a:pathLst>
                <a:path w="457" h="4246" extrusionOk="0">
                  <a:moveTo>
                    <a:pt x="457" y="0"/>
                  </a:moveTo>
                  <a:cubicBezTo>
                    <a:pt x="457" y="69"/>
                    <a:pt x="434" y="114"/>
                    <a:pt x="434" y="160"/>
                  </a:cubicBezTo>
                  <a:cubicBezTo>
                    <a:pt x="411" y="274"/>
                    <a:pt x="388" y="434"/>
                    <a:pt x="365" y="616"/>
                  </a:cubicBezTo>
                  <a:cubicBezTo>
                    <a:pt x="297" y="1004"/>
                    <a:pt x="228" y="1529"/>
                    <a:pt x="160" y="2123"/>
                  </a:cubicBezTo>
                  <a:cubicBezTo>
                    <a:pt x="91" y="2716"/>
                    <a:pt x="46" y="3241"/>
                    <a:pt x="23" y="3629"/>
                  </a:cubicBezTo>
                  <a:cubicBezTo>
                    <a:pt x="23" y="3835"/>
                    <a:pt x="0" y="3972"/>
                    <a:pt x="0" y="4086"/>
                  </a:cubicBezTo>
                  <a:cubicBezTo>
                    <a:pt x="0" y="4132"/>
                    <a:pt x="0" y="4200"/>
                    <a:pt x="0" y="4246"/>
                  </a:cubicBezTo>
                  <a:cubicBezTo>
                    <a:pt x="23" y="4200"/>
                    <a:pt x="23" y="4154"/>
                    <a:pt x="23" y="4086"/>
                  </a:cubicBezTo>
                  <a:cubicBezTo>
                    <a:pt x="46" y="3972"/>
                    <a:pt x="46" y="3812"/>
                    <a:pt x="69" y="3629"/>
                  </a:cubicBezTo>
                  <a:cubicBezTo>
                    <a:pt x="114" y="3241"/>
                    <a:pt x="160" y="2716"/>
                    <a:pt x="206" y="2123"/>
                  </a:cubicBezTo>
                  <a:cubicBezTo>
                    <a:pt x="274" y="1552"/>
                    <a:pt x="342" y="1004"/>
                    <a:pt x="388" y="616"/>
                  </a:cubicBezTo>
                  <a:lnTo>
                    <a:pt x="457" y="183"/>
                  </a:lnTo>
                  <a:cubicBezTo>
                    <a:pt x="457" y="114"/>
                    <a:pt x="457" y="69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9"/>
            <p:cNvSpPr/>
            <p:nvPr/>
          </p:nvSpPr>
          <p:spPr>
            <a:xfrm>
              <a:off x="7918359" y="3510908"/>
              <a:ext cx="27763" cy="271308"/>
            </a:xfrm>
            <a:custGeom>
              <a:avLst/>
              <a:gdLst/>
              <a:ahLst/>
              <a:cxnLst/>
              <a:rect l="l" t="t" r="r" b="b"/>
              <a:pathLst>
                <a:path w="549" h="5365" extrusionOk="0">
                  <a:moveTo>
                    <a:pt x="526" y="0"/>
                  </a:moveTo>
                  <a:cubicBezTo>
                    <a:pt x="526" y="69"/>
                    <a:pt x="503" y="137"/>
                    <a:pt x="503" y="206"/>
                  </a:cubicBezTo>
                  <a:cubicBezTo>
                    <a:pt x="503" y="343"/>
                    <a:pt x="480" y="548"/>
                    <a:pt x="457" y="776"/>
                  </a:cubicBezTo>
                  <a:cubicBezTo>
                    <a:pt x="389" y="1279"/>
                    <a:pt x="343" y="1941"/>
                    <a:pt x="274" y="2671"/>
                  </a:cubicBezTo>
                  <a:cubicBezTo>
                    <a:pt x="183" y="3401"/>
                    <a:pt x="115" y="4063"/>
                    <a:pt x="69" y="4565"/>
                  </a:cubicBezTo>
                  <a:cubicBezTo>
                    <a:pt x="46" y="4794"/>
                    <a:pt x="23" y="4999"/>
                    <a:pt x="23" y="5136"/>
                  </a:cubicBezTo>
                  <a:cubicBezTo>
                    <a:pt x="1" y="5205"/>
                    <a:pt x="1" y="5273"/>
                    <a:pt x="1" y="5364"/>
                  </a:cubicBezTo>
                  <a:cubicBezTo>
                    <a:pt x="23" y="5296"/>
                    <a:pt x="46" y="5205"/>
                    <a:pt x="46" y="5136"/>
                  </a:cubicBezTo>
                  <a:cubicBezTo>
                    <a:pt x="69" y="4999"/>
                    <a:pt x="92" y="4817"/>
                    <a:pt x="115" y="4565"/>
                  </a:cubicBezTo>
                  <a:cubicBezTo>
                    <a:pt x="183" y="4086"/>
                    <a:pt x="252" y="3424"/>
                    <a:pt x="343" y="2671"/>
                  </a:cubicBezTo>
                  <a:cubicBezTo>
                    <a:pt x="411" y="1941"/>
                    <a:pt x="457" y="1279"/>
                    <a:pt x="503" y="776"/>
                  </a:cubicBezTo>
                  <a:cubicBezTo>
                    <a:pt x="503" y="548"/>
                    <a:pt x="526" y="343"/>
                    <a:pt x="526" y="206"/>
                  </a:cubicBezTo>
                  <a:cubicBezTo>
                    <a:pt x="548" y="137"/>
                    <a:pt x="548" y="69"/>
                    <a:pt x="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9"/>
            <p:cNvSpPr/>
            <p:nvPr/>
          </p:nvSpPr>
          <p:spPr>
            <a:xfrm>
              <a:off x="7896411" y="3526584"/>
              <a:ext cx="27763" cy="26398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279" y="1"/>
                  </a:moveTo>
                  <a:cubicBezTo>
                    <a:pt x="255" y="1"/>
                    <a:pt x="231" y="4"/>
                    <a:pt x="206" y="10"/>
                  </a:cubicBezTo>
                  <a:cubicBezTo>
                    <a:pt x="138" y="56"/>
                    <a:pt x="92" y="101"/>
                    <a:pt x="47" y="170"/>
                  </a:cubicBezTo>
                  <a:cubicBezTo>
                    <a:pt x="1" y="307"/>
                    <a:pt x="92" y="466"/>
                    <a:pt x="229" y="512"/>
                  </a:cubicBezTo>
                  <a:cubicBezTo>
                    <a:pt x="247" y="518"/>
                    <a:pt x="267" y="521"/>
                    <a:pt x="288" y="521"/>
                  </a:cubicBezTo>
                  <a:cubicBezTo>
                    <a:pt x="345" y="521"/>
                    <a:pt x="407" y="500"/>
                    <a:pt x="457" y="466"/>
                  </a:cubicBezTo>
                  <a:cubicBezTo>
                    <a:pt x="503" y="421"/>
                    <a:pt x="526" y="375"/>
                    <a:pt x="549" y="329"/>
                  </a:cubicBezTo>
                  <a:cubicBezTo>
                    <a:pt x="549" y="284"/>
                    <a:pt x="526" y="261"/>
                    <a:pt x="526" y="261"/>
                  </a:cubicBezTo>
                  <a:cubicBezTo>
                    <a:pt x="526" y="329"/>
                    <a:pt x="480" y="375"/>
                    <a:pt x="435" y="421"/>
                  </a:cubicBezTo>
                  <a:cubicBezTo>
                    <a:pt x="412" y="444"/>
                    <a:pt x="412" y="444"/>
                    <a:pt x="389" y="444"/>
                  </a:cubicBezTo>
                  <a:cubicBezTo>
                    <a:pt x="358" y="456"/>
                    <a:pt x="328" y="462"/>
                    <a:pt x="298" y="462"/>
                  </a:cubicBezTo>
                  <a:cubicBezTo>
                    <a:pt x="219" y="462"/>
                    <a:pt x="148" y="419"/>
                    <a:pt x="115" y="352"/>
                  </a:cubicBezTo>
                  <a:cubicBezTo>
                    <a:pt x="92" y="238"/>
                    <a:pt x="138" y="124"/>
                    <a:pt x="229" y="78"/>
                  </a:cubicBezTo>
                  <a:cubicBezTo>
                    <a:pt x="257" y="69"/>
                    <a:pt x="286" y="63"/>
                    <a:pt x="314" y="63"/>
                  </a:cubicBezTo>
                  <a:cubicBezTo>
                    <a:pt x="354" y="63"/>
                    <a:pt x="394" y="74"/>
                    <a:pt x="435" y="101"/>
                  </a:cubicBezTo>
                  <a:cubicBezTo>
                    <a:pt x="526" y="170"/>
                    <a:pt x="526" y="261"/>
                    <a:pt x="526" y="261"/>
                  </a:cubicBezTo>
                  <a:cubicBezTo>
                    <a:pt x="549" y="261"/>
                    <a:pt x="549" y="238"/>
                    <a:pt x="549" y="193"/>
                  </a:cubicBezTo>
                  <a:cubicBezTo>
                    <a:pt x="526" y="147"/>
                    <a:pt x="503" y="101"/>
                    <a:pt x="457" y="56"/>
                  </a:cubicBezTo>
                  <a:cubicBezTo>
                    <a:pt x="407" y="22"/>
                    <a:pt x="345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9"/>
            <p:cNvSpPr/>
            <p:nvPr/>
          </p:nvSpPr>
          <p:spPr>
            <a:xfrm>
              <a:off x="7837548" y="3784440"/>
              <a:ext cx="65842" cy="124756"/>
            </a:xfrm>
            <a:custGeom>
              <a:avLst/>
              <a:gdLst/>
              <a:ahLst/>
              <a:cxnLst/>
              <a:rect l="l" t="t" r="r" b="b"/>
              <a:pathLst>
                <a:path w="1302" h="2467" extrusionOk="0">
                  <a:moveTo>
                    <a:pt x="1" y="1"/>
                  </a:moveTo>
                  <a:cubicBezTo>
                    <a:pt x="1" y="24"/>
                    <a:pt x="115" y="115"/>
                    <a:pt x="298" y="321"/>
                  </a:cubicBezTo>
                  <a:cubicBezTo>
                    <a:pt x="731" y="800"/>
                    <a:pt x="1051" y="1416"/>
                    <a:pt x="1211" y="2055"/>
                  </a:cubicBezTo>
                  <a:cubicBezTo>
                    <a:pt x="1279" y="2306"/>
                    <a:pt x="1279" y="2466"/>
                    <a:pt x="1302" y="2466"/>
                  </a:cubicBezTo>
                  <a:cubicBezTo>
                    <a:pt x="1302" y="2420"/>
                    <a:pt x="1302" y="2375"/>
                    <a:pt x="1302" y="2352"/>
                  </a:cubicBezTo>
                  <a:cubicBezTo>
                    <a:pt x="1279" y="2238"/>
                    <a:pt x="1279" y="2147"/>
                    <a:pt x="1256" y="2055"/>
                  </a:cubicBezTo>
                  <a:cubicBezTo>
                    <a:pt x="1119" y="1370"/>
                    <a:pt x="800" y="754"/>
                    <a:pt x="320" y="275"/>
                  </a:cubicBezTo>
                  <a:cubicBezTo>
                    <a:pt x="252" y="206"/>
                    <a:pt x="183" y="138"/>
                    <a:pt x="92" y="69"/>
                  </a:cubicBezTo>
                  <a:cubicBezTo>
                    <a:pt x="69" y="47"/>
                    <a:pt x="46" y="2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9"/>
            <p:cNvSpPr/>
            <p:nvPr/>
          </p:nvSpPr>
          <p:spPr>
            <a:xfrm>
              <a:off x="8001445" y="4315422"/>
              <a:ext cx="115502" cy="23161"/>
            </a:xfrm>
            <a:custGeom>
              <a:avLst/>
              <a:gdLst/>
              <a:ahLst/>
              <a:cxnLst/>
              <a:rect l="l" t="t" r="r" b="b"/>
              <a:pathLst>
                <a:path w="2284" h="458" extrusionOk="0">
                  <a:moveTo>
                    <a:pt x="2283" y="1"/>
                  </a:moveTo>
                  <a:cubicBezTo>
                    <a:pt x="2283" y="1"/>
                    <a:pt x="2169" y="69"/>
                    <a:pt x="1987" y="183"/>
                  </a:cubicBezTo>
                  <a:cubicBezTo>
                    <a:pt x="1873" y="229"/>
                    <a:pt x="1736" y="274"/>
                    <a:pt x="1622" y="297"/>
                  </a:cubicBezTo>
                  <a:cubicBezTo>
                    <a:pt x="1424" y="358"/>
                    <a:pt x="1216" y="389"/>
                    <a:pt x="1004" y="389"/>
                  </a:cubicBezTo>
                  <a:cubicBezTo>
                    <a:pt x="899" y="389"/>
                    <a:pt x="792" y="381"/>
                    <a:pt x="686" y="366"/>
                  </a:cubicBezTo>
                  <a:cubicBezTo>
                    <a:pt x="572" y="343"/>
                    <a:pt x="457" y="320"/>
                    <a:pt x="321" y="274"/>
                  </a:cubicBezTo>
                  <a:cubicBezTo>
                    <a:pt x="115" y="206"/>
                    <a:pt x="1" y="138"/>
                    <a:pt x="1" y="138"/>
                  </a:cubicBezTo>
                  <a:lnTo>
                    <a:pt x="1" y="138"/>
                  </a:lnTo>
                  <a:cubicBezTo>
                    <a:pt x="1" y="138"/>
                    <a:pt x="24" y="160"/>
                    <a:pt x="69" y="206"/>
                  </a:cubicBezTo>
                  <a:cubicBezTo>
                    <a:pt x="138" y="252"/>
                    <a:pt x="229" y="274"/>
                    <a:pt x="298" y="320"/>
                  </a:cubicBezTo>
                  <a:cubicBezTo>
                    <a:pt x="435" y="366"/>
                    <a:pt x="549" y="411"/>
                    <a:pt x="686" y="434"/>
                  </a:cubicBezTo>
                  <a:cubicBezTo>
                    <a:pt x="846" y="457"/>
                    <a:pt x="1005" y="457"/>
                    <a:pt x="1165" y="457"/>
                  </a:cubicBezTo>
                  <a:cubicBezTo>
                    <a:pt x="1325" y="457"/>
                    <a:pt x="1485" y="411"/>
                    <a:pt x="1644" y="366"/>
                  </a:cubicBezTo>
                  <a:cubicBezTo>
                    <a:pt x="1759" y="343"/>
                    <a:pt x="1895" y="274"/>
                    <a:pt x="2010" y="229"/>
                  </a:cubicBezTo>
                  <a:cubicBezTo>
                    <a:pt x="2078" y="183"/>
                    <a:pt x="2147" y="138"/>
                    <a:pt x="2215" y="69"/>
                  </a:cubicBezTo>
                  <a:cubicBezTo>
                    <a:pt x="2261" y="23"/>
                    <a:pt x="2283" y="1"/>
                    <a:pt x="2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9"/>
            <p:cNvSpPr/>
            <p:nvPr/>
          </p:nvSpPr>
          <p:spPr>
            <a:xfrm>
              <a:off x="7985313" y="4355726"/>
              <a:ext cx="71607" cy="4096"/>
            </a:xfrm>
            <a:custGeom>
              <a:avLst/>
              <a:gdLst/>
              <a:ahLst/>
              <a:cxnLst/>
              <a:rect l="l" t="t" r="r" b="b"/>
              <a:pathLst>
                <a:path w="1416" h="81" extrusionOk="0">
                  <a:moveTo>
                    <a:pt x="532" y="0"/>
                  </a:moveTo>
                  <a:cubicBezTo>
                    <a:pt x="352" y="0"/>
                    <a:pt x="175" y="8"/>
                    <a:pt x="0" y="25"/>
                  </a:cubicBezTo>
                  <a:cubicBezTo>
                    <a:pt x="229" y="71"/>
                    <a:pt x="457" y="71"/>
                    <a:pt x="708" y="71"/>
                  </a:cubicBezTo>
                  <a:cubicBezTo>
                    <a:pt x="775" y="78"/>
                    <a:pt x="844" y="80"/>
                    <a:pt x="913" y="80"/>
                  </a:cubicBezTo>
                  <a:cubicBezTo>
                    <a:pt x="1081" y="80"/>
                    <a:pt x="1254" y="64"/>
                    <a:pt x="1416" y="48"/>
                  </a:cubicBezTo>
                  <a:cubicBezTo>
                    <a:pt x="1119" y="20"/>
                    <a:pt x="823" y="0"/>
                    <a:pt x="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9"/>
            <p:cNvSpPr/>
            <p:nvPr/>
          </p:nvSpPr>
          <p:spPr>
            <a:xfrm>
              <a:off x="7866423" y="4359266"/>
              <a:ext cx="12744" cy="359047"/>
            </a:xfrm>
            <a:custGeom>
              <a:avLst/>
              <a:gdLst/>
              <a:ahLst/>
              <a:cxnLst/>
              <a:rect l="l" t="t" r="r" b="b"/>
              <a:pathLst>
                <a:path w="252" h="7100" extrusionOk="0">
                  <a:moveTo>
                    <a:pt x="251" y="1"/>
                  </a:moveTo>
                  <a:lnTo>
                    <a:pt x="251" y="1"/>
                  </a:lnTo>
                  <a:cubicBezTo>
                    <a:pt x="229" y="184"/>
                    <a:pt x="229" y="480"/>
                    <a:pt x="206" y="823"/>
                  </a:cubicBezTo>
                  <a:cubicBezTo>
                    <a:pt x="183" y="1530"/>
                    <a:pt x="137" y="2489"/>
                    <a:pt x="92" y="3539"/>
                  </a:cubicBezTo>
                  <a:cubicBezTo>
                    <a:pt x="46" y="4612"/>
                    <a:pt x="23" y="5570"/>
                    <a:pt x="23" y="6278"/>
                  </a:cubicBezTo>
                  <a:cubicBezTo>
                    <a:pt x="0" y="6620"/>
                    <a:pt x="23" y="6917"/>
                    <a:pt x="23" y="7100"/>
                  </a:cubicBezTo>
                  <a:cubicBezTo>
                    <a:pt x="23" y="6894"/>
                    <a:pt x="23" y="6620"/>
                    <a:pt x="46" y="6278"/>
                  </a:cubicBezTo>
                  <a:cubicBezTo>
                    <a:pt x="46" y="5570"/>
                    <a:pt x="92" y="4612"/>
                    <a:pt x="137" y="3539"/>
                  </a:cubicBezTo>
                  <a:cubicBezTo>
                    <a:pt x="183" y="2489"/>
                    <a:pt x="206" y="1507"/>
                    <a:pt x="229" y="823"/>
                  </a:cubicBezTo>
                  <a:cubicBezTo>
                    <a:pt x="251" y="480"/>
                    <a:pt x="251" y="184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9"/>
            <p:cNvSpPr/>
            <p:nvPr/>
          </p:nvSpPr>
          <p:spPr>
            <a:xfrm>
              <a:off x="7522447" y="3330829"/>
              <a:ext cx="327845" cy="164504"/>
            </a:xfrm>
            <a:custGeom>
              <a:avLst/>
              <a:gdLst/>
              <a:ahLst/>
              <a:cxnLst/>
              <a:rect l="l" t="t" r="r" b="b"/>
              <a:pathLst>
                <a:path w="6483" h="3253" extrusionOk="0">
                  <a:moveTo>
                    <a:pt x="6140" y="1"/>
                  </a:moveTo>
                  <a:lnTo>
                    <a:pt x="1621" y="663"/>
                  </a:lnTo>
                  <a:cubicBezTo>
                    <a:pt x="1005" y="754"/>
                    <a:pt x="457" y="1165"/>
                    <a:pt x="206" y="1735"/>
                  </a:cubicBezTo>
                  <a:cubicBezTo>
                    <a:pt x="69" y="2078"/>
                    <a:pt x="0" y="2466"/>
                    <a:pt x="160" y="2717"/>
                  </a:cubicBezTo>
                  <a:cubicBezTo>
                    <a:pt x="417" y="3109"/>
                    <a:pt x="730" y="3253"/>
                    <a:pt x="1066" y="3253"/>
                  </a:cubicBezTo>
                  <a:cubicBezTo>
                    <a:pt x="1297" y="3253"/>
                    <a:pt x="1539" y="3184"/>
                    <a:pt x="1781" y="3082"/>
                  </a:cubicBezTo>
                  <a:cubicBezTo>
                    <a:pt x="2351" y="2854"/>
                    <a:pt x="6483" y="1324"/>
                    <a:pt x="6483" y="1324"/>
                  </a:cubicBezTo>
                  <a:lnTo>
                    <a:pt x="6140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9"/>
            <p:cNvSpPr/>
            <p:nvPr/>
          </p:nvSpPr>
          <p:spPr>
            <a:xfrm>
              <a:off x="7826018" y="3237326"/>
              <a:ext cx="183569" cy="169763"/>
            </a:xfrm>
            <a:custGeom>
              <a:avLst/>
              <a:gdLst/>
              <a:ahLst/>
              <a:cxnLst/>
              <a:rect l="l" t="t" r="r" b="b"/>
              <a:pathLst>
                <a:path w="3630" h="3357" extrusionOk="0">
                  <a:moveTo>
                    <a:pt x="2169" y="1"/>
                  </a:moveTo>
                  <a:lnTo>
                    <a:pt x="1187" y="845"/>
                  </a:lnTo>
                  <a:lnTo>
                    <a:pt x="229" y="1850"/>
                  </a:lnTo>
                  <a:lnTo>
                    <a:pt x="1" y="1872"/>
                  </a:lnTo>
                  <a:lnTo>
                    <a:pt x="46" y="3356"/>
                  </a:lnTo>
                  <a:cubicBezTo>
                    <a:pt x="46" y="3356"/>
                    <a:pt x="959" y="3173"/>
                    <a:pt x="1187" y="3014"/>
                  </a:cubicBezTo>
                  <a:cubicBezTo>
                    <a:pt x="1439" y="2877"/>
                    <a:pt x="2443" y="1781"/>
                    <a:pt x="2443" y="1781"/>
                  </a:cubicBezTo>
                  <a:cubicBezTo>
                    <a:pt x="2443" y="1781"/>
                    <a:pt x="3013" y="1690"/>
                    <a:pt x="3173" y="1553"/>
                  </a:cubicBezTo>
                  <a:cubicBezTo>
                    <a:pt x="3242" y="1462"/>
                    <a:pt x="3287" y="1370"/>
                    <a:pt x="3310" y="1256"/>
                  </a:cubicBezTo>
                  <a:lnTo>
                    <a:pt x="3310" y="1256"/>
                  </a:lnTo>
                  <a:lnTo>
                    <a:pt x="2374" y="1416"/>
                  </a:lnTo>
                  <a:lnTo>
                    <a:pt x="1986" y="1667"/>
                  </a:lnTo>
                  <a:cubicBezTo>
                    <a:pt x="1986" y="1667"/>
                    <a:pt x="2078" y="1553"/>
                    <a:pt x="2146" y="1439"/>
                  </a:cubicBezTo>
                  <a:cubicBezTo>
                    <a:pt x="2260" y="1302"/>
                    <a:pt x="2397" y="1165"/>
                    <a:pt x="2534" y="1051"/>
                  </a:cubicBezTo>
                  <a:lnTo>
                    <a:pt x="3219" y="914"/>
                  </a:lnTo>
                  <a:cubicBezTo>
                    <a:pt x="3219" y="914"/>
                    <a:pt x="3607" y="868"/>
                    <a:pt x="3607" y="594"/>
                  </a:cubicBezTo>
                  <a:lnTo>
                    <a:pt x="3082" y="594"/>
                  </a:lnTo>
                  <a:cubicBezTo>
                    <a:pt x="3082" y="594"/>
                    <a:pt x="3630" y="503"/>
                    <a:pt x="3584" y="229"/>
                  </a:cubicBezTo>
                  <a:lnTo>
                    <a:pt x="3173" y="206"/>
                  </a:lnTo>
                  <a:cubicBezTo>
                    <a:pt x="3265" y="183"/>
                    <a:pt x="3310" y="115"/>
                    <a:pt x="3310" y="46"/>
                  </a:cubicBezTo>
                  <a:lnTo>
                    <a:pt x="3287" y="46"/>
                  </a:lnTo>
                  <a:lnTo>
                    <a:pt x="2169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9"/>
            <p:cNvSpPr/>
            <p:nvPr/>
          </p:nvSpPr>
          <p:spPr>
            <a:xfrm>
              <a:off x="7775246" y="3235050"/>
              <a:ext cx="235504" cy="173152"/>
            </a:xfrm>
            <a:custGeom>
              <a:avLst/>
              <a:gdLst/>
              <a:ahLst/>
              <a:cxnLst/>
              <a:rect l="l" t="t" r="r" b="b"/>
              <a:pathLst>
                <a:path w="4657" h="3424" extrusionOk="0">
                  <a:moveTo>
                    <a:pt x="92" y="2005"/>
                  </a:moveTo>
                  <a:lnTo>
                    <a:pt x="46" y="2009"/>
                  </a:lnTo>
                  <a:lnTo>
                    <a:pt x="0" y="2032"/>
                  </a:lnTo>
                  <a:lnTo>
                    <a:pt x="69" y="2009"/>
                  </a:lnTo>
                  <a:lnTo>
                    <a:pt x="92" y="2005"/>
                  </a:lnTo>
                  <a:close/>
                  <a:moveTo>
                    <a:pt x="3196" y="0"/>
                  </a:moveTo>
                  <a:lnTo>
                    <a:pt x="2191" y="845"/>
                  </a:lnTo>
                  <a:lnTo>
                    <a:pt x="1256" y="1849"/>
                  </a:lnTo>
                  <a:lnTo>
                    <a:pt x="320" y="1963"/>
                  </a:lnTo>
                  <a:lnTo>
                    <a:pt x="92" y="2005"/>
                  </a:lnTo>
                  <a:lnTo>
                    <a:pt x="297" y="1986"/>
                  </a:lnTo>
                  <a:lnTo>
                    <a:pt x="1256" y="1872"/>
                  </a:lnTo>
                  <a:lnTo>
                    <a:pt x="2191" y="867"/>
                  </a:lnTo>
                  <a:lnTo>
                    <a:pt x="3195" y="47"/>
                  </a:lnTo>
                  <a:lnTo>
                    <a:pt x="3195" y="47"/>
                  </a:lnTo>
                  <a:lnTo>
                    <a:pt x="4268" y="90"/>
                  </a:lnTo>
                  <a:lnTo>
                    <a:pt x="4268" y="90"/>
                  </a:lnTo>
                  <a:cubicBezTo>
                    <a:pt x="4266" y="106"/>
                    <a:pt x="4261" y="122"/>
                    <a:pt x="4246" y="137"/>
                  </a:cubicBezTo>
                  <a:cubicBezTo>
                    <a:pt x="4223" y="160"/>
                    <a:pt x="4177" y="183"/>
                    <a:pt x="4154" y="183"/>
                  </a:cubicBezTo>
                  <a:lnTo>
                    <a:pt x="3972" y="228"/>
                  </a:lnTo>
                  <a:lnTo>
                    <a:pt x="4154" y="251"/>
                  </a:lnTo>
                  <a:lnTo>
                    <a:pt x="4564" y="273"/>
                  </a:lnTo>
                  <a:lnTo>
                    <a:pt x="4564" y="273"/>
                  </a:lnTo>
                  <a:cubicBezTo>
                    <a:pt x="4558" y="311"/>
                    <a:pt x="4539" y="346"/>
                    <a:pt x="4520" y="365"/>
                  </a:cubicBezTo>
                  <a:cubicBezTo>
                    <a:pt x="4474" y="411"/>
                    <a:pt x="4428" y="457"/>
                    <a:pt x="4383" y="479"/>
                  </a:cubicBezTo>
                  <a:cubicBezTo>
                    <a:pt x="4291" y="525"/>
                    <a:pt x="4177" y="548"/>
                    <a:pt x="4063" y="571"/>
                  </a:cubicBezTo>
                  <a:lnTo>
                    <a:pt x="4063" y="616"/>
                  </a:lnTo>
                  <a:lnTo>
                    <a:pt x="4086" y="616"/>
                  </a:lnTo>
                  <a:lnTo>
                    <a:pt x="4086" y="639"/>
                  </a:lnTo>
                  <a:cubicBezTo>
                    <a:pt x="4123" y="633"/>
                    <a:pt x="4156" y="625"/>
                    <a:pt x="4188" y="616"/>
                  </a:cubicBezTo>
                  <a:lnTo>
                    <a:pt x="4586" y="616"/>
                  </a:lnTo>
                  <a:cubicBezTo>
                    <a:pt x="4578" y="673"/>
                    <a:pt x="4540" y="713"/>
                    <a:pt x="4520" y="753"/>
                  </a:cubicBezTo>
                  <a:cubicBezTo>
                    <a:pt x="4474" y="799"/>
                    <a:pt x="4405" y="845"/>
                    <a:pt x="4360" y="867"/>
                  </a:cubicBezTo>
                  <a:cubicBezTo>
                    <a:pt x="4314" y="867"/>
                    <a:pt x="4291" y="890"/>
                    <a:pt x="4246" y="890"/>
                  </a:cubicBezTo>
                  <a:cubicBezTo>
                    <a:pt x="4223" y="913"/>
                    <a:pt x="4177" y="913"/>
                    <a:pt x="4154" y="913"/>
                  </a:cubicBezTo>
                  <a:lnTo>
                    <a:pt x="3926" y="959"/>
                  </a:lnTo>
                  <a:lnTo>
                    <a:pt x="3515" y="1027"/>
                  </a:lnTo>
                  <a:cubicBezTo>
                    <a:pt x="3401" y="1119"/>
                    <a:pt x="3310" y="1233"/>
                    <a:pt x="3219" y="1324"/>
                  </a:cubicBezTo>
                  <a:cubicBezTo>
                    <a:pt x="3173" y="1347"/>
                    <a:pt x="3150" y="1370"/>
                    <a:pt x="3150" y="1392"/>
                  </a:cubicBezTo>
                  <a:lnTo>
                    <a:pt x="3082" y="1484"/>
                  </a:lnTo>
                  <a:lnTo>
                    <a:pt x="2967" y="1644"/>
                  </a:lnTo>
                  <a:lnTo>
                    <a:pt x="2899" y="1758"/>
                  </a:lnTo>
                  <a:lnTo>
                    <a:pt x="2990" y="1689"/>
                  </a:lnTo>
                  <a:lnTo>
                    <a:pt x="2999" y="1684"/>
                  </a:lnTo>
                  <a:lnTo>
                    <a:pt x="2999" y="1684"/>
                  </a:lnTo>
                  <a:lnTo>
                    <a:pt x="3013" y="1712"/>
                  </a:lnTo>
                  <a:lnTo>
                    <a:pt x="3068" y="1639"/>
                  </a:lnTo>
                  <a:lnTo>
                    <a:pt x="3068" y="1639"/>
                  </a:lnTo>
                  <a:lnTo>
                    <a:pt x="3378" y="1438"/>
                  </a:lnTo>
                  <a:lnTo>
                    <a:pt x="4268" y="1286"/>
                  </a:lnTo>
                  <a:lnTo>
                    <a:pt x="4268" y="1286"/>
                  </a:lnTo>
                  <a:cubicBezTo>
                    <a:pt x="4267" y="1322"/>
                    <a:pt x="4263" y="1357"/>
                    <a:pt x="4246" y="1392"/>
                  </a:cubicBezTo>
                  <a:cubicBezTo>
                    <a:pt x="4223" y="1415"/>
                    <a:pt x="4200" y="1461"/>
                    <a:pt x="4154" y="1484"/>
                  </a:cubicBezTo>
                  <a:cubicBezTo>
                    <a:pt x="4109" y="1552"/>
                    <a:pt x="4017" y="1598"/>
                    <a:pt x="3949" y="1621"/>
                  </a:cubicBezTo>
                  <a:cubicBezTo>
                    <a:pt x="3766" y="1689"/>
                    <a:pt x="3607" y="1735"/>
                    <a:pt x="3424" y="1758"/>
                  </a:cubicBezTo>
                  <a:cubicBezTo>
                    <a:pt x="3104" y="2123"/>
                    <a:pt x="2808" y="2420"/>
                    <a:pt x="2511" y="2694"/>
                  </a:cubicBezTo>
                  <a:cubicBezTo>
                    <a:pt x="2443" y="2762"/>
                    <a:pt x="2374" y="2830"/>
                    <a:pt x="2306" y="2899"/>
                  </a:cubicBezTo>
                  <a:cubicBezTo>
                    <a:pt x="2260" y="2945"/>
                    <a:pt x="2191" y="3013"/>
                    <a:pt x="2100" y="3036"/>
                  </a:cubicBezTo>
                  <a:cubicBezTo>
                    <a:pt x="1963" y="3104"/>
                    <a:pt x="1826" y="3150"/>
                    <a:pt x="1666" y="3173"/>
                  </a:cubicBezTo>
                  <a:cubicBezTo>
                    <a:pt x="1415" y="3241"/>
                    <a:pt x="1187" y="3310"/>
                    <a:pt x="1050" y="3333"/>
                  </a:cubicBezTo>
                  <a:lnTo>
                    <a:pt x="890" y="3378"/>
                  </a:lnTo>
                  <a:lnTo>
                    <a:pt x="845" y="3378"/>
                  </a:lnTo>
                  <a:lnTo>
                    <a:pt x="845" y="3424"/>
                  </a:lnTo>
                  <a:lnTo>
                    <a:pt x="890" y="3424"/>
                  </a:lnTo>
                  <a:lnTo>
                    <a:pt x="1050" y="3401"/>
                  </a:lnTo>
                  <a:cubicBezTo>
                    <a:pt x="1210" y="3355"/>
                    <a:pt x="1415" y="3310"/>
                    <a:pt x="1689" y="3241"/>
                  </a:cubicBezTo>
                  <a:cubicBezTo>
                    <a:pt x="1826" y="3218"/>
                    <a:pt x="1986" y="3173"/>
                    <a:pt x="2123" y="3104"/>
                  </a:cubicBezTo>
                  <a:cubicBezTo>
                    <a:pt x="2191" y="3082"/>
                    <a:pt x="2283" y="3036"/>
                    <a:pt x="2351" y="2967"/>
                  </a:cubicBezTo>
                  <a:cubicBezTo>
                    <a:pt x="2420" y="2899"/>
                    <a:pt x="2465" y="2853"/>
                    <a:pt x="2557" y="2785"/>
                  </a:cubicBezTo>
                  <a:cubicBezTo>
                    <a:pt x="2831" y="2511"/>
                    <a:pt x="3127" y="2191"/>
                    <a:pt x="3470" y="1849"/>
                  </a:cubicBezTo>
                  <a:lnTo>
                    <a:pt x="3447" y="1849"/>
                  </a:lnTo>
                  <a:cubicBezTo>
                    <a:pt x="3629" y="1803"/>
                    <a:pt x="3789" y="1758"/>
                    <a:pt x="3972" y="1712"/>
                  </a:cubicBezTo>
                  <a:cubicBezTo>
                    <a:pt x="4017" y="1689"/>
                    <a:pt x="4063" y="1666"/>
                    <a:pt x="4086" y="1644"/>
                  </a:cubicBezTo>
                  <a:cubicBezTo>
                    <a:pt x="4109" y="1644"/>
                    <a:pt x="4132" y="1621"/>
                    <a:pt x="4154" y="1621"/>
                  </a:cubicBezTo>
                  <a:lnTo>
                    <a:pt x="4177" y="1598"/>
                  </a:lnTo>
                  <a:lnTo>
                    <a:pt x="4223" y="1552"/>
                  </a:lnTo>
                  <a:cubicBezTo>
                    <a:pt x="4246" y="1529"/>
                    <a:pt x="4269" y="1484"/>
                    <a:pt x="4291" y="1438"/>
                  </a:cubicBezTo>
                  <a:cubicBezTo>
                    <a:pt x="4314" y="1392"/>
                    <a:pt x="4337" y="1347"/>
                    <a:pt x="4337" y="1301"/>
                  </a:cubicBezTo>
                  <a:lnTo>
                    <a:pt x="4337" y="1256"/>
                  </a:lnTo>
                  <a:lnTo>
                    <a:pt x="4314" y="1256"/>
                  </a:lnTo>
                  <a:lnTo>
                    <a:pt x="4280" y="1261"/>
                  </a:lnTo>
                  <a:lnTo>
                    <a:pt x="4280" y="1261"/>
                  </a:lnTo>
                  <a:lnTo>
                    <a:pt x="4269" y="1256"/>
                  </a:lnTo>
                  <a:cubicBezTo>
                    <a:pt x="4269" y="1258"/>
                    <a:pt x="4269" y="1261"/>
                    <a:pt x="4269" y="1263"/>
                  </a:cubicBezTo>
                  <a:lnTo>
                    <a:pt x="4269" y="1263"/>
                  </a:lnTo>
                  <a:lnTo>
                    <a:pt x="3378" y="1415"/>
                  </a:lnTo>
                  <a:lnTo>
                    <a:pt x="3101" y="1595"/>
                  </a:lnTo>
                  <a:lnTo>
                    <a:pt x="3101" y="1595"/>
                  </a:lnTo>
                  <a:lnTo>
                    <a:pt x="3150" y="1529"/>
                  </a:lnTo>
                  <a:lnTo>
                    <a:pt x="3196" y="1461"/>
                  </a:lnTo>
                  <a:cubicBezTo>
                    <a:pt x="3219" y="1438"/>
                    <a:pt x="3241" y="1415"/>
                    <a:pt x="3264" y="1392"/>
                  </a:cubicBezTo>
                  <a:cubicBezTo>
                    <a:pt x="3356" y="1278"/>
                    <a:pt x="3470" y="1187"/>
                    <a:pt x="3561" y="1096"/>
                  </a:cubicBezTo>
                  <a:lnTo>
                    <a:pt x="3972" y="1027"/>
                  </a:lnTo>
                  <a:lnTo>
                    <a:pt x="4177" y="982"/>
                  </a:lnTo>
                  <a:cubicBezTo>
                    <a:pt x="4223" y="982"/>
                    <a:pt x="4246" y="959"/>
                    <a:pt x="4291" y="959"/>
                  </a:cubicBezTo>
                  <a:cubicBezTo>
                    <a:pt x="4337" y="959"/>
                    <a:pt x="4360" y="936"/>
                    <a:pt x="4405" y="936"/>
                  </a:cubicBezTo>
                  <a:cubicBezTo>
                    <a:pt x="4474" y="890"/>
                    <a:pt x="4520" y="867"/>
                    <a:pt x="4565" y="799"/>
                  </a:cubicBezTo>
                  <a:cubicBezTo>
                    <a:pt x="4634" y="753"/>
                    <a:pt x="4657" y="685"/>
                    <a:pt x="4657" y="616"/>
                  </a:cubicBezTo>
                  <a:lnTo>
                    <a:pt x="4657" y="594"/>
                  </a:lnTo>
                  <a:lnTo>
                    <a:pt x="4634" y="594"/>
                  </a:lnTo>
                  <a:lnTo>
                    <a:pt x="4295" y="579"/>
                  </a:lnTo>
                  <a:lnTo>
                    <a:pt x="4295" y="579"/>
                  </a:lnTo>
                  <a:cubicBezTo>
                    <a:pt x="4339" y="562"/>
                    <a:pt x="4382" y="544"/>
                    <a:pt x="4428" y="525"/>
                  </a:cubicBezTo>
                  <a:cubicBezTo>
                    <a:pt x="4474" y="502"/>
                    <a:pt x="4542" y="457"/>
                    <a:pt x="4565" y="411"/>
                  </a:cubicBezTo>
                  <a:cubicBezTo>
                    <a:pt x="4611" y="365"/>
                    <a:pt x="4634" y="297"/>
                    <a:pt x="4634" y="251"/>
                  </a:cubicBezTo>
                  <a:lnTo>
                    <a:pt x="4634" y="228"/>
                  </a:lnTo>
                  <a:lnTo>
                    <a:pt x="4611" y="228"/>
                  </a:lnTo>
                  <a:lnTo>
                    <a:pt x="4269" y="210"/>
                  </a:lnTo>
                  <a:lnTo>
                    <a:pt x="4269" y="210"/>
                  </a:lnTo>
                  <a:cubicBezTo>
                    <a:pt x="4278" y="203"/>
                    <a:pt x="4285" y="195"/>
                    <a:pt x="4291" y="183"/>
                  </a:cubicBezTo>
                  <a:cubicBezTo>
                    <a:pt x="4314" y="160"/>
                    <a:pt x="4337" y="91"/>
                    <a:pt x="4314" y="46"/>
                  </a:cubicBezTo>
                  <a:lnTo>
                    <a:pt x="4314" y="23"/>
                  </a:lnTo>
                  <a:lnTo>
                    <a:pt x="3196" y="0"/>
                  </a:ln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9"/>
            <p:cNvSpPr/>
            <p:nvPr/>
          </p:nvSpPr>
          <p:spPr>
            <a:xfrm>
              <a:off x="7914920" y="3265695"/>
              <a:ext cx="66955" cy="29432"/>
            </a:xfrm>
            <a:custGeom>
              <a:avLst/>
              <a:gdLst/>
              <a:ahLst/>
              <a:cxnLst/>
              <a:rect l="l" t="t" r="r" b="b"/>
              <a:pathLst>
                <a:path w="1324" h="582" extrusionOk="0">
                  <a:moveTo>
                    <a:pt x="1194" y="0"/>
                  </a:moveTo>
                  <a:cubicBezTo>
                    <a:pt x="1174" y="0"/>
                    <a:pt x="1157" y="3"/>
                    <a:pt x="1141" y="10"/>
                  </a:cubicBezTo>
                  <a:lnTo>
                    <a:pt x="616" y="10"/>
                  </a:lnTo>
                  <a:lnTo>
                    <a:pt x="616" y="33"/>
                  </a:lnTo>
                  <a:lnTo>
                    <a:pt x="571" y="56"/>
                  </a:lnTo>
                  <a:cubicBezTo>
                    <a:pt x="411" y="193"/>
                    <a:pt x="274" y="330"/>
                    <a:pt x="183" y="421"/>
                  </a:cubicBezTo>
                  <a:cubicBezTo>
                    <a:pt x="114" y="467"/>
                    <a:pt x="69" y="535"/>
                    <a:pt x="0" y="581"/>
                  </a:cubicBezTo>
                  <a:cubicBezTo>
                    <a:pt x="69" y="558"/>
                    <a:pt x="137" y="513"/>
                    <a:pt x="183" y="467"/>
                  </a:cubicBezTo>
                  <a:cubicBezTo>
                    <a:pt x="297" y="376"/>
                    <a:pt x="434" y="239"/>
                    <a:pt x="594" y="102"/>
                  </a:cubicBezTo>
                  <a:lnTo>
                    <a:pt x="639" y="79"/>
                  </a:lnTo>
                  <a:lnTo>
                    <a:pt x="639" y="56"/>
                  </a:lnTo>
                  <a:cubicBezTo>
                    <a:pt x="822" y="56"/>
                    <a:pt x="1004" y="56"/>
                    <a:pt x="1141" y="33"/>
                  </a:cubicBezTo>
                  <a:cubicBezTo>
                    <a:pt x="1210" y="33"/>
                    <a:pt x="1278" y="33"/>
                    <a:pt x="1324" y="10"/>
                  </a:cubicBezTo>
                  <a:cubicBezTo>
                    <a:pt x="1278" y="10"/>
                    <a:pt x="1233" y="0"/>
                    <a:pt x="119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9"/>
            <p:cNvSpPr/>
            <p:nvPr/>
          </p:nvSpPr>
          <p:spPr>
            <a:xfrm>
              <a:off x="7919522" y="3244254"/>
              <a:ext cx="68168" cy="25437"/>
            </a:xfrm>
            <a:custGeom>
              <a:avLst/>
              <a:gdLst/>
              <a:ahLst/>
              <a:cxnLst/>
              <a:rect l="l" t="t" r="r" b="b"/>
              <a:pathLst>
                <a:path w="1348" h="503" extrusionOk="0">
                  <a:moveTo>
                    <a:pt x="503" y="1"/>
                  </a:moveTo>
                  <a:lnTo>
                    <a:pt x="503" y="24"/>
                  </a:lnTo>
                  <a:cubicBezTo>
                    <a:pt x="366" y="138"/>
                    <a:pt x="229" y="275"/>
                    <a:pt x="137" y="343"/>
                  </a:cubicBezTo>
                  <a:cubicBezTo>
                    <a:pt x="92" y="389"/>
                    <a:pt x="46" y="457"/>
                    <a:pt x="0" y="503"/>
                  </a:cubicBezTo>
                  <a:cubicBezTo>
                    <a:pt x="46" y="480"/>
                    <a:pt x="114" y="434"/>
                    <a:pt x="160" y="389"/>
                  </a:cubicBezTo>
                  <a:cubicBezTo>
                    <a:pt x="251" y="297"/>
                    <a:pt x="388" y="183"/>
                    <a:pt x="548" y="69"/>
                  </a:cubicBezTo>
                  <a:lnTo>
                    <a:pt x="1119" y="69"/>
                  </a:lnTo>
                  <a:cubicBezTo>
                    <a:pt x="1210" y="69"/>
                    <a:pt x="1279" y="69"/>
                    <a:pt x="1347" y="46"/>
                  </a:cubicBezTo>
                  <a:cubicBezTo>
                    <a:pt x="1279" y="24"/>
                    <a:pt x="1210" y="24"/>
                    <a:pt x="1119" y="24"/>
                  </a:cubicBezTo>
                  <a:cubicBezTo>
                    <a:pt x="982" y="24"/>
                    <a:pt x="799" y="1"/>
                    <a:pt x="59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9"/>
            <p:cNvSpPr/>
            <p:nvPr/>
          </p:nvSpPr>
          <p:spPr>
            <a:xfrm>
              <a:off x="7756788" y="2649806"/>
              <a:ext cx="41569" cy="177804"/>
            </a:xfrm>
            <a:custGeom>
              <a:avLst/>
              <a:gdLst/>
              <a:ahLst/>
              <a:cxnLst/>
              <a:rect l="l" t="t" r="r" b="b"/>
              <a:pathLst>
                <a:path w="822" h="3516" extrusionOk="0">
                  <a:moveTo>
                    <a:pt x="502" y="1"/>
                  </a:moveTo>
                  <a:cubicBezTo>
                    <a:pt x="411" y="1"/>
                    <a:pt x="205" y="480"/>
                    <a:pt x="183" y="549"/>
                  </a:cubicBezTo>
                  <a:cubicBezTo>
                    <a:pt x="23" y="1051"/>
                    <a:pt x="0" y="1553"/>
                    <a:pt x="91" y="2055"/>
                  </a:cubicBezTo>
                  <a:cubicBezTo>
                    <a:pt x="205" y="2557"/>
                    <a:pt x="342" y="3036"/>
                    <a:pt x="525" y="3516"/>
                  </a:cubicBezTo>
                  <a:cubicBezTo>
                    <a:pt x="662" y="3036"/>
                    <a:pt x="753" y="2534"/>
                    <a:pt x="776" y="2009"/>
                  </a:cubicBezTo>
                  <a:cubicBezTo>
                    <a:pt x="822" y="1484"/>
                    <a:pt x="708" y="959"/>
                    <a:pt x="457" y="503"/>
                  </a:cubicBezTo>
                  <a:cubicBezTo>
                    <a:pt x="411" y="457"/>
                    <a:pt x="548" y="1"/>
                    <a:pt x="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9"/>
            <p:cNvSpPr/>
            <p:nvPr/>
          </p:nvSpPr>
          <p:spPr>
            <a:xfrm>
              <a:off x="7774083" y="2607125"/>
              <a:ext cx="221648" cy="431716"/>
            </a:xfrm>
            <a:custGeom>
              <a:avLst/>
              <a:gdLst/>
              <a:ahLst/>
              <a:cxnLst/>
              <a:rect l="l" t="t" r="r" b="b"/>
              <a:pathLst>
                <a:path w="4383" h="8537" extrusionOk="0">
                  <a:moveTo>
                    <a:pt x="1941" y="0"/>
                  </a:moveTo>
                  <a:cubicBezTo>
                    <a:pt x="662" y="46"/>
                    <a:pt x="0" y="1141"/>
                    <a:pt x="69" y="2420"/>
                  </a:cubicBezTo>
                  <a:lnTo>
                    <a:pt x="229" y="7145"/>
                  </a:lnTo>
                  <a:cubicBezTo>
                    <a:pt x="251" y="7921"/>
                    <a:pt x="891" y="8537"/>
                    <a:pt x="1667" y="8537"/>
                  </a:cubicBezTo>
                  <a:lnTo>
                    <a:pt x="1689" y="8537"/>
                  </a:lnTo>
                  <a:cubicBezTo>
                    <a:pt x="2488" y="8514"/>
                    <a:pt x="3127" y="7852"/>
                    <a:pt x="3105" y="7053"/>
                  </a:cubicBezTo>
                  <a:cubicBezTo>
                    <a:pt x="3105" y="6711"/>
                    <a:pt x="3105" y="6414"/>
                    <a:pt x="3105" y="6414"/>
                  </a:cubicBezTo>
                  <a:cubicBezTo>
                    <a:pt x="3105" y="6414"/>
                    <a:pt x="4314" y="6254"/>
                    <a:pt x="4360" y="5045"/>
                  </a:cubicBezTo>
                  <a:cubicBezTo>
                    <a:pt x="4383" y="4451"/>
                    <a:pt x="4337" y="3241"/>
                    <a:pt x="4269" y="2146"/>
                  </a:cubicBezTo>
                  <a:cubicBezTo>
                    <a:pt x="4200" y="959"/>
                    <a:pt x="3242" y="23"/>
                    <a:pt x="2055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9"/>
            <p:cNvSpPr/>
            <p:nvPr/>
          </p:nvSpPr>
          <p:spPr>
            <a:xfrm>
              <a:off x="7851404" y="2907206"/>
              <a:ext cx="79698" cy="41821"/>
            </a:xfrm>
            <a:custGeom>
              <a:avLst/>
              <a:gdLst/>
              <a:ahLst/>
              <a:cxnLst/>
              <a:rect l="l" t="t" r="r" b="b"/>
              <a:pathLst>
                <a:path w="1576" h="82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39" y="826"/>
                    <a:pt x="1445" y="826"/>
                  </a:cubicBezTo>
                  <a:cubicBezTo>
                    <a:pt x="1487" y="826"/>
                    <a:pt x="1531" y="825"/>
                    <a:pt x="1576" y="822"/>
                  </a:cubicBezTo>
                  <a:lnTo>
                    <a:pt x="1576" y="503"/>
                  </a:lnTo>
                  <a:cubicBezTo>
                    <a:pt x="1005" y="480"/>
                    <a:pt x="457" y="320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9"/>
            <p:cNvSpPr/>
            <p:nvPr/>
          </p:nvSpPr>
          <p:spPr>
            <a:xfrm>
              <a:off x="7882555" y="2829025"/>
              <a:ext cx="28926" cy="25993"/>
            </a:xfrm>
            <a:custGeom>
              <a:avLst/>
              <a:gdLst/>
              <a:ahLst/>
              <a:cxnLst/>
              <a:rect l="l" t="t" r="r" b="b"/>
              <a:pathLst>
                <a:path w="572" h="514" extrusionOk="0">
                  <a:moveTo>
                    <a:pt x="127" y="51"/>
                  </a:moveTo>
                  <a:cubicBezTo>
                    <a:pt x="114" y="61"/>
                    <a:pt x="103" y="73"/>
                    <a:pt x="92" y="86"/>
                  </a:cubicBezTo>
                  <a:lnTo>
                    <a:pt x="127" y="51"/>
                  </a:lnTo>
                  <a:close/>
                  <a:moveTo>
                    <a:pt x="275" y="0"/>
                  </a:moveTo>
                  <a:cubicBezTo>
                    <a:pt x="222" y="0"/>
                    <a:pt x="170" y="17"/>
                    <a:pt x="127" y="51"/>
                  </a:cubicBezTo>
                  <a:lnTo>
                    <a:pt x="127" y="51"/>
                  </a:lnTo>
                  <a:cubicBezTo>
                    <a:pt x="131" y="48"/>
                    <a:pt x="134" y="44"/>
                    <a:pt x="137" y="41"/>
                  </a:cubicBezTo>
                  <a:lnTo>
                    <a:pt x="137" y="41"/>
                  </a:lnTo>
                  <a:lnTo>
                    <a:pt x="127" y="51"/>
                  </a:lnTo>
                  <a:lnTo>
                    <a:pt x="127" y="51"/>
                  </a:lnTo>
                  <a:cubicBezTo>
                    <a:pt x="127" y="51"/>
                    <a:pt x="127" y="51"/>
                    <a:pt x="127" y="51"/>
                  </a:cubicBezTo>
                  <a:lnTo>
                    <a:pt x="127" y="51"/>
                  </a:lnTo>
                  <a:cubicBezTo>
                    <a:pt x="85" y="93"/>
                    <a:pt x="45" y="137"/>
                    <a:pt x="24" y="200"/>
                  </a:cubicBezTo>
                  <a:cubicBezTo>
                    <a:pt x="1" y="269"/>
                    <a:pt x="1" y="360"/>
                    <a:pt x="47" y="428"/>
                  </a:cubicBezTo>
                  <a:cubicBezTo>
                    <a:pt x="69" y="451"/>
                    <a:pt x="115" y="497"/>
                    <a:pt x="184" y="497"/>
                  </a:cubicBezTo>
                  <a:cubicBezTo>
                    <a:pt x="206" y="508"/>
                    <a:pt x="241" y="514"/>
                    <a:pt x="278" y="514"/>
                  </a:cubicBezTo>
                  <a:cubicBezTo>
                    <a:pt x="315" y="514"/>
                    <a:pt x="355" y="508"/>
                    <a:pt x="389" y="497"/>
                  </a:cubicBezTo>
                  <a:cubicBezTo>
                    <a:pt x="412" y="497"/>
                    <a:pt x="457" y="474"/>
                    <a:pt x="480" y="451"/>
                  </a:cubicBezTo>
                  <a:cubicBezTo>
                    <a:pt x="572" y="337"/>
                    <a:pt x="572" y="177"/>
                    <a:pt x="457" y="86"/>
                  </a:cubicBezTo>
                  <a:cubicBezTo>
                    <a:pt x="412" y="29"/>
                    <a:pt x="343" y="0"/>
                    <a:pt x="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9"/>
            <p:cNvSpPr/>
            <p:nvPr/>
          </p:nvSpPr>
          <p:spPr>
            <a:xfrm>
              <a:off x="7956438" y="2754839"/>
              <a:ext cx="17396" cy="17396"/>
            </a:xfrm>
            <a:custGeom>
              <a:avLst/>
              <a:gdLst/>
              <a:ahLst/>
              <a:cxnLst/>
              <a:rect l="l" t="t" r="r" b="b"/>
              <a:pathLst>
                <a:path w="344" h="344" extrusionOk="0">
                  <a:moveTo>
                    <a:pt x="161" y="1"/>
                  </a:moveTo>
                  <a:cubicBezTo>
                    <a:pt x="69" y="1"/>
                    <a:pt x="1" y="92"/>
                    <a:pt x="1" y="183"/>
                  </a:cubicBezTo>
                  <a:cubicBezTo>
                    <a:pt x="1" y="275"/>
                    <a:pt x="69" y="343"/>
                    <a:pt x="161" y="343"/>
                  </a:cubicBezTo>
                  <a:cubicBezTo>
                    <a:pt x="252" y="343"/>
                    <a:pt x="343" y="252"/>
                    <a:pt x="343" y="161"/>
                  </a:cubicBezTo>
                  <a:cubicBezTo>
                    <a:pt x="343" y="69"/>
                    <a:pt x="252" y="1"/>
                    <a:pt x="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9"/>
            <p:cNvSpPr/>
            <p:nvPr/>
          </p:nvSpPr>
          <p:spPr>
            <a:xfrm>
              <a:off x="7940306" y="2736382"/>
              <a:ext cx="36967" cy="9457"/>
            </a:xfrm>
            <a:custGeom>
              <a:avLst/>
              <a:gdLst/>
              <a:ahLst/>
              <a:cxnLst/>
              <a:rect l="l" t="t" r="r" b="b"/>
              <a:pathLst>
                <a:path w="731" h="187" extrusionOk="0">
                  <a:moveTo>
                    <a:pt x="388" y="1"/>
                  </a:moveTo>
                  <a:cubicBezTo>
                    <a:pt x="274" y="1"/>
                    <a:pt x="183" y="23"/>
                    <a:pt x="92" y="69"/>
                  </a:cubicBezTo>
                  <a:cubicBezTo>
                    <a:pt x="46" y="115"/>
                    <a:pt x="0" y="138"/>
                    <a:pt x="23" y="160"/>
                  </a:cubicBezTo>
                  <a:cubicBezTo>
                    <a:pt x="26" y="163"/>
                    <a:pt x="30" y="164"/>
                    <a:pt x="35" y="164"/>
                  </a:cubicBezTo>
                  <a:cubicBezTo>
                    <a:pt x="77" y="164"/>
                    <a:pt x="203" y="92"/>
                    <a:pt x="365" y="92"/>
                  </a:cubicBezTo>
                  <a:cubicBezTo>
                    <a:pt x="528" y="112"/>
                    <a:pt x="654" y="187"/>
                    <a:pt x="696" y="187"/>
                  </a:cubicBezTo>
                  <a:cubicBezTo>
                    <a:pt x="701" y="187"/>
                    <a:pt x="705" y="186"/>
                    <a:pt x="708" y="183"/>
                  </a:cubicBezTo>
                  <a:cubicBezTo>
                    <a:pt x="731" y="183"/>
                    <a:pt x="708" y="138"/>
                    <a:pt x="639" y="92"/>
                  </a:cubicBezTo>
                  <a:cubicBezTo>
                    <a:pt x="571" y="23"/>
                    <a:pt x="480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9"/>
            <p:cNvSpPr/>
            <p:nvPr/>
          </p:nvSpPr>
          <p:spPr>
            <a:xfrm>
              <a:off x="7867586" y="2754839"/>
              <a:ext cx="18509" cy="16435"/>
            </a:xfrm>
            <a:custGeom>
              <a:avLst/>
              <a:gdLst/>
              <a:ahLst/>
              <a:cxnLst/>
              <a:rect l="l" t="t" r="r" b="b"/>
              <a:pathLst>
                <a:path w="366" h="325" extrusionOk="0">
                  <a:moveTo>
                    <a:pt x="183" y="1"/>
                  </a:moveTo>
                  <a:cubicBezTo>
                    <a:pt x="92" y="1"/>
                    <a:pt x="23" y="69"/>
                    <a:pt x="0" y="161"/>
                  </a:cubicBezTo>
                  <a:lnTo>
                    <a:pt x="0" y="183"/>
                  </a:lnTo>
                  <a:cubicBezTo>
                    <a:pt x="20" y="263"/>
                    <a:pt x="74" y="325"/>
                    <a:pt x="148" y="325"/>
                  </a:cubicBezTo>
                  <a:cubicBezTo>
                    <a:pt x="159" y="325"/>
                    <a:pt x="171" y="323"/>
                    <a:pt x="183" y="320"/>
                  </a:cubicBezTo>
                  <a:cubicBezTo>
                    <a:pt x="274" y="320"/>
                    <a:pt x="365" y="252"/>
                    <a:pt x="365" y="161"/>
                  </a:cubicBezTo>
                  <a:cubicBezTo>
                    <a:pt x="365" y="69"/>
                    <a:pt x="274" y="1"/>
                    <a:pt x="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9"/>
            <p:cNvSpPr/>
            <p:nvPr/>
          </p:nvSpPr>
          <p:spPr>
            <a:xfrm>
              <a:off x="7849128" y="2736382"/>
              <a:ext cx="36967" cy="9457"/>
            </a:xfrm>
            <a:custGeom>
              <a:avLst/>
              <a:gdLst/>
              <a:ahLst/>
              <a:cxnLst/>
              <a:rect l="l" t="t" r="r" b="b"/>
              <a:pathLst>
                <a:path w="731" h="187" extrusionOk="0">
                  <a:moveTo>
                    <a:pt x="388" y="1"/>
                  </a:moveTo>
                  <a:cubicBezTo>
                    <a:pt x="274" y="1"/>
                    <a:pt x="183" y="23"/>
                    <a:pt x="91" y="69"/>
                  </a:cubicBezTo>
                  <a:cubicBezTo>
                    <a:pt x="46" y="115"/>
                    <a:pt x="0" y="138"/>
                    <a:pt x="23" y="160"/>
                  </a:cubicBezTo>
                  <a:cubicBezTo>
                    <a:pt x="25" y="163"/>
                    <a:pt x="29" y="164"/>
                    <a:pt x="35" y="164"/>
                  </a:cubicBezTo>
                  <a:cubicBezTo>
                    <a:pt x="77" y="164"/>
                    <a:pt x="203" y="92"/>
                    <a:pt x="365" y="92"/>
                  </a:cubicBezTo>
                  <a:cubicBezTo>
                    <a:pt x="548" y="112"/>
                    <a:pt x="659" y="187"/>
                    <a:pt x="697" y="187"/>
                  </a:cubicBezTo>
                  <a:cubicBezTo>
                    <a:pt x="702" y="187"/>
                    <a:pt x="705" y="186"/>
                    <a:pt x="708" y="183"/>
                  </a:cubicBezTo>
                  <a:cubicBezTo>
                    <a:pt x="730" y="183"/>
                    <a:pt x="708" y="138"/>
                    <a:pt x="639" y="92"/>
                  </a:cubicBezTo>
                  <a:cubicBezTo>
                    <a:pt x="571" y="23"/>
                    <a:pt x="479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9"/>
            <p:cNvSpPr/>
            <p:nvPr/>
          </p:nvSpPr>
          <p:spPr>
            <a:xfrm>
              <a:off x="7912594" y="2737545"/>
              <a:ext cx="27763" cy="79698"/>
            </a:xfrm>
            <a:custGeom>
              <a:avLst/>
              <a:gdLst/>
              <a:ahLst/>
              <a:cxnLst/>
              <a:rect l="l" t="t" r="r" b="b"/>
              <a:pathLst>
                <a:path w="549" h="1576" extrusionOk="0">
                  <a:moveTo>
                    <a:pt x="23" y="0"/>
                  </a:moveTo>
                  <a:lnTo>
                    <a:pt x="23" y="0"/>
                  </a:lnTo>
                  <a:cubicBezTo>
                    <a:pt x="0" y="23"/>
                    <a:pt x="115" y="434"/>
                    <a:pt x="297" y="959"/>
                  </a:cubicBezTo>
                  <a:lnTo>
                    <a:pt x="434" y="1324"/>
                  </a:lnTo>
                  <a:cubicBezTo>
                    <a:pt x="457" y="1370"/>
                    <a:pt x="480" y="1416"/>
                    <a:pt x="457" y="1484"/>
                  </a:cubicBezTo>
                  <a:cubicBezTo>
                    <a:pt x="457" y="1507"/>
                    <a:pt x="411" y="1530"/>
                    <a:pt x="366" y="1530"/>
                  </a:cubicBezTo>
                  <a:cubicBezTo>
                    <a:pt x="251" y="1530"/>
                    <a:pt x="160" y="1530"/>
                    <a:pt x="69" y="1575"/>
                  </a:cubicBezTo>
                  <a:lnTo>
                    <a:pt x="457" y="1575"/>
                  </a:lnTo>
                  <a:cubicBezTo>
                    <a:pt x="480" y="1553"/>
                    <a:pt x="525" y="1530"/>
                    <a:pt x="525" y="1507"/>
                  </a:cubicBezTo>
                  <a:cubicBezTo>
                    <a:pt x="548" y="1438"/>
                    <a:pt x="548" y="1370"/>
                    <a:pt x="503" y="1301"/>
                  </a:cubicBezTo>
                  <a:lnTo>
                    <a:pt x="388" y="936"/>
                  </a:lnTo>
                  <a:cubicBezTo>
                    <a:pt x="206" y="411"/>
                    <a:pt x="23" y="1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9"/>
            <p:cNvSpPr/>
            <p:nvPr/>
          </p:nvSpPr>
          <p:spPr>
            <a:xfrm>
              <a:off x="7886044" y="2822957"/>
              <a:ext cx="31202" cy="27763"/>
            </a:xfrm>
            <a:custGeom>
              <a:avLst/>
              <a:gdLst/>
              <a:ahLst/>
              <a:cxnLst/>
              <a:rect l="l" t="t" r="r" b="b"/>
              <a:pathLst>
                <a:path w="617" h="549" extrusionOk="0">
                  <a:moveTo>
                    <a:pt x="23" y="1"/>
                  </a:moveTo>
                  <a:cubicBezTo>
                    <a:pt x="23" y="1"/>
                    <a:pt x="0" y="46"/>
                    <a:pt x="0" y="137"/>
                  </a:cubicBezTo>
                  <a:cubicBezTo>
                    <a:pt x="0" y="252"/>
                    <a:pt x="69" y="343"/>
                    <a:pt x="160" y="411"/>
                  </a:cubicBezTo>
                  <a:cubicBezTo>
                    <a:pt x="229" y="503"/>
                    <a:pt x="343" y="548"/>
                    <a:pt x="480" y="548"/>
                  </a:cubicBezTo>
                  <a:cubicBezTo>
                    <a:pt x="571" y="548"/>
                    <a:pt x="617" y="525"/>
                    <a:pt x="617" y="503"/>
                  </a:cubicBezTo>
                  <a:cubicBezTo>
                    <a:pt x="617" y="480"/>
                    <a:pt x="388" y="503"/>
                    <a:pt x="229" y="343"/>
                  </a:cubicBezTo>
                  <a:cubicBezTo>
                    <a:pt x="46" y="206"/>
                    <a:pt x="46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9"/>
            <p:cNvSpPr/>
            <p:nvPr/>
          </p:nvSpPr>
          <p:spPr>
            <a:xfrm>
              <a:off x="7842200" y="2701286"/>
              <a:ext cx="45058" cy="11884"/>
            </a:xfrm>
            <a:custGeom>
              <a:avLst/>
              <a:gdLst/>
              <a:ahLst/>
              <a:cxnLst/>
              <a:rect l="l" t="t" r="r" b="b"/>
              <a:pathLst>
                <a:path w="891" h="235" extrusionOk="0">
                  <a:moveTo>
                    <a:pt x="525" y="1"/>
                  </a:moveTo>
                  <a:cubicBezTo>
                    <a:pt x="495" y="1"/>
                    <a:pt x="464" y="4"/>
                    <a:pt x="434" y="10"/>
                  </a:cubicBezTo>
                  <a:cubicBezTo>
                    <a:pt x="320" y="10"/>
                    <a:pt x="206" y="56"/>
                    <a:pt x="114" y="101"/>
                  </a:cubicBezTo>
                  <a:cubicBezTo>
                    <a:pt x="46" y="147"/>
                    <a:pt x="0" y="192"/>
                    <a:pt x="23" y="215"/>
                  </a:cubicBezTo>
                  <a:cubicBezTo>
                    <a:pt x="30" y="229"/>
                    <a:pt x="52" y="235"/>
                    <a:pt x="86" y="235"/>
                  </a:cubicBezTo>
                  <a:cubicBezTo>
                    <a:pt x="161" y="235"/>
                    <a:pt x="292" y="208"/>
                    <a:pt x="434" y="192"/>
                  </a:cubicBezTo>
                  <a:cubicBezTo>
                    <a:pt x="662" y="170"/>
                    <a:pt x="845" y="192"/>
                    <a:pt x="867" y="147"/>
                  </a:cubicBezTo>
                  <a:cubicBezTo>
                    <a:pt x="890" y="124"/>
                    <a:pt x="845" y="78"/>
                    <a:pt x="753" y="56"/>
                  </a:cubicBezTo>
                  <a:cubicBezTo>
                    <a:pt x="686" y="22"/>
                    <a:pt x="607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9"/>
            <p:cNvSpPr/>
            <p:nvPr/>
          </p:nvSpPr>
          <p:spPr>
            <a:xfrm>
              <a:off x="7940306" y="2708669"/>
              <a:ext cx="33528" cy="11429"/>
            </a:xfrm>
            <a:custGeom>
              <a:avLst/>
              <a:gdLst/>
              <a:ahLst/>
              <a:cxnLst/>
              <a:rect l="l" t="t" r="r" b="b"/>
              <a:pathLst>
                <a:path w="663" h="226" extrusionOk="0">
                  <a:moveTo>
                    <a:pt x="343" y="1"/>
                  </a:moveTo>
                  <a:cubicBezTo>
                    <a:pt x="251" y="1"/>
                    <a:pt x="160" y="24"/>
                    <a:pt x="92" y="69"/>
                  </a:cubicBezTo>
                  <a:cubicBezTo>
                    <a:pt x="23" y="92"/>
                    <a:pt x="0" y="138"/>
                    <a:pt x="23" y="161"/>
                  </a:cubicBezTo>
                  <a:cubicBezTo>
                    <a:pt x="34" y="183"/>
                    <a:pt x="74" y="189"/>
                    <a:pt x="131" y="189"/>
                  </a:cubicBezTo>
                  <a:cubicBezTo>
                    <a:pt x="189" y="189"/>
                    <a:pt x="263" y="183"/>
                    <a:pt x="343" y="183"/>
                  </a:cubicBezTo>
                  <a:cubicBezTo>
                    <a:pt x="453" y="199"/>
                    <a:pt x="541" y="226"/>
                    <a:pt x="601" y="226"/>
                  </a:cubicBezTo>
                  <a:cubicBezTo>
                    <a:pt x="627" y="226"/>
                    <a:pt x="648" y="220"/>
                    <a:pt x="662" y="206"/>
                  </a:cubicBezTo>
                  <a:cubicBezTo>
                    <a:pt x="662" y="183"/>
                    <a:pt x="662" y="138"/>
                    <a:pt x="594" y="92"/>
                  </a:cubicBezTo>
                  <a:cubicBezTo>
                    <a:pt x="525" y="24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9"/>
            <p:cNvSpPr/>
            <p:nvPr/>
          </p:nvSpPr>
          <p:spPr>
            <a:xfrm>
              <a:off x="7739897" y="2773803"/>
              <a:ext cx="43440" cy="63566"/>
            </a:xfrm>
            <a:custGeom>
              <a:avLst/>
              <a:gdLst/>
              <a:ahLst/>
              <a:cxnLst/>
              <a:rect l="l" t="t" r="r" b="b"/>
              <a:pathLst>
                <a:path w="859" h="1257" extrusionOk="0">
                  <a:moveTo>
                    <a:pt x="555" y="1"/>
                  </a:moveTo>
                  <a:cubicBezTo>
                    <a:pt x="311" y="1"/>
                    <a:pt x="0" y="97"/>
                    <a:pt x="14" y="607"/>
                  </a:cubicBezTo>
                  <a:cubicBezTo>
                    <a:pt x="14" y="1155"/>
                    <a:pt x="390" y="1257"/>
                    <a:pt x="640" y="1257"/>
                  </a:cubicBezTo>
                  <a:cubicBezTo>
                    <a:pt x="765" y="1257"/>
                    <a:pt x="859" y="1231"/>
                    <a:pt x="859" y="1224"/>
                  </a:cubicBezTo>
                  <a:cubicBezTo>
                    <a:pt x="859" y="1201"/>
                    <a:pt x="836" y="37"/>
                    <a:pt x="836" y="37"/>
                  </a:cubicBezTo>
                  <a:cubicBezTo>
                    <a:pt x="828" y="37"/>
                    <a:pt x="704" y="1"/>
                    <a:pt x="555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9"/>
            <p:cNvSpPr/>
            <p:nvPr/>
          </p:nvSpPr>
          <p:spPr>
            <a:xfrm>
              <a:off x="7750972" y="2787154"/>
              <a:ext cx="19672" cy="36613"/>
            </a:xfrm>
            <a:custGeom>
              <a:avLst/>
              <a:gdLst/>
              <a:ahLst/>
              <a:cxnLst/>
              <a:rect l="l" t="t" r="r" b="b"/>
              <a:pathLst>
                <a:path w="389" h="724" extrusionOk="0">
                  <a:moveTo>
                    <a:pt x="366" y="663"/>
                  </a:moveTo>
                  <a:cubicBezTo>
                    <a:pt x="366" y="663"/>
                    <a:pt x="366" y="663"/>
                    <a:pt x="343" y="686"/>
                  </a:cubicBezTo>
                  <a:cubicBezTo>
                    <a:pt x="366" y="686"/>
                    <a:pt x="389" y="663"/>
                    <a:pt x="366" y="663"/>
                  </a:cubicBezTo>
                  <a:close/>
                  <a:moveTo>
                    <a:pt x="206" y="1"/>
                  </a:moveTo>
                  <a:cubicBezTo>
                    <a:pt x="138" y="1"/>
                    <a:pt x="69" y="69"/>
                    <a:pt x="47" y="138"/>
                  </a:cubicBezTo>
                  <a:cubicBezTo>
                    <a:pt x="24" y="206"/>
                    <a:pt x="1" y="275"/>
                    <a:pt x="1" y="366"/>
                  </a:cubicBezTo>
                  <a:cubicBezTo>
                    <a:pt x="1" y="503"/>
                    <a:pt x="69" y="663"/>
                    <a:pt x="206" y="709"/>
                  </a:cubicBezTo>
                  <a:cubicBezTo>
                    <a:pt x="225" y="718"/>
                    <a:pt x="244" y="724"/>
                    <a:pt x="263" y="724"/>
                  </a:cubicBezTo>
                  <a:cubicBezTo>
                    <a:pt x="290" y="724"/>
                    <a:pt x="317" y="712"/>
                    <a:pt x="343" y="686"/>
                  </a:cubicBezTo>
                  <a:lnTo>
                    <a:pt x="229" y="686"/>
                  </a:lnTo>
                  <a:cubicBezTo>
                    <a:pt x="115" y="617"/>
                    <a:pt x="47" y="480"/>
                    <a:pt x="69" y="366"/>
                  </a:cubicBezTo>
                  <a:cubicBezTo>
                    <a:pt x="47" y="275"/>
                    <a:pt x="69" y="206"/>
                    <a:pt x="92" y="161"/>
                  </a:cubicBezTo>
                  <a:cubicBezTo>
                    <a:pt x="115" y="92"/>
                    <a:pt x="161" y="47"/>
                    <a:pt x="206" y="47"/>
                  </a:cubicBezTo>
                  <a:cubicBezTo>
                    <a:pt x="213" y="40"/>
                    <a:pt x="222" y="37"/>
                    <a:pt x="231" y="37"/>
                  </a:cubicBezTo>
                  <a:cubicBezTo>
                    <a:pt x="254" y="37"/>
                    <a:pt x="281" y="53"/>
                    <a:pt x="298" y="69"/>
                  </a:cubicBezTo>
                  <a:cubicBezTo>
                    <a:pt x="298" y="92"/>
                    <a:pt x="298" y="115"/>
                    <a:pt x="298" y="115"/>
                  </a:cubicBezTo>
                  <a:cubicBezTo>
                    <a:pt x="320" y="115"/>
                    <a:pt x="320" y="92"/>
                    <a:pt x="320" y="69"/>
                  </a:cubicBezTo>
                  <a:cubicBezTo>
                    <a:pt x="298" y="47"/>
                    <a:pt x="298" y="24"/>
                    <a:pt x="275" y="24"/>
                  </a:cubicBezTo>
                  <a:cubicBezTo>
                    <a:pt x="252" y="1"/>
                    <a:pt x="229" y="1"/>
                    <a:pt x="20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9"/>
            <p:cNvSpPr/>
            <p:nvPr/>
          </p:nvSpPr>
          <p:spPr>
            <a:xfrm>
              <a:off x="7759063" y="2600855"/>
              <a:ext cx="210118" cy="205516"/>
            </a:xfrm>
            <a:custGeom>
              <a:avLst/>
              <a:gdLst/>
              <a:ahLst/>
              <a:cxnLst/>
              <a:rect l="l" t="t" r="r" b="b"/>
              <a:pathLst>
                <a:path w="4155" h="4064" extrusionOk="0">
                  <a:moveTo>
                    <a:pt x="2107" y="1"/>
                  </a:moveTo>
                  <a:cubicBezTo>
                    <a:pt x="1945" y="1"/>
                    <a:pt x="1794" y="17"/>
                    <a:pt x="1667" y="56"/>
                  </a:cubicBezTo>
                  <a:cubicBezTo>
                    <a:pt x="1119" y="215"/>
                    <a:pt x="640" y="512"/>
                    <a:pt x="389" y="1014"/>
                  </a:cubicBezTo>
                  <a:cubicBezTo>
                    <a:pt x="115" y="1539"/>
                    <a:pt x="1" y="2110"/>
                    <a:pt x="46" y="2703"/>
                  </a:cubicBezTo>
                  <a:cubicBezTo>
                    <a:pt x="46" y="2863"/>
                    <a:pt x="92" y="3046"/>
                    <a:pt x="160" y="3206"/>
                  </a:cubicBezTo>
                  <a:cubicBezTo>
                    <a:pt x="297" y="3388"/>
                    <a:pt x="503" y="3502"/>
                    <a:pt x="503" y="3753"/>
                  </a:cubicBezTo>
                  <a:cubicBezTo>
                    <a:pt x="503" y="3822"/>
                    <a:pt x="526" y="3913"/>
                    <a:pt x="594" y="3982"/>
                  </a:cubicBezTo>
                  <a:cubicBezTo>
                    <a:pt x="645" y="4040"/>
                    <a:pt x="698" y="4063"/>
                    <a:pt x="749" y="4063"/>
                  </a:cubicBezTo>
                  <a:cubicBezTo>
                    <a:pt x="860" y="4063"/>
                    <a:pt x="965" y="3954"/>
                    <a:pt x="1028" y="3845"/>
                  </a:cubicBezTo>
                  <a:cubicBezTo>
                    <a:pt x="1210" y="3525"/>
                    <a:pt x="1210" y="3137"/>
                    <a:pt x="1233" y="2772"/>
                  </a:cubicBezTo>
                  <a:cubicBezTo>
                    <a:pt x="1233" y="2475"/>
                    <a:pt x="1233" y="2178"/>
                    <a:pt x="1165" y="1882"/>
                  </a:cubicBezTo>
                  <a:cubicBezTo>
                    <a:pt x="1142" y="1790"/>
                    <a:pt x="1142" y="1699"/>
                    <a:pt x="1142" y="1585"/>
                  </a:cubicBezTo>
                  <a:cubicBezTo>
                    <a:pt x="1142" y="1448"/>
                    <a:pt x="1188" y="1288"/>
                    <a:pt x="1256" y="1151"/>
                  </a:cubicBezTo>
                  <a:cubicBezTo>
                    <a:pt x="1279" y="1129"/>
                    <a:pt x="1325" y="1106"/>
                    <a:pt x="1347" y="1083"/>
                  </a:cubicBezTo>
                  <a:cubicBezTo>
                    <a:pt x="1484" y="961"/>
                    <a:pt x="1652" y="900"/>
                    <a:pt x="1822" y="900"/>
                  </a:cubicBezTo>
                  <a:cubicBezTo>
                    <a:pt x="1908" y="900"/>
                    <a:pt x="1994" y="915"/>
                    <a:pt x="2078" y="946"/>
                  </a:cubicBezTo>
                  <a:cubicBezTo>
                    <a:pt x="2419" y="1060"/>
                    <a:pt x="2703" y="1220"/>
                    <a:pt x="3036" y="1220"/>
                  </a:cubicBezTo>
                  <a:cubicBezTo>
                    <a:pt x="3171" y="1220"/>
                    <a:pt x="3313" y="1194"/>
                    <a:pt x="3470" y="1129"/>
                  </a:cubicBezTo>
                  <a:cubicBezTo>
                    <a:pt x="3561" y="1083"/>
                    <a:pt x="3653" y="1014"/>
                    <a:pt x="3698" y="923"/>
                  </a:cubicBezTo>
                  <a:cubicBezTo>
                    <a:pt x="3744" y="877"/>
                    <a:pt x="3807" y="855"/>
                    <a:pt x="3870" y="855"/>
                  </a:cubicBezTo>
                  <a:cubicBezTo>
                    <a:pt x="3932" y="855"/>
                    <a:pt x="3995" y="877"/>
                    <a:pt x="4041" y="923"/>
                  </a:cubicBezTo>
                  <a:cubicBezTo>
                    <a:pt x="4155" y="855"/>
                    <a:pt x="3721" y="398"/>
                    <a:pt x="3402" y="261"/>
                  </a:cubicBezTo>
                  <a:cubicBezTo>
                    <a:pt x="3023" y="113"/>
                    <a:pt x="2526" y="1"/>
                    <a:pt x="21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9"/>
            <p:cNvSpPr/>
            <p:nvPr/>
          </p:nvSpPr>
          <p:spPr>
            <a:xfrm>
              <a:off x="7760227" y="2826143"/>
              <a:ext cx="23110" cy="30342"/>
            </a:xfrm>
            <a:custGeom>
              <a:avLst/>
              <a:gdLst/>
              <a:ahLst/>
              <a:cxnLst/>
              <a:rect l="l" t="t" r="r" b="b"/>
              <a:pathLst>
                <a:path w="457" h="600" extrusionOk="0">
                  <a:moveTo>
                    <a:pt x="274" y="0"/>
                  </a:moveTo>
                  <a:cubicBezTo>
                    <a:pt x="246" y="0"/>
                    <a:pt x="206" y="6"/>
                    <a:pt x="160" y="29"/>
                  </a:cubicBezTo>
                  <a:cubicBezTo>
                    <a:pt x="115" y="74"/>
                    <a:pt x="69" y="120"/>
                    <a:pt x="46" y="166"/>
                  </a:cubicBezTo>
                  <a:cubicBezTo>
                    <a:pt x="0" y="234"/>
                    <a:pt x="0" y="303"/>
                    <a:pt x="23" y="394"/>
                  </a:cubicBezTo>
                  <a:cubicBezTo>
                    <a:pt x="46" y="462"/>
                    <a:pt x="92" y="531"/>
                    <a:pt x="160" y="554"/>
                  </a:cubicBezTo>
                  <a:cubicBezTo>
                    <a:pt x="206" y="599"/>
                    <a:pt x="274" y="599"/>
                    <a:pt x="320" y="599"/>
                  </a:cubicBezTo>
                  <a:cubicBezTo>
                    <a:pt x="366" y="599"/>
                    <a:pt x="411" y="577"/>
                    <a:pt x="434" y="531"/>
                  </a:cubicBezTo>
                  <a:cubicBezTo>
                    <a:pt x="457" y="508"/>
                    <a:pt x="434" y="508"/>
                    <a:pt x="434" y="508"/>
                  </a:cubicBezTo>
                  <a:cubicBezTo>
                    <a:pt x="434" y="501"/>
                    <a:pt x="434" y="499"/>
                    <a:pt x="434" y="499"/>
                  </a:cubicBezTo>
                  <a:cubicBezTo>
                    <a:pt x="432" y="499"/>
                    <a:pt x="427" y="515"/>
                    <a:pt x="411" y="531"/>
                  </a:cubicBezTo>
                  <a:cubicBezTo>
                    <a:pt x="389" y="554"/>
                    <a:pt x="366" y="554"/>
                    <a:pt x="320" y="554"/>
                  </a:cubicBezTo>
                  <a:cubicBezTo>
                    <a:pt x="206" y="554"/>
                    <a:pt x="115" y="485"/>
                    <a:pt x="92" y="371"/>
                  </a:cubicBezTo>
                  <a:cubicBezTo>
                    <a:pt x="46" y="257"/>
                    <a:pt x="92" y="143"/>
                    <a:pt x="183" y="74"/>
                  </a:cubicBezTo>
                  <a:cubicBezTo>
                    <a:pt x="252" y="29"/>
                    <a:pt x="320" y="6"/>
                    <a:pt x="320" y="6"/>
                  </a:cubicBezTo>
                  <a:cubicBezTo>
                    <a:pt x="320" y="6"/>
                    <a:pt x="303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9"/>
            <p:cNvSpPr/>
            <p:nvPr/>
          </p:nvSpPr>
          <p:spPr>
            <a:xfrm>
              <a:off x="8008373" y="3483196"/>
              <a:ext cx="20835" cy="22251"/>
            </a:xfrm>
            <a:custGeom>
              <a:avLst/>
              <a:gdLst/>
              <a:ahLst/>
              <a:cxnLst/>
              <a:rect l="l" t="t" r="r" b="b"/>
              <a:pathLst>
                <a:path w="412" h="440" extrusionOk="0">
                  <a:moveTo>
                    <a:pt x="412" y="1"/>
                  </a:moveTo>
                  <a:cubicBezTo>
                    <a:pt x="389" y="1"/>
                    <a:pt x="320" y="115"/>
                    <a:pt x="206" y="229"/>
                  </a:cubicBezTo>
                  <a:cubicBezTo>
                    <a:pt x="92" y="343"/>
                    <a:pt x="1" y="434"/>
                    <a:pt x="1" y="434"/>
                  </a:cubicBezTo>
                  <a:cubicBezTo>
                    <a:pt x="1" y="438"/>
                    <a:pt x="5" y="440"/>
                    <a:pt x="11" y="440"/>
                  </a:cubicBezTo>
                  <a:cubicBezTo>
                    <a:pt x="45" y="440"/>
                    <a:pt x="156" y="389"/>
                    <a:pt x="252" y="274"/>
                  </a:cubicBezTo>
                  <a:cubicBezTo>
                    <a:pt x="389" y="160"/>
                    <a:pt x="412" y="23"/>
                    <a:pt x="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9"/>
            <p:cNvSpPr/>
            <p:nvPr/>
          </p:nvSpPr>
          <p:spPr>
            <a:xfrm>
              <a:off x="7988752" y="3130016"/>
              <a:ext cx="435256" cy="252799"/>
            </a:xfrm>
            <a:custGeom>
              <a:avLst/>
              <a:gdLst/>
              <a:ahLst/>
              <a:cxnLst/>
              <a:rect l="l" t="t" r="r" b="b"/>
              <a:pathLst>
                <a:path w="8607" h="4999" extrusionOk="0">
                  <a:moveTo>
                    <a:pt x="8332" y="0"/>
                  </a:moveTo>
                  <a:lnTo>
                    <a:pt x="3904" y="69"/>
                  </a:lnTo>
                  <a:cubicBezTo>
                    <a:pt x="3790" y="69"/>
                    <a:pt x="3699" y="160"/>
                    <a:pt x="3676" y="251"/>
                  </a:cubicBezTo>
                  <a:lnTo>
                    <a:pt x="2671" y="4360"/>
                  </a:lnTo>
                  <a:cubicBezTo>
                    <a:pt x="2626" y="4451"/>
                    <a:pt x="2557" y="4519"/>
                    <a:pt x="2466" y="4519"/>
                  </a:cubicBezTo>
                  <a:lnTo>
                    <a:pt x="1" y="4793"/>
                  </a:lnTo>
                  <a:cubicBezTo>
                    <a:pt x="24" y="4907"/>
                    <a:pt x="115" y="4999"/>
                    <a:pt x="229" y="4999"/>
                  </a:cubicBezTo>
                  <a:lnTo>
                    <a:pt x="252" y="4999"/>
                  </a:lnTo>
                  <a:lnTo>
                    <a:pt x="7351" y="4542"/>
                  </a:lnTo>
                  <a:cubicBezTo>
                    <a:pt x="7442" y="4519"/>
                    <a:pt x="7533" y="4451"/>
                    <a:pt x="7556" y="4360"/>
                  </a:cubicBezTo>
                  <a:lnTo>
                    <a:pt x="8583" y="297"/>
                  </a:lnTo>
                  <a:cubicBezTo>
                    <a:pt x="8606" y="160"/>
                    <a:pt x="8538" y="46"/>
                    <a:pt x="8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9"/>
            <p:cNvSpPr/>
            <p:nvPr/>
          </p:nvSpPr>
          <p:spPr>
            <a:xfrm>
              <a:off x="7994567" y="3140383"/>
              <a:ext cx="204353" cy="234341"/>
            </a:xfrm>
            <a:custGeom>
              <a:avLst/>
              <a:gdLst/>
              <a:ahLst/>
              <a:cxnLst/>
              <a:rect l="l" t="t" r="r" b="b"/>
              <a:pathLst>
                <a:path w="4041" h="4634" extrusionOk="0">
                  <a:moveTo>
                    <a:pt x="4040" y="0"/>
                  </a:moveTo>
                  <a:cubicBezTo>
                    <a:pt x="4017" y="0"/>
                    <a:pt x="3994" y="23"/>
                    <a:pt x="3972" y="23"/>
                  </a:cubicBezTo>
                  <a:cubicBezTo>
                    <a:pt x="3926" y="69"/>
                    <a:pt x="3857" y="115"/>
                    <a:pt x="3835" y="183"/>
                  </a:cubicBezTo>
                  <a:cubicBezTo>
                    <a:pt x="3880" y="137"/>
                    <a:pt x="3926" y="69"/>
                    <a:pt x="3972" y="46"/>
                  </a:cubicBezTo>
                  <a:cubicBezTo>
                    <a:pt x="4017" y="0"/>
                    <a:pt x="4040" y="0"/>
                    <a:pt x="4040" y="0"/>
                  </a:cubicBezTo>
                  <a:close/>
                  <a:moveTo>
                    <a:pt x="3835" y="183"/>
                  </a:moveTo>
                  <a:cubicBezTo>
                    <a:pt x="3766" y="297"/>
                    <a:pt x="3743" y="388"/>
                    <a:pt x="3698" y="503"/>
                  </a:cubicBezTo>
                  <a:lnTo>
                    <a:pt x="3584" y="936"/>
                  </a:lnTo>
                  <a:lnTo>
                    <a:pt x="2944" y="3493"/>
                  </a:lnTo>
                  <a:cubicBezTo>
                    <a:pt x="2876" y="3744"/>
                    <a:pt x="2808" y="3995"/>
                    <a:pt x="2739" y="4223"/>
                  </a:cubicBezTo>
                  <a:cubicBezTo>
                    <a:pt x="2739" y="4269"/>
                    <a:pt x="2693" y="4314"/>
                    <a:pt x="2671" y="4360"/>
                  </a:cubicBezTo>
                  <a:cubicBezTo>
                    <a:pt x="2625" y="4406"/>
                    <a:pt x="2579" y="4429"/>
                    <a:pt x="2511" y="4451"/>
                  </a:cubicBezTo>
                  <a:cubicBezTo>
                    <a:pt x="2419" y="4451"/>
                    <a:pt x="2305" y="4474"/>
                    <a:pt x="2191" y="4474"/>
                  </a:cubicBezTo>
                  <a:lnTo>
                    <a:pt x="1004" y="4543"/>
                  </a:lnTo>
                  <a:lnTo>
                    <a:pt x="205" y="4611"/>
                  </a:lnTo>
                  <a:lnTo>
                    <a:pt x="0" y="4634"/>
                  </a:lnTo>
                  <a:lnTo>
                    <a:pt x="205" y="4634"/>
                  </a:lnTo>
                  <a:lnTo>
                    <a:pt x="1004" y="4588"/>
                  </a:lnTo>
                  <a:lnTo>
                    <a:pt x="2191" y="4520"/>
                  </a:lnTo>
                  <a:cubicBezTo>
                    <a:pt x="2305" y="4520"/>
                    <a:pt x="2419" y="4497"/>
                    <a:pt x="2534" y="4474"/>
                  </a:cubicBezTo>
                  <a:cubicBezTo>
                    <a:pt x="2602" y="4474"/>
                    <a:pt x="2648" y="4429"/>
                    <a:pt x="2693" y="4383"/>
                  </a:cubicBezTo>
                  <a:cubicBezTo>
                    <a:pt x="2739" y="4337"/>
                    <a:pt x="2762" y="4292"/>
                    <a:pt x="2785" y="4223"/>
                  </a:cubicBezTo>
                  <a:cubicBezTo>
                    <a:pt x="2853" y="3995"/>
                    <a:pt x="2922" y="3744"/>
                    <a:pt x="2990" y="3516"/>
                  </a:cubicBezTo>
                  <a:lnTo>
                    <a:pt x="3629" y="959"/>
                  </a:lnTo>
                  <a:cubicBezTo>
                    <a:pt x="3721" y="640"/>
                    <a:pt x="3743" y="366"/>
                    <a:pt x="3835" y="18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9"/>
            <p:cNvSpPr/>
            <p:nvPr/>
          </p:nvSpPr>
          <p:spPr>
            <a:xfrm>
              <a:off x="8208073" y="3134618"/>
              <a:ext cx="212445" cy="5816"/>
            </a:xfrm>
            <a:custGeom>
              <a:avLst/>
              <a:gdLst/>
              <a:ahLst/>
              <a:cxnLst/>
              <a:rect l="l" t="t" r="r" b="b"/>
              <a:pathLst>
                <a:path w="4201" h="115" extrusionOk="0">
                  <a:moveTo>
                    <a:pt x="3561" y="0"/>
                  </a:moveTo>
                  <a:cubicBezTo>
                    <a:pt x="3173" y="0"/>
                    <a:pt x="2626" y="23"/>
                    <a:pt x="2009" y="46"/>
                  </a:cubicBezTo>
                  <a:lnTo>
                    <a:pt x="457" y="92"/>
                  </a:lnTo>
                  <a:lnTo>
                    <a:pt x="1" y="114"/>
                  </a:lnTo>
                  <a:lnTo>
                    <a:pt x="457" y="114"/>
                  </a:lnTo>
                  <a:cubicBezTo>
                    <a:pt x="868" y="114"/>
                    <a:pt x="1416" y="92"/>
                    <a:pt x="2009" y="69"/>
                  </a:cubicBezTo>
                  <a:cubicBezTo>
                    <a:pt x="2626" y="46"/>
                    <a:pt x="3173" y="46"/>
                    <a:pt x="3561" y="23"/>
                  </a:cubicBezTo>
                  <a:lnTo>
                    <a:pt x="4201" y="23"/>
                  </a:lnTo>
                  <a:cubicBezTo>
                    <a:pt x="4201" y="23"/>
                    <a:pt x="4201" y="23"/>
                    <a:pt x="4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9"/>
            <p:cNvSpPr/>
            <p:nvPr/>
          </p:nvSpPr>
          <p:spPr>
            <a:xfrm>
              <a:off x="8070726" y="3364306"/>
              <a:ext cx="213608" cy="103264"/>
            </a:xfrm>
            <a:custGeom>
              <a:avLst/>
              <a:gdLst/>
              <a:ahLst/>
              <a:cxnLst/>
              <a:rect l="l" t="t" r="r" b="b"/>
              <a:pathLst>
                <a:path w="4224" h="2042" extrusionOk="0">
                  <a:moveTo>
                    <a:pt x="4018" y="1"/>
                  </a:moveTo>
                  <a:lnTo>
                    <a:pt x="0" y="252"/>
                  </a:lnTo>
                  <a:cubicBezTo>
                    <a:pt x="0" y="252"/>
                    <a:pt x="434" y="1872"/>
                    <a:pt x="1370" y="2032"/>
                  </a:cubicBezTo>
                  <a:cubicBezTo>
                    <a:pt x="1406" y="2039"/>
                    <a:pt x="1444" y="2042"/>
                    <a:pt x="1483" y="2042"/>
                  </a:cubicBezTo>
                  <a:cubicBezTo>
                    <a:pt x="2398" y="2042"/>
                    <a:pt x="4223" y="343"/>
                    <a:pt x="4223" y="343"/>
                  </a:cubicBezTo>
                  <a:lnTo>
                    <a:pt x="4018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9"/>
            <p:cNvSpPr/>
            <p:nvPr/>
          </p:nvSpPr>
          <p:spPr>
            <a:xfrm>
              <a:off x="8191942" y="3315506"/>
              <a:ext cx="169713" cy="92695"/>
            </a:xfrm>
            <a:custGeom>
              <a:avLst/>
              <a:gdLst/>
              <a:ahLst/>
              <a:cxnLst/>
              <a:rect l="l" t="t" r="r" b="b"/>
              <a:pathLst>
                <a:path w="3356" h="1833" extrusionOk="0">
                  <a:moveTo>
                    <a:pt x="2519" y="1"/>
                  </a:moveTo>
                  <a:cubicBezTo>
                    <a:pt x="2460" y="1"/>
                    <a:pt x="2328" y="190"/>
                    <a:pt x="2328" y="190"/>
                  </a:cubicBezTo>
                  <a:cubicBezTo>
                    <a:pt x="2351" y="98"/>
                    <a:pt x="2260" y="30"/>
                    <a:pt x="2260" y="30"/>
                  </a:cubicBezTo>
                  <a:cubicBezTo>
                    <a:pt x="2254" y="28"/>
                    <a:pt x="2247" y="28"/>
                    <a:pt x="2241" y="28"/>
                  </a:cubicBezTo>
                  <a:cubicBezTo>
                    <a:pt x="2017" y="28"/>
                    <a:pt x="1758" y="806"/>
                    <a:pt x="1758" y="806"/>
                  </a:cubicBezTo>
                  <a:lnTo>
                    <a:pt x="1598" y="783"/>
                  </a:lnTo>
                  <a:cubicBezTo>
                    <a:pt x="1598" y="783"/>
                    <a:pt x="1758" y="463"/>
                    <a:pt x="1826" y="304"/>
                  </a:cubicBezTo>
                  <a:cubicBezTo>
                    <a:pt x="1895" y="144"/>
                    <a:pt x="1872" y="121"/>
                    <a:pt x="1803" y="98"/>
                  </a:cubicBezTo>
                  <a:cubicBezTo>
                    <a:pt x="1795" y="94"/>
                    <a:pt x="1785" y="92"/>
                    <a:pt x="1775" y="92"/>
                  </a:cubicBezTo>
                  <a:cubicBezTo>
                    <a:pt x="1682" y="92"/>
                    <a:pt x="1541" y="273"/>
                    <a:pt x="1438" y="418"/>
                  </a:cubicBezTo>
                  <a:cubicBezTo>
                    <a:pt x="1347" y="555"/>
                    <a:pt x="1233" y="669"/>
                    <a:pt x="1096" y="737"/>
                  </a:cubicBezTo>
                  <a:cubicBezTo>
                    <a:pt x="1096" y="737"/>
                    <a:pt x="616" y="806"/>
                    <a:pt x="434" y="806"/>
                  </a:cubicBezTo>
                  <a:cubicBezTo>
                    <a:pt x="251" y="806"/>
                    <a:pt x="0" y="1171"/>
                    <a:pt x="0" y="1171"/>
                  </a:cubicBezTo>
                  <a:lnTo>
                    <a:pt x="571" y="1833"/>
                  </a:lnTo>
                  <a:cubicBezTo>
                    <a:pt x="571" y="1833"/>
                    <a:pt x="1849" y="1308"/>
                    <a:pt x="2009" y="1239"/>
                  </a:cubicBezTo>
                  <a:cubicBezTo>
                    <a:pt x="2169" y="1194"/>
                    <a:pt x="2945" y="874"/>
                    <a:pt x="2945" y="874"/>
                  </a:cubicBezTo>
                  <a:cubicBezTo>
                    <a:pt x="2945" y="874"/>
                    <a:pt x="3241" y="372"/>
                    <a:pt x="3287" y="281"/>
                  </a:cubicBezTo>
                  <a:cubicBezTo>
                    <a:pt x="3333" y="167"/>
                    <a:pt x="3355" y="30"/>
                    <a:pt x="3241" y="7"/>
                  </a:cubicBezTo>
                  <a:cubicBezTo>
                    <a:pt x="3240" y="7"/>
                    <a:pt x="3238" y="6"/>
                    <a:pt x="3236" y="6"/>
                  </a:cubicBezTo>
                  <a:cubicBezTo>
                    <a:pt x="3113" y="6"/>
                    <a:pt x="2625" y="760"/>
                    <a:pt x="2625" y="760"/>
                  </a:cubicBezTo>
                  <a:lnTo>
                    <a:pt x="2465" y="806"/>
                  </a:lnTo>
                  <a:cubicBezTo>
                    <a:pt x="2465" y="806"/>
                    <a:pt x="2511" y="669"/>
                    <a:pt x="2534" y="463"/>
                  </a:cubicBezTo>
                  <a:cubicBezTo>
                    <a:pt x="2579" y="281"/>
                    <a:pt x="2602" y="75"/>
                    <a:pt x="2534" y="7"/>
                  </a:cubicBezTo>
                  <a:cubicBezTo>
                    <a:pt x="2530" y="3"/>
                    <a:pt x="2525" y="1"/>
                    <a:pt x="251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9"/>
            <p:cNvSpPr/>
            <p:nvPr/>
          </p:nvSpPr>
          <p:spPr>
            <a:xfrm>
              <a:off x="8193054" y="3368908"/>
              <a:ext cx="8142" cy="17649"/>
            </a:xfrm>
            <a:custGeom>
              <a:avLst/>
              <a:gdLst/>
              <a:ahLst/>
              <a:cxnLst/>
              <a:rect l="l" t="t" r="r" b="b"/>
              <a:pathLst>
                <a:path w="161" h="349" extrusionOk="0">
                  <a:moveTo>
                    <a:pt x="47" y="1"/>
                  </a:moveTo>
                  <a:cubicBezTo>
                    <a:pt x="47" y="1"/>
                    <a:pt x="24" y="24"/>
                    <a:pt x="1" y="47"/>
                  </a:cubicBezTo>
                  <a:cubicBezTo>
                    <a:pt x="1" y="115"/>
                    <a:pt x="1" y="161"/>
                    <a:pt x="1" y="206"/>
                  </a:cubicBezTo>
                  <a:cubicBezTo>
                    <a:pt x="39" y="301"/>
                    <a:pt x="109" y="349"/>
                    <a:pt x="131" y="349"/>
                  </a:cubicBezTo>
                  <a:cubicBezTo>
                    <a:pt x="135" y="349"/>
                    <a:pt x="138" y="347"/>
                    <a:pt x="138" y="343"/>
                  </a:cubicBezTo>
                  <a:cubicBezTo>
                    <a:pt x="161" y="343"/>
                    <a:pt x="115" y="275"/>
                    <a:pt x="92" y="183"/>
                  </a:cubicBezTo>
                  <a:cubicBezTo>
                    <a:pt x="47" y="92"/>
                    <a:pt x="69" y="24"/>
                    <a:pt x="4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9"/>
            <p:cNvSpPr/>
            <p:nvPr/>
          </p:nvSpPr>
          <p:spPr>
            <a:xfrm>
              <a:off x="8128426" y="3371234"/>
              <a:ext cx="67005" cy="57751"/>
            </a:xfrm>
            <a:custGeom>
              <a:avLst/>
              <a:gdLst/>
              <a:ahLst/>
              <a:cxnLst/>
              <a:rect l="l" t="t" r="r" b="b"/>
              <a:pathLst>
                <a:path w="1325" h="1142" extrusionOk="0">
                  <a:moveTo>
                    <a:pt x="1325" y="1"/>
                  </a:moveTo>
                  <a:lnTo>
                    <a:pt x="1325" y="1"/>
                  </a:lnTo>
                  <a:cubicBezTo>
                    <a:pt x="1256" y="23"/>
                    <a:pt x="1165" y="46"/>
                    <a:pt x="1074" y="69"/>
                  </a:cubicBezTo>
                  <a:cubicBezTo>
                    <a:pt x="868" y="137"/>
                    <a:pt x="663" y="252"/>
                    <a:pt x="480" y="366"/>
                  </a:cubicBezTo>
                  <a:cubicBezTo>
                    <a:pt x="297" y="503"/>
                    <a:pt x="161" y="662"/>
                    <a:pt x="69" y="868"/>
                  </a:cubicBezTo>
                  <a:cubicBezTo>
                    <a:pt x="24" y="959"/>
                    <a:pt x="1" y="1050"/>
                    <a:pt x="1" y="1142"/>
                  </a:cubicBezTo>
                  <a:cubicBezTo>
                    <a:pt x="1" y="1142"/>
                    <a:pt x="24" y="1028"/>
                    <a:pt x="115" y="891"/>
                  </a:cubicBezTo>
                  <a:cubicBezTo>
                    <a:pt x="206" y="708"/>
                    <a:pt x="343" y="548"/>
                    <a:pt x="526" y="411"/>
                  </a:cubicBezTo>
                  <a:cubicBezTo>
                    <a:pt x="708" y="297"/>
                    <a:pt x="891" y="206"/>
                    <a:pt x="1096" y="115"/>
                  </a:cubicBezTo>
                  <a:cubicBezTo>
                    <a:pt x="1188" y="92"/>
                    <a:pt x="1256" y="46"/>
                    <a:pt x="132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07" name="Google Shape;4207;p59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208" name="Google Shape;4208;p59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209" name="Google Shape;4209;p59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210" name="Google Shape;4210;p59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211" name="Google Shape;4211;p59">
            <a:hlinkClick r:id="rId10" action="ppaction://hlinksldjump"/>
          </p:cNvPr>
          <p:cNvSpPr txBox="1"/>
          <p:nvPr/>
        </p:nvSpPr>
        <p:spPr>
          <a:xfrm rot="5400000">
            <a:off x="8600961" y="264189"/>
            <a:ext cx="72467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212" name="Google Shape;4212;p59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FC60B8-0880-6C43-BE14-8DCB76F40AF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35997" y="2377262"/>
            <a:ext cx="2789498" cy="1866123"/>
          </a:xfrm>
          <a:prstGeom prst="rect">
            <a:avLst/>
          </a:prstGeom>
        </p:spPr>
      </p:pic>
      <p:grpSp>
        <p:nvGrpSpPr>
          <p:cNvPr id="93" name="Google Shape;4433;p63">
            <a:extLst>
              <a:ext uri="{FF2B5EF4-FFF2-40B4-BE49-F238E27FC236}">
                <a16:creationId xmlns:a16="http://schemas.microsoft.com/office/drawing/2014/main" id="{60850A30-0AE5-9CC7-BF8A-85194CA48A4C}"/>
              </a:ext>
            </a:extLst>
          </p:cNvPr>
          <p:cNvGrpSpPr/>
          <p:nvPr/>
        </p:nvGrpSpPr>
        <p:grpSpPr>
          <a:xfrm>
            <a:off x="1026296" y="965334"/>
            <a:ext cx="221200" cy="221200"/>
            <a:chOff x="-699662" y="2392975"/>
            <a:chExt cx="221200" cy="221200"/>
          </a:xfrm>
        </p:grpSpPr>
        <p:sp>
          <p:nvSpPr>
            <p:cNvPr id="94" name="Google Shape;4434;p63">
              <a:extLst>
                <a:ext uri="{FF2B5EF4-FFF2-40B4-BE49-F238E27FC236}">
                  <a16:creationId xmlns:a16="http://schemas.microsoft.com/office/drawing/2014/main" id="{D75145C5-6A6C-C857-EC16-54BC91451742}"/>
                </a:ext>
              </a:extLst>
            </p:cNvPr>
            <p:cNvSpPr/>
            <p:nvPr/>
          </p:nvSpPr>
          <p:spPr>
            <a:xfrm>
              <a:off x="-624462" y="2408650"/>
              <a:ext cx="135975" cy="189875"/>
            </a:xfrm>
            <a:custGeom>
              <a:avLst/>
              <a:gdLst/>
              <a:ahLst/>
              <a:cxnLst/>
              <a:rect l="l" t="t" r="r" b="b"/>
              <a:pathLst>
                <a:path w="5439" h="7595" extrusionOk="0">
                  <a:moveTo>
                    <a:pt x="2707" y="0"/>
                  </a:moveTo>
                  <a:cubicBezTo>
                    <a:pt x="1153" y="552"/>
                    <a:pt x="0" y="2080"/>
                    <a:pt x="0" y="3785"/>
                  </a:cubicBezTo>
                  <a:cubicBezTo>
                    <a:pt x="0" y="5489"/>
                    <a:pt x="1153" y="7018"/>
                    <a:pt x="2707" y="7594"/>
                  </a:cubicBezTo>
                  <a:cubicBezTo>
                    <a:pt x="4286" y="7018"/>
                    <a:pt x="5439" y="5489"/>
                    <a:pt x="5439" y="3785"/>
                  </a:cubicBezTo>
                  <a:cubicBezTo>
                    <a:pt x="5439" y="2080"/>
                    <a:pt x="4286" y="552"/>
                    <a:pt x="2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435;p63">
              <a:extLst>
                <a:ext uri="{FF2B5EF4-FFF2-40B4-BE49-F238E27FC236}">
                  <a16:creationId xmlns:a16="http://schemas.microsoft.com/office/drawing/2014/main" id="{FB98474B-5661-C607-C051-853ABE49B0B8}"/>
                </a:ext>
              </a:extLst>
            </p:cNvPr>
            <p:cNvSpPr/>
            <p:nvPr/>
          </p:nvSpPr>
          <p:spPr>
            <a:xfrm>
              <a:off x="-559937" y="2473800"/>
              <a:ext cx="19450" cy="20075"/>
            </a:xfrm>
            <a:custGeom>
              <a:avLst/>
              <a:gdLst/>
              <a:ahLst/>
              <a:cxnLst/>
              <a:rect l="l" t="t" r="r" b="b"/>
              <a:pathLst>
                <a:path w="778" h="803" extrusionOk="0">
                  <a:moveTo>
                    <a:pt x="402" y="1"/>
                  </a:moveTo>
                  <a:cubicBezTo>
                    <a:pt x="176" y="1"/>
                    <a:pt x="1" y="176"/>
                    <a:pt x="1" y="402"/>
                  </a:cubicBezTo>
                  <a:cubicBezTo>
                    <a:pt x="1" y="627"/>
                    <a:pt x="176" y="803"/>
                    <a:pt x="402" y="803"/>
                  </a:cubicBezTo>
                  <a:cubicBezTo>
                    <a:pt x="602" y="803"/>
                    <a:pt x="778" y="627"/>
                    <a:pt x="778" y="402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436;p63">
              <a:extLst>
                <a:ext uri="{FF2B5EF4-FFF2-40B4-BE49-F238E27FC236}">
                  <a16:creationId xmlns:a16="http://schemas.microsoft.com/office/drawing/2014/main" id="{A612EF1E-7269-97C9-1F0C-B0599E38E50A}"/>
                </a:ext>
              </a:extLst>
            </p:cNvPr>
            <p:cNvSpPr/>
            <p:nvPr/>
          </p:nvSpPr>
          <p:spPr>
            <a:xfrm>
              <a:off x="-638262" y="2473800"/>
              <a:ext cx="19450" cy="20075"/>
            </a:xfrm>
            <a:custGeom>
              <a:avLst/>
              <a:gdLst/>
              <a:ahLst/>
              <a:cxnLst/>
              <a:rect l="l" t="t" r="r" b="b"/>
              <a:pathLst>
                <a:path w="778" h="803" extrusionOk="0">
                  <a:moveTo>
                    <a:pt x="402" y="1"/>
                  </a:moveTo>
                  <a:cubicBezTo>
                    <a:pt x="176" y="1"/>
                    <a:pt x="1" y="176"/>
                    <a:pt x="1" y="402"/>
                  </a:cubicBezTo>
                  <a:cubicBezTo>
                    <a:pt x="1" y="627"/>
                    <a:pt x="176" y="803"/>
                    <a:pt x="402" y="803"/>
                  </a:cubicBezTo>
                  <a:cubicBezTo>
                    <a:pt x="602" y="803"/>
                    <a:pt x="778" y="627"/>
                    <a:pt x="778" y="402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437;p63">
              <a:extLst>
                <a:ext uri="{FF2B5EF4-FFF2-40B4-BE49-F238E27FC236}">
                  <a16:creationId xmlns:a16="http://schemas.microsoft.com/office/drawing/2014/main" id="{FAFD50A5-282B-55F8-C54A-A7DF92436743}"/>
                </a:ext>
              </a:extLst>
            </p:cNvPr>
            <p:cNvSpPr/>
            <p:nvPr/>
          </p:nvSpPr>
          <p:spPr>
            <a:xfrm>
              <a:off x="-699662" y="2392975"/>
              <a:ext cx="221200" cy="221200"/>
            </a:xfrm>
            <a:custGeom>
              <a:avLst/>
              <a:gdLst/>
              <a:ahLst/>
              <a:cxnLst/>
              <a:rect l="l" t="t" r="r" b="b"/>
              <a:pathLst>
                <a:path w="8848" h="8848" extrusionOk="0">
                  <a:moveTo>
                    <a:pt x="4412" y="778"/>
                  </a:moveTo>
                  <a:cubicBezTo>
                    <a:pt x="6367" y="778"/>
                    <a:pt x="8046" y="2482"/>
                    <a:pt x="8046" y="4412"/>
                  </a:cubicBezTo>
                  <a:cubicBezTo>
                    <a:pt x="8046" y="6367"/>
                    <a:pt x="6367" y="8046"/>
                    <a:pt x="4412" y="8046"/>
                  </a:cubicBezTo>
                  <a:cubicBezTo>
                    <a:pt x="2482" y="8046"/>
                    <a:pt x="778" y="6367"/>
                    <a:pt x="778" y="4412"/>
                  </a:cubicBezTo>
                  <a:cubicBezTo>
                    <a:pt x="778" y="2482"/>
                    <a:pt x="2482" y="778"/>
                    <a:pt x="4412" y="778"/>
                  </a:cubicBezTo>
                  <a:close/>
                  <a:moveTo>
                    <a:pt x="4412" y="1"/>
                  </a:moveTo>
                  <a:cubicBezTo>
                    <a:pt x="3284" y="1"/>
                    <a:pt x="2156" y="477"/>
                    <a:pt x="1304" y="1304"/>
                  </a:cubicBezTo>
                  <a:cubicBezTo>
                    <a:pt x="477" y="2156"/>
                    <a:pt x="1" y="3284"/>
                    <a:pt x="1" y="4412"/>
                  </a:cubicBezTo>
                  <a:cubicBezTo>
                    <a:pt x="1" y="5540"/>
                    <a:pt x="477" y="6692"/>
                    <a:pt x="1304" y="7519"/>
                  </a:cubicBezTo>
                  <a:cubicBezTo>
                    <a:pt x="2156" y="8347"/>
                    <a:pt x="3284" y="8848"/>
                    <a:pt x="4412" y="8848"/>
                  </a:cubicBezTo>
                  <a:cubicBezTo>
                    <a:pt x="5540" y="8848"/>
                    <a:pt x="6693" y="8347"/>
                    <a:pt x="7520" y="7519"/>
                  </a:cubicBezTo>
                  <a:cubicBezTo>
                    <a:pt x="8347" y="6692"/>
                    <a:pt x="8848" y="5540"/>
                    <a:pt x="8848" y="4412"/>
                  </a:cubicBezTo>
                  <a:cubicBezTo>
                    <a:pt x="8848" y="3284"/>
                    <a:pt x="8347" y="2156"/>
                    <a:pt x="7520" y="1304"/>
                  </a:cubicBezTo>
                  <a:cubicBezTo>
                    <a:pt x="6693" y="477"/>
                    <a:pt x="5540" y="1"/>
                    <a:pt x="4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438;p63">
              <a:extLst>
                <a:ext uri="{FF2B5EF4-FFF2-40B4-BE49-F238E27FC236}">
                  <a16:creationId xmlns:a16="http://schemas.microsoft.com/office/drawing/2014/main" id="{274935DA-91FE-E507-B422-8421A2C60118}"/>
                </a:ext>
              </a:extLst>
            </p:cNvPr>
            <p:cNvSpPr/>
            <p:nvPr/>
          </p:nvSpPr>
          <p:spPr>
            <a:xfrm>
              <a:off x="-641387" y="2512500"/>
              <a:ext cx="104675" cy="37150"/>
            </a:xfrm>
            <a:custGeom>
              <a:avLst/>
              <a:gdLst/>
              <a:ahLst/>
              <a:cxnLst/>
              <a:rect l="l" t="t" r="r" b="b"/>
              <a:pathLst>
                <a:path w="4187" h="1486" extrusionOk="0">
                  <a:moveTo>
                    <a:pt x="2081" y="0"/>
                  </a:moveTo>
                  <a:cubicBezTo>
                    <a:pt x="1379" y="0"/>
                    <a:pt x="677" y="270"/>
                    <a:pt x="151" y="809"/>
                  </a:cubicBezTo>
                  <a:cubicBezTo>
                    <a:pt x="1" y="959"/>
                    <a:pt x="1" y="1210"/>
                    <a:pt x="151" y="1360"/>
                  </a:cubicBezTo>
                  <a:cubicBezTo>
                    <a:pt x="226" y="1435"/>
                    <a:pt x="326" y="1473"/>
                    <a:pt x="427" y="1473"/>
                  </a:cubicBezTo>
                  <a:cubicBezTo>
                    <a:pt x="527" y="1473"/>
                    <a:pt x="627" y="1435"/>
                    <a:pt x="702" y="1360"/>
                  </a:cubicBezTo>
                  <a:cubicBezTo>
                    <a:pt x="1078" y="984"/>
                    <a:pt x="1580" y="796"/>
                    <a:pt x="2081" y="796"/>
                  </a:cubicBezTo>
                  <a:cubicBezTo>
                    <a:pt x="2582" y="796"/>
                    <a:pt x="3083" y="984"/>
                    <a:pt x="3459" y="1360"/>
                  </a:cubicBezTo>
                  <a:cubicBezTo>
                    <a:pt x="3534" y="1435"/>
                    <a:pt x="3635" y="1485"/>
                    <a:pt x="3735" y="1485"/>
                  </a:cubicBezTo>
                  <a:cubicBezTo>
                    <a:pt x="3835" y="1485"/>
                    <a:pt x="3935" y="1435"/>
                    <a:pt x="4011" y="1360"/>
                  </a:cubicBezTo>
                  <a:cubicBezTo>
                    <a:pt x="4186" y="1210"/>
                    <a:pt x="4186" y="959"/>
                    <a:pt x="4011" y="809"/>
                  </a:cubicBezTo>
                  <a:cubicBezTo>
                    <a:pt x="3484" y="270"/>
                    <a:pt x="2783" y="0"/>
                    <a:pt x="2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3810;p54">
            <a:extLst>
              <a:ext uri="{FF2B5EF4-FFF2-40B4-BE49-F238E27FC236}">
                <a16:creationId xmlns:a16="http://schemas.microsoft.com/office/drawing/2014/main" id="{ADA7A206-2FF8-8077-26E9-E88D9428C53A}"/>
              </a:ext>
            </a:extLst>
          </p:cNvPr>
          <p:cNvGrpSpPr/>
          <p:nvPr/>
        </p:nvGrpSpPr>
        <p:grpSpPr>
          <a:xfrm>
            <a:off x="1530546" y="1265447"/>
            <a:ext cx="167477" cy="190990"/>
            <a:chOff x="5251750" y="2857000"/>
            <a:chExt cx="173400" cy="173400"/>
          </a:xfrm>
        </p:grpSpPr>
        <p:sp>
          <p:nvSpPr>
            <p:cNvPr id="100" name="Google Shape;3811;p54">
              <a:extLst>
                <a:ext uri="{FF2B5EF4-FFF2-40B4-BE49-F238E27FC236}">
                  <a16:creationId xmlns:a16="http://schemas.microsoft.com/office/drawing/2014/main" id="{2E8BE2A6-A0C3-4C1B-34F1-D4A51573EF84}"/>
                </a:ext>
              </a:extLst>
            </p:cNvPr>
            <p:cNvSpPr/>
            <p:nvPr/>
          </p:nvSpPr>
          <p:spPr>
            <a:xfrm>
              <a:off x="5251750" y="2857000"/>
              <a:ext cx="173400" cy="1734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812;p54">
              <a:extLst>
                <a:ext uri="{FF2B5EF4-FFF2-40B4-BE49-F238E27FC236}">
                  <a16:creationId xmlns:a16="http://schemas.microsoft.com/office/drawing/2014/main" id="{C4959907-DEAD-BED0-8F44-9FF79616341F}"/>
                </a:ext>
              </a:extLst>
            </p:cNvPr>
            <p:cNvSpPr/>
            <p:nvPr/>
          </p:nvSpPr>
          <p:spPr>
            <a:xfrm>
              <a:off x="5302750" y="2908000"/>
              <a:ext cx="71400" cy="714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4FC6F1E1-8E09-3640-18A5-F3D283A768D3}"/>
              </a:ext>
            </a:extLst>
          </p:cNvPr>
          <p:cNvSpPr txBox="1"/>
          <p:nvPr/>
        </p:nvSpPr>
        <p:spPr>
          <a:xfrm>
            <a:off x="1311544" y="1229948"/>
            <a:ext cx="4308081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Quicksand" panose="020B0604020202020204" charset="0"/>
              </a:rPr>
              <a:t>Always check the distribution of your dataset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Quicksand" panose="020B0604020202020204" charset="0"/>
              </a:rPr>
              <a:t>before we going into machine learning prediction</a:t>
            </a:r>
          </a:p>
        </p:txBody>
      </p:sp>
      <p:grpSp>
        <p:nvGrpSpPr>
          <p:cNvPr id="104" name="Google Shape;3818;p54">
            <a:extLst>
              <a:ext uri="{FF2B5EF4-FFF2-40B4-BE49-F238E27FC236}">
                <a16:creationId xmlns:a16="http://schemas.microsoft.com/office/drawing/2014/main" id="{9C3DCD46-18A4-A1A0-282F-F2001CC16846}"/>
              </a:ext>
            </a:extLst>
          </p:cNvPr>
          <p:cNvGrpSpPr/>
          <p:nvPr/>
        </p:nvGrpSpPr>
        <p:grpSpPr>
          <a:xfrm>
            <a:off x="1530546" y="1703492"/>
            <a:ext cx="167477" cy="195341"/>
            <a:chOff x="5251750" y="2857000"/>
            <a:chExt cx="173400" cy="173400"/>
          </a:xfrm>
        </p:grpSpPr>
        <p:sp>
          <p:nvSpPr>
            <p:cNvPr id="105" name="Google Shape;3789;p54">
              <a:extLst>
                <a:ext uri="{FF2B5EF4-FFF2-40B4-BE49-F238E27FC236}">
                  <a16:creationId xmlns:a16="http://schemas.microsoft.com/office/drawing/2014/main" id="{552EEC05-B3A2-32B4-3AF3-06DCBCD94064}"/>
                </a:ext>
              </a:extLst>
            </p:cNvPr>
            <p:cNvSpPr/>
            <p:nvPr/>
          </p:nvSpPr>
          <p:spPr>
            <a:xfrm>
              <a:off x="5251750" y="2857000"/>
              <a:ext cx="173400" cy="1734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819;p54">
              <a:extLst>
                <a:ext uri="{FF2B5EF4-FFF2-40B4-BE49-F238E27FC236}">
                  <a16:creationId xmlns:a16="http://schemas.microsoft.com/office/drawing/2014/main" id="{B914AA3D-8CFF-39C7-FF2D-42C084ABBACE}"/>
                </a:ext>
              </a:extLst>
            </p:cNvPr>
            <p:cNvSpPr/>
            <p:nvPr/>
          </p:nvSpPr>
          <p:spPr>
            <a:xfrm>
              <a:off x="5302750" y="2908000"/>
              <a:ext cx="71400" cy="714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4FEA454A-889D-69B9-50B6-455226BE4A98}"/>
              </a:ext>
            </a:extLst>
          </p:cNvPr>
          <p:cNvSpPr txBox="1"/>
          <p:nvPr/>
        </p:nvSpPr>
        <p:spPr>
          <a:xfrm>
            <a:off x="1166021" y="1633507"/>
            <a:ext cx="7408287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Quicksand" panose="020B0604020202020204" charset="0"/>
              </a:rPr>
              <a:t>We have tried to use every possible way to improve our accuracy by performing: normalization, </a:t>
            </a:r>
            <a:r>
              <a:rPr lang="en-US" dirty="0" err="1">
                <a:latin typeface="Quicksand" panose="020B0604020202020204" charset="0"/>
              </a:rPr>
              <a:t>standarisation</a:t>
            </a:r>
            <a:r>
              <a:rPr lang="en-US" dirty="0">
                <a:latin typeface="Quicksand" panose="020B0604020202020204" charset="0"/>
              </a:rPr>
              <a:t>, VIF (variance inflation factor) and Log transformation </a:t>
            </a:r>
            <a:endParaRPr lang="en-AU" dirty="0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8BFC974B-370D-A477-1F1E-17327898F671}"/>
              </a:ext>
            </a:extLst>
          </p:cNvPr>
          <p:cNvSpPr txBox="1"/>
          <p:nvPr/>
        </p:nvSpPr>
        <p:spPr>
          <a:xfrm>
            <a:off x="1586207" y="3176940"/>
            <a:ext cx="457508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AU" dirty="0"/>
              <a:t>But the result still not improve…. </a:t>
            </a:r>
          </a:p>
        </p:txBody>
      </p:sp>
      <p:grpSp>
        <p:nvGrpSpPr>
          <p:cNvPr id="111" name="Google Shape;4433;p63">
            <a:extLst>
              <a:ext uri="{FF2B5EF4-FFF2-40B4-BE49-F238E27FC236}">
                <a16:creationId xmlns:a16="http://schemas.microsoft.com/office/drawing/2014/main" id="{371DF089-D404-B37B-9372-874F0DDFF3A0}"/>
              </a:ext>
            </a:extLst>
          </p:cNvPr>
          <p:cNvGrpSpPr/>
          <p:nvPr/>
        </p:nvGrpSpPr>
        <p:grpSpPr>
          <a:xfrm>
            <a:off x="1352124" y="3233902"/>
            <a:ext cx="221200" cy="221200"/>
            <a:chOff x="-699662" y="2392975"/>
            <a:chExt cx="221200" cy="221200"/>
          </a:xfrm>
        </p:grpSpPr>
        <p:sp>
          <p:nvSpPr>
            <p:cNvPr id="112" name="Google Shape;4434;p63">
              <a:extLst>
                <a:ext uri="{FF2B5EF4-FFF2-40B4-BE49-F238E27FC236}">
                  <a16:creationId xmlns:a16="http://schemas.microsoft.com/office/drawing/2014/main" id="{C4C63E97-ED37-D950-4C20-B02CF0A7732C}"/>
                </a:ext>
              </a:extLst>
            </p:cNvPr>
            <p:cNvSpPr/>
            <p:nvPr/>
          </p:nvSpPr>
          <p:spPr>
            <a:xfrm>
              <a:off x="-624462" y="2408650"/>
              <a:ext cx="135975" cy="189875"/>
            </a:xfrm>
            <a:custGeom>
              <a:avLst/>
              <a:gdLst/>
              <a:ahLst/>
              <a:cxnLst/>
              <a:rect l="l" t="t" r="r" b="b"/>
              <a:pathLst>
                <a:path w="5439" h="7595" extrusionOk="0">
                  <a:moveTo>
                    <a:pt x="2707" y="0"/>
                  </a:moveTo>
                  <a:cubicBezTo>
                    <a:pt x="1153" y="552"/>
                    <a:pt x="0" y="2080"/>
                    <a:pt x="0" y="3785"/>
                  </a:cubicBezTo>
                  <a:cubicBezTo>
                    <a:pt x="0" y="5489"/>
                    <a:pt x="1153" y="7018"/>
                    <a:pt x="2707" y="7594"/>
                  </a:cubicBezTo>
                  <a:cubicBezTo>
                    <a:pt x="4286" y="7018"/>
                    <a:pt x="5439" y="5489"/>
                    <a:pt x="5439" y="3785"/>
                  </a:cubicBezTo>
                  <a:cubicBezTo>
                    <a:pt x="5439" y="2080"/>
                    <a:pt x="4286" y="552"/>
                    <a:pt x="2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4435;p63">
              <a:extLst>
                <a:ext uri="{FF2B5EF4-FFF2-40B4-BE49-F238E27FC236}">
                  <a16:creationId xmlns:a16="http://schemas.microsoft.com/office/drawing/2014/main" id="{133F3146-932A-CFDA-6062-86D591CB6A5A}"/>
                </a:ext>
              </a:extLst>
            </p:cNvPr>
            <p:cNvSpPr/>
            <p:nvPr/>
          </p:nvSpPr>
          <p:spPr>
            <a:xfrm>
              <a:off x="-559937" y="2473800"/>
              <a:ext cx="19450" cy="20075"/>
            </a:xfrm>
            <a:custGeom>
              <a:avLst/>
              <a:gdLst/>
              <a:ahLst/>
              <a:cxnLst/>
              <a:rect l="l" t="t" r="r" b="b"/>
              <a:pathLst>
                <a:path w="778" h="803" extrusionOk="0">
                  <a:moveTo>
                    <a:pt x="402" y="1"/>
                  </a:moveTo>
                  <a:cubicBezTo>
                    <a:pt x="176" y="1"/>
                    <a:pt x="1" y="176"/>
                    <a:pt x="1" y="402"/>
                  </a:cubicBezTo>
                  <a:cubicBezTo>
                    <a:pt x="1" y="627"/>
                    <a:pt x="176" y="803"/>
                    <a:pt x="402" y="803"/>
                  </a:cubicBezTo>
                  <a:cubicBezTo>
                    <a:pt x="602" y="803"/>
                    <a:pt x="778" y="627"/>
                    <a:pt x="778" y="402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4436;p63">
              <a:extLst>
                <a:ext uri="{FF2B5EF4-FFF2-40B4-BE49-F238E27FC236}">
                  <a16:creationId xmlns:a16="http://schemas.microsoft.com/office/drawing/2014/main" id="{6A606E7E-4C04-E970-2D94-8BE2AC507596}"/>
                </a:ext>
              </a:extLst>
            </p:cNvPr>
            <p:cNvSpPr/>
            <p:nvPr/>
          </p:nvSpPr>
          <p:spPr>
            <a:xfrm>
              <a:off x="-638262" y="2473800"/>
              <a:ext cx="19450" cy="20075"/>
            </a:xfrm>
            <a:custGeom>
              <a:avLst/>
              <a:gdLst/>
              <a:ahLst/>
              <a:cxnLst/>
              <a:rect l="l" t="t" r="r" b="b"/>
              <a:pathLst>
                <a:path w="778" h="803" extrusionOk="0">
                  <a:moveTo>
                    <a:pt x="402" y="1"/>
                  </a:moveTo>
                  <a:cubicBezTo>
                    <a:pt x="176" y="1"/>
                    <a:pt x="1" y="176"/>
                    <a:pt x="1" y="402"/>
                  </a:cubicBezTo>
                  <a:cubicBezTo>
                    <a:pt x="1" y="627"/>
                    <a:pt x="176" y="803"/>
                    <a:pt x="402" y="803"/>
                  </a:cubicBezTo>
                  <a:cubicBezTo>
                    <a:pt x="602" y="803"/>
                    <a:pt x="778" y="627"/>
                    <a:pt x="778" y="402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4437;p63">
              <a:extLst>
                <a:ext uri="{FF2B5EF4-FFF2-40B4-BE49-F238E27FC236}">
                  <a16:creationId xmlns:a16="http://schemas.microsoft.com/office/drawing/2014/main" id="{A56D903D-87E9-8FD9-FDC6-BDC7251D993E}"/>
                </a:ext>
              </a:extLst>
            </p:cNvPr>
            <p:cNvSpPr/>
            <p:nvPr/>
          </p:nvSpPr>
          <p:spPr>
            <a:xfrm>
              <a:off x="-699662" y="2392975"/>
              <a:ext cx="221200" cy="221200"/>
            </a:xfrm>
            <a:custGeom>
              <a:avLst/>
              <a:gdLst/>
              <a:ahLst/>
              <a:cxnLst/>
              <a:rect l="l" t="t" r="r" b="b"/>
              <a:pathLst>
                <a:path w="8848" h="8848" extrusionOk="0">
                  <a:moveTo>
                    <a:pt x="4412" y="778"/>
                  </a:moveTo>
                  <a:cubicBezTo>
                    <a:pt x="6367" y="778"/>
                    <a:pt x="8046" y="2482"/>
                    <a:pt x="8046" y="4412"/>
                  </a:cubicBezTo>
                  <a:cubicBezTo>
                    <a:pt x="8046" y="6367"/>
                    <a:pt x="6367" y="8046"/>
                    <a:pt x="4412" y="8046"/>
                  </a:cubicBezTo>
                  <a:cubicBezTo>
                    <a:pt x="2482" y="8046"/>
                    <a:pt x="778" y="6367"/>
                    <a:pt x="778" y="4412"/>
                  </a:cubicBezTo>
                  <a:cubicBezTo>
                    <a:pt x="778" y="2482"/>
                    <a:pt x="2482" y="778"/>
                    <a:pt x="4412" y="778"/>
                  </a:cubicBezTo>
                  <a:close/>
                  <a:moveTo>
                    <a:pt x="4412" y="1"/>
                  </a:moveTo>
                  <a:cubicBezTo>
                    <a:pt x="3284" y="1"/>
                    <a:pt x="2156" y="477"/>
                    <a:pt x="1304" y="1304"/>
                  </a:cubicBezTo>
                  <a:cubicBezTo>
                    <a:pt x="477" y="2156"/>
                    <a:pt x="1" y="3284"/>
                    <a:pt x="1" y="4412"/>
                  </a:cubicBezTo>
                  <a:cubicBezTo>
                    <a:pt x="1" y="5540"/>
                    <a:pt x="477" y="6692"/>
                    <a:pt x="1304" y="7519"/>
                  </a:cubicBezTo>
                  <a:cubicBezTo>
                    <a:pt x="2156" y="8347"/>
                    <a:pt x="3284" y="8848"/>
                    <a:pt x="4412" y="8848"/>
                  </a:cubicBezTo>
                  <a:cubicBezTo>
                    <a:pt x="5540" y="8848"/>
                    <a:pt x="6693" y="8347"/>
                    <a:pt x="7520" y="7519"/>
                  </a:cubicBezTo>
                  <a:cubicBezTo>
                    <a:pt x="8347" y="6692"/>
                    <a:pt x="8848" y="5540"/>
                    <a:pt x="8848" y="4412"/>
                  </a:cubicBezTo>
                  <a:cubicBezTo>
                    <a:pt x="8848" y="3284"/>
                    <a:pt x="8347" y="2156"/>
                    <a:pt x="7520" y="1304"/>
                  </a:cubicBezTo>
                  <a:cubicBezTo>
                    <a:pt x="6693" y="477"/>
                    <a:pt x="5540" y="1"/>
                    <a:pt x="4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4438;p63">
              <a:extLst>
                <a:ext uri="{FF2B5EF4-FFF2-40B4-BE49-F238E27FC236}">
                  <a16:creationId xmlns:a16="http://schemas.microsoft.com/office/drawing/2014/main" id="{1B73171A-14A5-3760-AE0E-222E895ABF90}"/>
                </a:ext>
              </a:extLst>
            </p:cNvPr>
            <p:cNvSpPr/>
            <p:nvPr/>
          </p:nvSpPr>
          <p:spPr>
            <a:xfrm>
              <a:off x="-641387" y="2512500"/>
              <a:ext cx="104675" cy="37150"/>
            </a:xfrm>
            <a:custGeom>
              <a:avLst/>
              <a:gdLst/>
              <a:ahLst/>
              <a:cxnLst/>
              <a:rect l="l" t="t" r="r" b="b"/>
              <a:pathLst>
                <a:path w="4187" h="1486" extrusionOk="0">
                  <a:moveTo>
                    <a:pt x="2081" y="0"/>
                  </a:moveTo>
                  <a:cubicBezTo>
                    <a:pt x="1379" y="0"/>
                    <a:pt x="677" y="270"/>
                    <a:pt x="151" y="809"/>
                  </a:cubicBezTo>
                  <a:cubicBezTo>
                    <a:pt x="1" y="959"/>
                    <a:pt x="1" y="1210"/>
                    <a:pt x="151" y="1360"/>
                  </a:cubicBezTo>
                  <a:cubicBezTo>
                    <a:pt x="226" y="1435"/>
                    <a:pt x="326" y="1473"/>
                    <a:pt x="427" y="1473"/>
                  </a:cubicBezTo>
                  <a:cubicBezTo>
                    <a:pt x="527" y="1473"/>
                    <a:pt x="627" y="1435"/>
                    <a:pt x="702" y="1360"/>
                  </a:cubicBezTo>
                  <a:cubicBezTo>
                    <a:pt x="1078" y="984"/>
                    <a:pt x="1580" y="796"/>
                    <a:pt x="2081" y="796"/>
                  </a:cubicBezTo>
                  <a:cubicBezTo>
                    <a:pt x="2582" y="796"/>
                    <a:pt x="3083" y="984"/>
                    <a:pt x="3459" y="1360"/>
                  </a:cubicBezTo>
                  <a:cubicBezTo>
                    <a:pt x="3534" y="1435"/>
                    <a:pt x="3635" y="1485"/>
                    <a:pt x="3735" y="1485"/>
                  </a:cubicBezTo>
                  <a:cubicBezTo>
                    <a:pt x="3835" y="1485"/>
                    <a:pt x="3935" y="1435"/>
                    <a:pt x="4011" y="1360"/>
                  </a:cubicBezTo>
                  <a:cubicBezTo>
                    <a:pt x="4186" y="1210"/>
                    <a:pt x="4186" y="959"/>
                    <a:pt x="4011" y="809"/>
                  </a:cubicBezTo>
                  <a:cubicBezTo>
                    <a:pt x="3484" y="270"/>
                    <a:pt x="2783" y="0"/>
                    <a:pt x="2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7" name="Google Shape;4217;p60"/>
          <p:cNvSpPr/>
          <p:nvPr/>
        </p:nvSpPr>
        <p:spPr>
          <a:xfrm>
            <a:off x="712450" y="729250"/>
            <a:ext cx="23430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8" name="Google Shape;4218;p60"/>
          <p:cNvSpPr txBox="1">
            <a:spLocks noGrp="1"/>
          </p:cNvSpPr>
          <p:nvPr>
            <p:ph type="subTitle" idx="1"/>
          </p:nvPr>
        </p:nvSpPr>
        <p:spPr>
          <a:xfrm>
            <a:off x="4775775" y="2593313"/>
            <a:ext cx="2913600" cy="159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4219" name="Google Shape;4219;p60"/>
          <p:cNvSpPr txBox="1">
            <a:spLocks noGrp="1"/>
          </p:cNvSpPr>
          <p:nvPr>
            <p:ph type="title"/>
          </p:nvPr>
        </p:nvSpPr>
        <p:spPr>
          <a:xfrm>
            <a:off x="859164" y="352775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OBESITY vs Country</a:t>
            </a:r>
            <a:endParaRPr dirty="0"/>
          </a:p>
        </p:txBody>
      </p:sp>
      <p:pic>
        <p:nvPicPr>
          <p:cNvPr id="4220" name="Google Shape;4220;p60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1" name="Google Shape;4221;p60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2" name="Google Shape;4222;p60">
            <a:hlinkClick r:id="rId4" action="ppaction://hlinksldjump"/>
          </p:cNvPr>
          <p:cNvPicPr preferRelativeResize="0"/>
          <p:nvPr/>
        </p:nvPicPr>
        <p:blipFill rotWithShape="1">
          <a:blip r:embed="rId5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3" name="Google Shape;4223;p60"/>
          <p:cNvGrpSpPr/>
          <p:nvPr/>
        </p:nvGrpSpPr>
        <p:grpSpPr>
          <a:xfrm>
            <a:off x="869512" y="2155566"/>
            <a:ext cx="1913855" cy="2745804"/>
            <a:chOff x="869512" y="2155566"/>
            <a:chExt cx="1913855" cy="2745804"/>
          </a:xfrm>
        </p:grpSpPr>
        <p:sp>
          <p:nvSpPr>
            <p:cNvPr id="4224" name="Google Shape;4224;p60"/>
            <p:cNvSpPr/>
            <p:nvPr/>
          </p:nvSpPr>
          <p:spPr>
            <a:xfrm>
              <a:off x="869512" y="2155566"/>
              <a:ext cx="1913855" cy="2745804"/>
            </a:xfrm>
            <a:custGeom>
              <a:avLst/>
              <a:gdLst/>
              <a:ahLst/>
              <a:cxnLst/>
              <a:rect l="l" t="t" r="r" b="b"/>
              <a:pathLst>
                <a:path w="41063" h="58913" extrusionOk="0">
                  <a:moveTo>
                    <a:pt x="3036" y="1"/>
                  </a:moveTo>
                  <a:cubicBezTo>
                    <a:pt x="1347" y="1"/>
                    <a:pt x="0" y="1347"/>
                    <a:pt x="0" y="3036"/>
                  </a:cubicBezTo>
                  <a:lnTo>
                    <a:pt x="0" y="55877"/>
                  </a:lnTo>
                  <a:cubicBezTo>
                    <a:pt x="0" y="57566"/>
                    <a:pt x="1347" y="58913"/>
                    <a:pt x="3036" y="58913"/>
                  </a:cubicBezTo>
                  <a:lnTo>
                    <a:pt x="38027" y="58913"/>
                  </a:lnTo>
                  <a:cubicBezTo>
                    <a:pt x="39693" y="58913"/>
                    <a:pt x="41063" y="57566"/>
                    <a:pt x="41063" y="55877"/>
                  </a:cubicBezTo>
                  <a:lnTo>
                    <a:pt x="41063" y="3036"/>
                  </a:lnTo>
                  <a:cubicBezTo>
                    <a:pt x="41063" y="1347"/>
                    <a:pt x="39693" y="1"/>
                    <a:pt x="38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60"/>
            <p:cNvSpPr/>
            <p:nvPr/>
          </p:nvSpPr>
          <p:spPr>
            <a:xfrm>
              <a:off x="930150" y="2342792"/>
              <a:ext cx="1792582" cy="2293709"/>
            </a:xfrm>
            <a:custGeom>
              <a:avLst/>
              <a:gdLst/>
              <a:ahLst/>
              <a:cxnLst/>
              <a:rect l="l" t="t" r="r" b="b"/>
              <a:pathLst>
                <a:path w="38461" h="49213" extrusionOk="0">
                  <a:moveTo>
                    <a:pt x="0" y="1"/>
                  </a:moveTo>
                  <a:lnTo>
                    <a:pt x="0" y="49212"/>
                  </a:lnTo>
                  <a:lnTo>
                    <a:pt x="38461" y="49212"/>
                  </a:lnTo>
                  <a:lnTo>
                    <a:pt x="384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60"/>
            <p:cNvSpPr/>
            <p:nvPr/>
          </p:nvSpPr>
          <p:spPr>
            <a:xfrm>
              <a:off x="1752512" y="4689670"/>
              <a:ext cx="146861" cy="147933"/>
            </a:xfrm>
            <a:custGeom>
              <a:avLst/>
              <a:gdLst/>
              <a:ahLst/>
              <a:cxnLst/>
              <a:rect l="l" t="t" r="r" b="b"/>
              <a:pathLst>
                <a:path w="3151" h="3174" extrusionOk="0">
                  <a:moveTo>
                    <a:pt x="1575" y="0"/>
                  </a:moveTo>
                  <a:cubicBezTo>
                    <a:pt x="708" y="0"/>
                    <a:pt x="0" y="708"/>
                    <a:pt x="0" y="1598"/>
                  </a:cubicBezTo>
                  <a:cubicBezTo>
                    <a:pt x="0" y="2466"/>
                    <a:pt x="708" y="3173"/>
                    <a:pt x="1575" y="3173"/>
                  </a:cubicBezTo>
                  <a:cubicBezTo>
                    <a:pt x="2442" y="3173"/>
                    <a:pt x="3150" y="2466"/>
                    <a:pt x="3150" y="1598"/>
                  </a:cubicBezTo>
                  <a:cubicBezTo>
                    <a:pt x="3150" y="708"/>
                    <a:pt x="2442" y="0"/>
                    <a:pt x="1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60"/>
            <p:cNvSpPr/>
            <p:nvPr/>
          </p:nvSpPr>
          <p:spPr>
            <a:xfrm>
              <a:off x="1537600" y="2234288"/>
              <a:ext cx="576631" cy="30901"/>
            </a:xfrm>
            <a:custGeom>
              <a:avLst/>
              <a:gdLst/>
              <a:ahLst/>
              <a:cxnLst/>
              <a:rect l="l" t="t" r="r" b="b"/>
              <a:pathLst>
                <a:path w="12372" h="663" extrusionOk="0">
                  <a:moveTo>
                    <a:pt x="320" y="1"/>
                  </a:moveTo>
                  <a:cubicBezTo>
                    <a:pt x="160" y="1"/>
                    <a:pt x="0" y="138"/>
                    <a:pt x="0" y="320"/>
                  </a:cubicBezTo>
                  <a:lnTo>
                    <a:pt x="0" y="343"/>
                  </a:lnTo>
                  <a:cubicBezTo>
                    <a:pt x="0" y="503"/>
                    <a:pt x="160" y="663"/>
                    <a:pt x="320" y="663"/>
                  </a:cubicBezTo>
                  <a:lnTo>
                    <a:pt x="12052" y="663"/>
                  </a:lnTo>
                  <a:cubicBezTo>
                    <a:pt x="12235" y="663"/>
                    <a:pt x="12372" y="503"/>
                    <a:pt x="12372" y="343"/>
                  </a:cubicBezTo>
                  <a:lnTo>
                    <a:pt x="12372" y="320"/>
                  </a:lnTo>
                  <a:cubicBezTo>
                    <a:pt x="12372" y="138"/>
                    <a:pt x="12235" y="1"/>
                    <a:pt x="120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5" name="Google Shape;4305;p60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306" name="Google Shape;4306;p60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307" name="Google Shape;4307;p60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308" name="Google Shape;4308;p60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309" name="Google Shape;4309;p60">
            <a:hlinkClick r:id="rId10" action="ppaction://hlinksldjump"/>
          </p:cNvPr>
          <p:cNvSpPr txBox="1"/>
          <p:nvPr/>
        </p:nvSpPr>
        <p:spPr>
          <a:xfrm rot="5400000">
            <a:off x="8641852" y="256036"/>
            <a:ext cx="675496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310" name="Google Shape;4310;p60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5DFCBC-FEDD-53AC-14DC-9F92F851853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27928" y="916482"/>
            <a:ext cx="4001058" cy="34961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E0E15D2-B007-346F-69E4-5B02D4C4E64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59953" y="2618260"/>
            <a:ext cx="1717729" cy="1852675"/>
          </a:xfrm>
          <a:prstGeom prst="rect">
            <a:avLst/>
          </a:prstGeom>
        </p:spPr>
      </p:pic>
      <p:grpSp>
        <p:nvGrpSpPr>
          <p:cNvPr id="4228" name="Google Shape;4228;p60"/>
          <p:cNvGrpSpPr/>
          <p:nvPr/>
        </p:nvGrpSpPr>
        <p:grpSpPr>
          <a:xfrm>
            <a:off x="2645760" y="3281600"/>
            <a:ext cx="2029979" cy="1676577"/>
            <a:chOff x="2734218" y="3224646"/>
            <a:chExt cx="2029979" cy="1676577"/>
          </a:xfrm>
        </p:grpSpPr>
        <p:sp>
          <p:nvSpPr>
            <p:cNvPr id="4229" name="Google Shape;4229;p60"/>
            <p:cNvSpPr/>
            <p:nvPr/>
          </p:nvSpPr>
          <p:spPr>
            <a:xfrm>
              <a:off x="4577254" y="4577582"/>
              <a:ext cx="186942" cy="307557"/>
            </a:xfrm>
            <a:custGeom>
              <a:avLst/>
              <a:gdLst/>
              <a:ahLst/>
              <a:cxnLst/>
              <a:rect l="l" t="t" r="r" b="b"/>
              <a:pathLst>
                <a:path w="5045" h="8300" extrusionOk="0">
                  <a:moveTo>
                    <a:pt x="4776" y="1"/>
                  </a:moveTo>
                  <a:cubicBezTo>
                    <a:pt x="4387" y="1"/>
                    <a:pt x="3242" y="3187"/>
                    <a:pt x="3242" y="3187"/>
                  </a:cubicBezTo>
                  <a:lnTo>
                    <a:pt x="617" y="2868"/>
                  </a:lnTo>
                  <a:lnTo>
                    <a:pt x="0" y="7798"/>
                  </a:lnTo>
                  <a:lnTo>
                    <a:pt x="3835" y="8300"/>
                  </a:lnTo>
                  <a:lnTo>
                    <a:pt x="3881" y="7980"/>
                  </a:lnTo>
                  <a:cubicBezTo>
                    <a:pt x="4132" y="6634"/>
                    <a:pt x="5045" y="1110"/>
                    <a:pt x="4885" y="174"/>
                  </a:cubicBezTo>
                  <a:cubicBezTo>
                    <a:pt x="4864" y="54"/>
                    <a:pt x="4826" y="1"/>
                    <a:pt x="47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60"/>
            <p:cNvSpPr/>
            <p:nvPr/>
          </p:nvSpPr>
          <p:spPr>
            <a:xfrm>
              <a:off x="4711729" y="4570504"/>
              <a:ext cx="39797" cy="305333"/>
            </a:xfrm>
            <a:custGeom>
              <a:avLst/>
              <a:gdLst/>
              <a:ahLst/>
              <a:cxnLst/>
              <a:rect l="l" t="t" r="r" b="b"/>
              <a:pathLst>
                <a:path w="1074" h="8240" extrusionOk="0">
                  <a:moveTo>
                    <a:pt x="1028" y="0"/>
                  </a:moveTo>
                  <a:cubicBezTo>
                    <a:pt x="982" y="0"/>
                    <a:pt x="708" y="1826"/>
                    <a:pt x="457" y="4109"/>
                  </a:cubicBezTo>
                  <a:cubicBezTo>
                    <a:pt x="183" y="6414"/>
                    <a:pt x="1" y="8240"/>
                    <a:pt x="46" y="8240"/>
                  </a:cubicBezTo>
                  <a:cubicBezTo>
                    <a:pt x="92" y="8240"/>
                    <a:pt x="343" y="6414"/>
                    <a:pt x="617" y="4131"/>
                  </a:cubicBezTo>
                  <a:cubicBezTo>
                    <a:pt x="891" y="1872"/>
                    <a:pt x="1073" y="0"/>
                    <a:pt x="1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60"/>
            <p:cNvSpPr/>
            <p:nvPr/>
          </p:nvSpPr>
          <p:spPr>
            <a:xfrm>
              <a:off x="4699871" y="4670999"/>
              <a:ext cx="18676" cy="16452"/>
            </a:xfrm>
            <a:custGeom>
              <a:avLst/>
              <a:gdLst/>
              <a:ahLst/>
              <a:cxnLst/>
              <a:rect l="l" t="t" r="r" b="b"/>
              <a:pathLst>
                <a:path w="504" h="444" extrusionOk="0">
                  <a:moveTo>
                    <a:pt x="57" y="1"/>
                  </a:moveTo>
                  <a:cubicBezTo>
                    <a:pt x="52" y="1"/>
                    <a:pt x="49" y="2"/>
                    <a:pt x="47" y="4"/>
                  </a:cubicBezTo>
                  <a:cubicBezTo>
                    <a:pt x="1" y="27"/>
                    <a:pt x="47" y="187"/>
                    <a:pt x="184" y="301"/>
                  </a:cubicBezTo>
                  <a:cubicBezTo>
                    <a:pt x="279" y="396"/>
                    <a:pt x="390" y="444"/>
                    <a:pt x="450" y="444"/>
                  </a:cubicBezTo>
                  <a:cubicBezTo>
                    <a:pt x="463" y="444"/>
                    <a:pt x="473" y="442"/>
                    <a:pt x="480" y="438"/>
                  </a:cubicBezTo>
                  <a:cubicBezTo>
                    <a:pt x="503" y="392"/>
                    <a:pt x="412" y="278"/>
                    <a:pt x="298" y="187"/>
                  </a:cubicBezTo>
                  <a:cubicBezTo>
                    <a:pt x="195" y="85"/>
                    <a:pt x="93" y="1"/>
                    <a:pt x="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60"/>
            <p:cNvSpPr/>
            <p:nvPr/>
          </p:nvSpPr>
          <p:spPr>
            <a:xfrm>
              <a:off x="4704133" y="4660808"/>
              <a:ext cx="22011" cy="16082"/>
            </a:xfrm>
            <a:custGeom>
              <a:avLst/>
              <a:gdLst/>
              <a:ahLst/>
              <a:cxnLst/>
              <a:rect l="l" t="t" r="r" b="b"/>
              <a:pathLst>
                <a:path w="594" h="434" extrusionOk="0">
                  <a:moveTo>
                    <a:pt x="60" y="1"/>
                  </a:moveTo>
                  <a:cubicBezTo>
                    <a:pt x="54" y="1"/>
                    <a:pt x="49" y="2"/>
                    <a:pt x="46" y="5"/>
                  </a:cubicBezTo>
                  <a:cubicBezTo>
                    <a:pt x="0" y="28"/>
                    <a:pt x="91" y="188"/>
                    <a:pt x="228" y="302"/>
                  </a:cubicBezTo>
                  <a:cubicBezTo>
                    <a:pt x="347" y="387"/>
                    <a:pt x="465" y="434"/>
                    <a:pt x="528" y="434"/>
                  </a:cubicBezTo>
                  <a:cubicBezTo>
                    <a:pt x="550" y="434"/>
                    <a:pt x="565" y="428"/>
                    <a:pt x="571" y="416"/>
                  </a:cubicBezTo>
                  <a:cubicBezTo>
                    <a:pt x="594" y="371"/>
                    <a:pt x="479" y="279"/>
                    <a:pt x="342" y="165"/>
                  </a:cubicBezTo>
                  <a:cubicBezTo>
                    <a:pt x="223" y="66"/>
                    <a:pt x="104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60"/>
            <p:cNvSpPr/>
            <p:nvPr/>
          </p:nvSpPr>
          <p:spPr>
            <a:xfrm>
              <a:off x="4679602" y="4820518"/>
              <a:ext cx="39760" cy="49431"/>
            </a:xfrm>
            <a:custGeom>
              <a:avLst/>
              <a:gdLst/>
              <a:ahLst/>
              <a:cxnLst/>
              <a:rect l="l" t="t" r="r" b="b"/>
              <a:pathLst>
                <a:path w="1073" h="1334" extrusionOk="0">
                  <a:moveTo>
                    <a:pt x="1043" y="1"/>
                  </a:moveTo>
                  <a:cubicBezTo>
                    <a:pt x="1000" y="1"/>
                    <a:pt x="919" y="26"/>
                    <a:pt x="799" y="78"/>
                  </a:cubicBezTo>
                  <a:cubicBezTo>
                    <a:pt x="594" y="169"/>
                    <a:pt x="434" y="306"/>
                    <a:pt x="274" y="466"/>
                  </a:cubicBezTo>
                  <a:cubicBezTo>
                    <a:pt x="114" y="626"/>
                    <a:pt x="23" y="831"/>
                    <a:pt x="0" y="1059"/>
                  </a:cubicBezTo>
                  <a:cubicBezTo>
                    <a:pt x="0" y="1242"/>
                    <a:pt x="46" y="1333"/>
                    <a:pt x="69" y="1333"/>
                  </a:cubicBezTo>
                  <a:cubicBezTo>
                    <a:pt x="91" y="1333"/>
                    <a:pt x="91" y="1219"/>
                    <a:pt x="137" y="1082"/>
                  </a:cubicBezTo>
                  <a:cubicBezTo>
                    <a:pt x="183" y="899"/>
                    <a:pt x="274" y="717"/>
                    <a:pt x="411" y="580"/>
                  </a:cubicBezTo>
                  <a:cubicBezTo>
                    <a:pt x="548" y="443"/>
                    <a:pt x="708" y="306"/>
                    <a:pt x="868" y="192"/>
                  </a:cubicBezTo>
                  <a:cubicBezTo>
                    <a:pt x="1004" y="101"/>
                    <a:pt x="1073" y="32"/>
                    <a:pt x="1073" y="9"/>
                  </a:cubicBezTo>
                  <a:cubicBezTo>
                    <a:pt x="1067" y="4"/>
                    <a:pt x="1057" y="1"/>
                    <a:pt x="10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60"/>
            <p:cNvSpPr/>
            <p:nvPr/>
          </p:nvSpPr>
          <p:spPr>
            <a:xfrm>
              <a:off x="4697352" y="4684524"/>
              <a:ext cx="8486" cy="17935"/>
            </a:xfrm>
            <a:custGeom>
              <a:avLst/>
              <a:gdLst/>
              <a:ahLst/>
              <a:cxnLst/>
              <a:rect l="l" t="t" r="r" b="b"/>
              <a:pathLst>
                <a:path w="229" h="484" extrusionOk="0">
                  <a:moveTo>
                    <a:pt x="62" y="1"/>
                  </a:moveTo>
                  <a:cubicBezTo>
                    <a:pt x="56" y="1"/>
                    <a:pt x="51" y="2"/>
                    <a:pt x="46" y="4"/>
                  </a:cubicBezTo>
                  <a:cubicBezTo>
                    <a:pt x="1" y="4"/>
                    <a:pt x="1" y="119"/>
                    <a:pt x="46" y="255"/>
                  </a:cubicBezTo>
                  <a:cubicBezTo>
                    <a:pt x="69" y="370"/>
                    <a:pt x="115" y="484"/>
                    <a:pt x="160" y="484"/>
                  </a:cubicBezTo>
                  <a:cubicBezTo>
                    <a:pt x="206" y="484"/>
                    <a:pt x="229" y="370"/>
                    <a:pt x="206" y="210"/>
                  </a:cubicBezTo>
                  <a:cubicBezTo>
                    <a:pt x="185" y="87"/>
                    <a:pt x="11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60"/>
            <p:cNvSpPr/>
            <p:nvPr/>
          </p:nvSpPr>
          <p:spPr>
            <a:xfrm>
              <a:off x="4684679" y="4685525"/>
              <a:ext cx="7633" cy="22122"/>
            </a:xfrm>
            <a:custGeom>
              <a:avLst/>
              <a:gdLst/>
              <a:ahLst/>
              <a:cxnLst/>
              <a:rect l="l" t="t" r="r" b="b"/>
              <a:pathLst>
                <a:path w="206" h="597" extrusionOk="0">
                  <a:moveTo>
                    <a:pt x="137" y="0"/>
                  </a:moveTo>
                  <a:cubicBezTo>
                    <a:pt x="91" y="0"/>
                    <a:pt x="23" y="137"/>
                    <a:pt x="23" y="297"/>
                  </a:cubicBezTo>
                  <a:cubicBezTo>
                    <a:pt x="0" y="457"/>
                    <a:pt x="23" y="594"/>
                    <a:pt x="69" y="594"/>
                  </a:cubicBezTo>
                  <a:cubicBezTo>
                    <a:pt x="72" y="595"/>
                    <a:pt x="75" y="596"/>
                    <a:pt x="79" y="596"/>
                  </a:cubicBezTo>
                  <a:cubicBezTo>
                    <a:pt x="121" y="596"/>
                    <a:pt x="162" y="468"/>
                    <a:pt x="183" y="320"/>
                  </a:cubicBezTo>
                  <a:cubicBezTo>
                    <a:pt x="206" y="137"/>
                    <a:pt x="183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60"/>
            <p:cNvSpPr/>
            <p:nvPr/>
          </p:nvSpPr>
          <p:spPr>
            <a:xfrm>
              <a:off x="2979526" y="4575544"/>
              <a:ext cx="1696674" cy="305370"/>
            </a:xfrm>
            <a:custGeom>
              <a:avLst/>
              <a:gdLst/>
              <a:ahLst/>
              <a:cxnLst/>
              <a:rect l="l" t="t" r="r" b="b"/>
              <a:pathLst>
                <a:path w="45788" h="8241" extrusionOk="0">
                  <a:moveTo>
                    <a:pt x="28167" y="1"/>
                  </a:moveTo>
                  <a:lnTo>
                    <a:pt x="8035" y="960"/>
                  </a:lnTo>
                  <a:lnTo>
                    <a:pt x="0" y="7442"/>
                  </a:lnTo>
                  <a:lnTo>
                    <a:pt x="30198" y="6757"/>
                  </a:lnTo>
                  <a:lnTo>
                    <a:pt x="44738" y="8241"/>
                  </a:lnTo>
                  <a:lnTo>
                    <a:pt x="45788" y="2420"/>
                  </a:lnTo>
                  <a:lnTo>
                    <a:pt x="281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60"/>
            <p:cNvSpPr/>
            <p:nvPr/>
          </p:nvSpPr>
          <p:spPr>
            <a:xfrm>
              <a:off x="3256962" y="4728657"/>
              <a:ext cx="468598" cy="5114"/>
            </a:xfrm>
            <a:custGeom>
              <a:avLst/>
              <a:gdLst/>
              <a:ahLst/>
              <a:cxnLst/>
              <a:rect l="l" t="t" r="r" b="b"/>
              <a:pathLst>
                <a:path w="12646" h="138" extrusionOk="0">
                  <a:moveTo>
                    <a:pt x="6323" y="0"/>
                  </a:moveTo>
                  <a:cubicBezTo>
                    <a:pt x="2830" y="0"/>
                    <a:pt x="0" y="23"/>
                    <a:pt x="0" y="69"/>
                  </a:cubicBezTo>
                  <a:cubicBezTo>
                    <a:pt x="0" y="114"/>
                    <a:pt x="2830" y="137"/>
                    <a:pt x="6323" y="137"/>
                  </a:cubicBezTo>
                  <a:cubicBezTo>
                    <a:pt x="9815" y="137"/>
                    <a:pt x="12645" y="114"/>
                    <a:pt x="12645" y="69"/>
                  </a:cubicBezTo>
                  <a:cubicBezTo>
                    <a:pt x="12645" y="23"/>
                    <a:pt x="9815" y="0"/>
                    <a:pt x="63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60"/>
            <p:cNvSpPr/>
            <p:nvPr/>
          </p:nvSpPr>
          <p:spPr>
            <a:xfrm>
              <a:off x="3673912" y="4589921"/>
              <a:ext cx="111684" cy="243637"/>
            </a:xfrm>
            <a:custGeom>
              <a:avLst/>
              <a:gdLst/>
              <a:ahLst/>
              <a:cxnLst/>
              <a:rect l="l" t="t" r="r" b="b"/>
              <a:pathLst>
                <a:path w="3014" h="6575" extrusionOk="0">
                  <a:moveTo>
                    <a:pt x="1507" y="1"/>
                  </a:moveTo>
                  <a:lnTo>
                    <a:pt x="1" y="69"/>
                  </a:lnTo>
                  <a:lnTo>
                    <a:pt x="1028" y="6575"/>
                  </a:lnTo>
                  <a:lnTo>
                    <a:pt x="3014" y="6575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60"/>
            <p:cNvSpPr/>
            <p:nvPr/>
          </p:nvSpPr>
          <p:spPr>
            <a:xfrm>
              <a:off x="3764439" y="4739663"/>
              <a:ext cx="352727" cy="161560"/>
            </a:xfrm>
            <a:custGeom>
              <a:avLst/>
              <a:gdLst/>
              <a:ahLst/>
              <a:cxnLst/>
              <a:rect l="l" t="t" r="r" b="b"/>
              <a:pathLst>
                <a:path w="9519" h="4360" extrusionOk="0">
                  <a:moveTo>
                    <a:pt x="4953" y="0"/>
                  </a:moveTo>
                  <a:lnTo>
                    <a:pt x="0" y="525"/>
                  </a:lnTo>
                  <a:lnTo>
                    <a:pt x="388" y="4360"/>
                  </a:lnTo>
                  <a:lnTo>
                    <a:pt x="685" y="4360"/>
                  </a:lnTo>
                  <a:cubicBezTo>
                    <a:pt x="2077" y="4291"/>
                    <a:pt x="7647" y="3926"/>
                    <a:pt x="8537" y="3561"/>
                  </a:cubicBezTo>
                  <a:cubicBezTo>
                    <a:pt x="9518" y="3127"/>
                    <a:pt x="5227" y="2625"/>
                    <a:pt x="5227" y="2625"/>
                  </a:cubicBezTo>
                  <a:lnTo>
                    <a:pt x="49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60"/>
            <p:cNvSpPr/>
            <p:nvPr/>
          </p:nvSpPr>
          <p:spPr>
            <a:xfrm>
              <a:off x="3778816" y="4861168"/>
              <a:ext cx="305370" cy="34424"/>
            </a:xfrm>
            <a:custGeom>
              <a:avLst/>
              <a:gdLst/>
              <a:ahLst/>
              <a:cxnLst/>
              <a:rect l="l" t="t" r="r" b="b"/>
              <a:pathLst>
                <a:path w="8241" h="929" extrusionOk="0">
                  <a:moveTo>
                    <a:pt x="8169" y="0"/>
                  </a:moveTo>
                  <a:cubicBezTo>
                    <a:pt x="7810" y="0"/>
                    <a:pt x="6129" y="151"/>
                    <a:pt x="4109" y="373"/>
                  </a:cubicBezTo>
                  <a:cubicBezTo>
                    <a:pt x="1849" y="624"/>
                    <a:pt x="0" y="875"/>
                    <a:pt x="0" y="921"/>
                  </a:cubicBezTo>
                  <a:cubicBezTo>
                    <a:pt x="3" y="926"/>
                    <a:pt x="30" y="929"/>
                    <a:pt x="78" y="929"/>
                  </a:cubicBezTo>
                  <a:cubicBezTo>
                    <a:pt x="453" y="929"/>
                    <a:pt x="2131" y="778"/>
                    <a:pt x="4132" y="556"/>
                  </a:cubicBezTo>
                  <a:cubicBezTo>
                    <a:pt x="6414" y="282"/>
                    <a:pt x="8240" y="54"/>
                    <a:pt x="8240" y="8"/>
                  </a:cubicBezTo>
                  <a:cubicBezTo>
                    <a:pt x="8240" y="3"/>
                    <a:pt x="8216" y="0"/>
                    <a:pt x="8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60"/>
            <p:cNvSpPr/>
            <p:nvPr/>
          </p:nvSpPr>
          <p:spPr>
            <a:xfrm>
              <a:off x="3962353" y="4836785"/>
              <a:ext cx="14414" cy="19713"/>
            </a:xfrm>
            <a:custGeom>
              <a:avLst/>
              <a:gdLst/>
              <a:ahLst/>
              <a:cxnLst/>
              <a:rect l="l" t="t" r="r" b="b"/>
              <a:pathLst>
                <a:path w="389" h="532" extrusionOk="0">
                  <a:moveTo>
                    <a:pt x="332" y="0"/>
                  </a:moveTo>
                  <a:cubicBezTo>
                    <a:pt x="292" y="0"/>
                    <a:pt x="173" y="87"/>
                    <a:pt x="92" y="209"/>
                  </a:cubicBezTo>
                  <a:cubicBezTo>
                    <a:pt x="23" y="369"/>
                    <a:pt x="0" y="506"/>
                    <a:pt x="46" y="529"/>
                  </a:cubicBezTo>
                  <a:cubicBezTo>
                    <a:pt x="50" y="531"/>
                    <a:pt x="54" y="532"/>
                    <a:pt x="58" y="532"/>
                  </a:cubicBezTo>
                  <a:cubicBezTo>
                    <a:pt x="104" y="532"/>
                    <a:pt x="168" y="426"/>
                    <a:pt x="251" y="301"/>
                  </a:cubicBezTo>
                  <a:cubicBezTo>
                    <a:pt x="320" y="164"/>
                    <a:pt x="388" y="50"/>
                    <a:pt x="343" y="4"/>
                  </a:cubicBezTo>
                  <a:cubicBezTo>
                    <a:pt x="340" y="2"/>
                    <a:pt x="337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60"/>
            <p:cNvSpPr/>
            <p:nvPr/>
          </p:nvSpPr>
          <p:spPr>
            <a:xfrm>
              <a:off x="3974174" y="4838490"/>
              <a:ext cx="13599" cy="23085"/>
            </a:xfrm>
            <a:custGeom>
              <a:avLst/>
              <a:gdLst/>
              <a:ahLst/>
              <a:cxnLst/>
              <a:rect l="l" t="t" r="r" b="b"/>
              <a:pathLst>
                <a:path w="367" h="623" extrusionOk="0">
                  <a:moveTo>
                    <a:pt x="313" y="1"/>
                  </a:moveTo>
                  <a:cubicBezTo>
                    <a:pt x="278" y="1"/>
                    <a:pt x="176" y="109"/>
                    <a:pt x="92" y="255"/>
                  </a:cubicBezTo>
                  <a:cubicBezTo>
                    <a:pt x="24" y="437"/>
                    <a:pt x="1" y="620"/>
                    <a:pt x="47" y="620"/>
                  </a:cubicBezTo>
                  <a:cubicBezTo>
                    <a:pt x="49" y="621"/>
                    <a:pt x="53" y="622"/>
                    <a:pt x="56" y="622"/>
                  </a:cubicBezTo>
                  <a:cubicBezTo>
                    <a:pt x="104" y="622"/>
                    <a:pt x="188" y="473"/>
                    <a:pt x="252" y="323"/>
                  </a:cubicBezTo>
                  <a:cubicBezTo>
                    <a:pt x="320" y="163"/>
                    <a:pt x="366" y="26"/>
                    <a:pt x="320" y="4"/>
                  </a:cubicBezTo>
                  <a:cubicBezTo>
                    <a:pt x="318" y="2"/>
                    <a:pt x="316" y="1"/>
                    <a:pt x="3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60"/>
            <p:cNvSpPr/>
            <p:nvPr/>
          </p:nvSpPr>
          <p:spPr>
            <a:xfrm>
              <a:off x="3777112" y="4858685"/>
              <a:ext cx="57546" cy="30015"/>
            </a:xfrm>
            <a:custGeom>
              <a:avLst/>
              <a:gdLst/>
              <a:ahLst/>
              <a:cxnLst/>
              <a:rect l="l" t="t" r="r" b="b"/>
              <a:pathLst>
                <a:path w="1553" h="810" extrusionOk="0">
                  <a:moveTo>
                    <a:pt x="366" y="1"/>
                  </a:moveTo>
                  <a:cubicBezTo>
                    <a:pt x="328" y="1"/>
                    <a:pt x="290" y="3"/>
                    <a:pt x="252" y="6"/>
                  </a:cubicBezTo>
                  <a:cubicBezTo>
                    <a:pt x="92" y="52"/>
                    <a:pt x="1" y="98"/>
                    <a:pt x="23" y="143"/>
                  </a:cubicBezTo>
                  <a:cubicBezTo>
                    <a:pt x="31" y="151"/>
                    <a:pt x="46" y="154"/>
                    <a:pt x="68" y="154"/>
                  </a:cubicBezTo>
                  <a:cubicBezTo>
                    <a:pt x="112" y="154"/>
                    <a:pt x="183" y="143"/>
                    <a:pt x="274" y="143"/>
                  </a:cubicBezTo>
                  <a:cubicBezTo>
                    <a:pt x="480" y="143"/>
                    <a:pt x="663" y="189"/>
                    <a:pt x="845" y="303"/>
                  </a:cubicBezTo>
                  <a:cubicBezTo>
                    <a:pt x="1005" y="394"/>
                    <a:pt x="1165" y="531"/>
                    <a:pt x="1324" y="668"/>
                  </a:cubicBezTo>
                  <a:cubicBezTo>
                    <a:pt x="1424" y="748"/>
                    <a:pt x="1505" y="810"/>
                    <a:pt x="1525" y="810"/>
                  </a:cubicBezTo>
                  <a:cubicBezTo>
                    <a:pt x="1528" y="810"/>
                    <a:pt x="1530" y="808"/>
                    <a:pt x="1530" y="805"/>
                  </a:cubicBezTo>
                  <a:cubicBezTo>
                    <a:pt x="1553" y="805"/>
                    <a:pt x="1507" y="714"/>
                    <a:pt x="1393" y="577"/>
                  </a:cubicBezTo>
                  <a:cubicBezTo>
                    <a:pt x="1256" y="394"/>
                    <a:pt x="1096" y="257"/>
                    <a:pt x="914" y="143"/>
                  </a:cubicBezTo>
                  <a:cubicBezTo>
                    <a:pt x="742" y="48"/>
                    <a:pt x="555" y="1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60"/>
            <p:cNvSpPr/>
            <p:nvPr/>
          </p:nvSpPr>
          <p:spPr>
            <a:xfrm>
              <a:off x="3946271" y="4837452"/>
              <a:ext cx="16971" cy="9968"/>
            </a:xfrm>
            <a:custGeom>
              <a:avLst/>
              <a:gdLst/>
              <a:ahLst/>
              <a:cxnLst/>
              <a:rect l="l" t="t" r="r" b="b"/>
              <a:pathLst>
                <a:path w="458" h="269" extrusionOk="0">
                  <a:moveTo>
                    <a:pt x="402" y="0"/>
                  </a:moveTo>
                  <a:cubicBezTo>
                    <a:pt x="354" y="0"/>
                    <a:pt x="269" y="26"/>
                    <a:pt x="183" y="77"/>
                  </a:cubicBezTo>
                  <a:cubicBezTo>
                    <a:pt x="69" y="123"/>
                    <a:pt x="1" y="191"/>
                    <a:pt x="1" y="237"/>
                  </a:cubicBezTo>
                  <a:cubicBezTo>
                    <a:pt x="1" y="258"/>
                    <a:pt x="24" y="269"/>
                    <a:pt x="62" y="269"/>
                  </a:cubicBezTo>
                  <a:cubicBezTo>
                    <a:pt x="108" y="269"/>
                    <a:pt x="176" y="252"/>
                    <a:pt x="252" y="214"/>
                  </a:cubicBezTo>
                  <a:cubicBezTo>
                    <a:pt x="389" y="146"/>
                    <a:pt x="457" y="54"/>
                    <a:pt x="434" y="9"/>
                  </a:cubicBezTo>
                  <a:cubicBezTo>
                    <a:pt x="429" y="3"/>
                    <a:pt x="417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60"/>
            <p:cNvSpPr/>
            <p:nvPr/>
          </p:nvSpPr>
          <p:spPr>
            <a:xfrm>
              <a:off x="3936970" y="4826521"/>
              <a:ext cx="21195" cy="7374"/>
            </a:xfrm>
            <a:custGeom>
              <a:avLst/>
              <a:gdLst/>
              <a:ahLst/>
              <a:cxnLst/>
              <a:rect l="l" t="t" r="r" b="b"/>
              <a:pathLst>
                <a:path w="572" h="199" extrusionOk="0">
                  <a:moveTo>
                    <a:pt x="363" y="1"/>
                  </a:moveTo>
                  <a:cubicBezTo>
                    <a:pt x="335" y="1"/>
                    <a:pt x="305" y="3"/>
                    <a:pt x="274" y="7"/>
                  </a:cubicBezTo>
                  <a:cubicBezTo>
                    <a:pt x="115" y="30"/>
                    <a:pt x="1" y="98"/>
                    <a:pt x="1" y="144"/>
                  </a:cubicBezTo>
                  <a:cubicBezTo>
                    <a:pt x="1" y="177"/>
                    <a:pt x="74" y="199"/>
                    <a:pt x="176" y="199"/>
                  </a:cubicBezTo>
                  <a:cubicBezTo>
                    <a:pt x="213" y="199"/>
                    <a:pt x="254" y="196"/>
                    <a:pt x="297" y="190"/>
                  </a:cubicBezTo>
                  <a:cubicBezTo>
                    <a:pt x="457" y="167"/>
                    <a:pt x="571" y="121"/>
                    <a:pt x="571" y="53"/>
                  </a:cubicBezTo>
                  <a:cubicBezTo>
                    <a:pt x="571" y="34"/>
                    <a:pt x="482" y="1"/>
                    <a:pt x="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60"/>
            <p:cNvSpPr/>
            <p:nvPr/>
          </p:nvSpPr>
          <p:spPr>
            <a:xfrm>
              <a:off x="2884775" y="3324288"/>
              <a:ext cx="239412" cy="399564"/>
            </a:xfrm>
            <a:custGeom>
              <a:avLst/>
              <a:gdLst/>
              <a:ahLst/>
              <a:cxnLst/>
              <a:rect l="l" t="t" r="r" b="b"/>
              <a:pathLst>
                <a:path w="6461" h="10783" extrusionOk="0">
                  <a:moveTo>
                    <a:pt x="3658" y="1"/>
                  </a:moveTo>
                  <a:cubicBezTo>
                    <a:pt x="2474" y="1"/>
                    <a:pt x="1296" y="347"/>
                    <a:pt x="275" y="1037"/>
                  </a:cubicBezTo>
                  <a:lnTo>
                    <a:pt x="1" y="1219"/>
                  </a:lnTo>
                  <a:lnTo>
                    <a:pt x="92" y="10783"/>
                  </a:lnTo>
                  <a:lnTo>
                    <a:pt x="4292" y="10692"/>
                  </a:lnTo>
                  <a:cubicBezTo>
                    <a:pt x="4361" y="10212"/>
                    <a:pt x="4429" y="8318"/>
                    <a:pt x="4429" y="8318"/>
                  </a:cubicBezTo>
                  <a:cubicBezTo>
                    <a:pt x="4429" y="8318"/>
                    <a:pt x="6209" y="8158"/>
                    <a:pt x="6323" y="6423"/>
                  </a:cubicBezTo>
                  <a:cubicBezTo>
                    <a:pt x="6460" y="4666"/>
                    <a:pt x="6392" y="648"/>
                    <a:pt x="6392" y="648"/>
                  </a:cubicBezTo>
                  <a:cubicBezTo>
                    <a:pt x="5527" y="216"/>
                    <a:pt x="4591" y="1"/>
                    <a:pt x="3658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60"/>
            <p:cNvSpPr/>
            <p:nvPr/>
          </p:nvSpPr>
          <p:spPr>
            <a:xfrm>
              <a:off x="3097104" y="3442199"/>
              <a:ext cx="21158" cy="19380"/>
            </a:xfrm>
            <a:custGeom>
              <a:avLst/>
              <a:gdLst/>
              <a:ahLst/>
              <a:cxnLst/>
              <a:rect l="l" t="t" r="r" b="b"/>
              <a:pathLst>
                <a:path w="571" h="523" extrusionOk="0">
                  <a:moveTo>
                    <a:pt x="274" y="0"/>
                  </a:moveTo>
                  <a:cubicBezTo>
                    <a:pt x="205" y="0"/>
                    <a:pt x="137" y="23"/>
                    <a:pt x="91" y="69"/>
                  </a:cubicBezTo>
                  <a:cubicBezTo>
                    <a:pt x="0" y="183"/>
                    <a:pt x="0" y="342"/>
                    <a:pt x="91" y="434"/>
                  </a:cubicBezTo>
                  <a:cubicBezTo>
                    <a:pt x="91" y="434"/>
                    <a:pt x="91" y="457"/>
                    <a:pt x="114" y="457"/>
                  </a:cubicBezTo>
                  <a:cubicBezTo>
                    <a:pt x="157" y="500"/>
                    <a:pt x="216" y="522"/>
                    <a:pt x="277" y="522"/>
                  </a:cubicBezTo>
                  <a:cubicBezTo>
                    <a:pt x="346" y="522"/>
                    <a:pt x="419" y="494"/>
                    <a:pt x="479" y="434"/>
                  </a:cubicBezTo>
                  <a:cubicBezTo>
                    <a:pt x="571" y="342"/>
                    <a:pt x="571" y="160"/>
                    <a:pt x="457" y="69"/>
                  </a:cubicBezTo>
                  <a:cubicBezTo>
                    <a:pt x="411" y="23"/>
                    <a:pt x="342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60"/>
            <p:cNvSpPr/>
            <p:nvPr/>
          </p:nvSpPr>
          <p:spPr>
            <a:xfrm>
              <a:off x="3083542" y="3434565"/>
              <a:ext cx="33868" cy="10301"/>
            </a:xfrm>
            <a:custGeom>
              <a:avLst/>
              <a:gdLst/>
              <a:ahLst/>
              <a:cxnLst/>
              <a:rect l="l" t="t" r="r" b="b"/>
              <a:pathLst>
                <a:path w="914" h="278" extrusionOk="0">
                  <a:moveTo>
                    <a:pt x="480" y="1"/>
                  </a:moveTo>
                  <a:cubicBezTo>
                    <a:pt x="366" y="1"/>
                    <a:pt x="229" y="24"/>
                    <a:pt x="115" y="92"/>
                  </a:cubicBezTo>
                  <a:cubicBezTo>
                    <a:pt x="46" y="138"/>
                    <a:pt x="1" y="183"/>
                    <a:pt x="24" y="206"/>
                  </a:cubicBezTo>
                  <a:cubicBezTo>
                    <a:pt x="27" y="214"/>
                    <a:pt x="36" y="217"/>
                    <a:pt x="48" y="217"/>
                  </a:cubicBezTo>
                  <a:cubicBezTo>
                    <a:pt x="109" y="217"/>
                    <a:pt x="271" y="138"/>
                    <a:pt x="480" y="138"/>
                  </a:cubicBezTo>
                  <a:cubicBezTo>
                    <a:pt x="691" y="159"/>
                    <a:pt x="843" y="277"/>
                    <a:pt x="883" y="277"/>
                  </a:cubicBezTo>
                  <a:cubicBezTo>
                    <a:pt x="887" y="277"/>
                    <a:pt x="889" y="276"/>
                    <a:pt x="891" y="275"/>
                  </a:cubicBezTo>
                  <a:cubicBezTo>
                    <a:pt x="914" y="252"/>
                    <a:pt x="891" y="206"/>
                    <a:pt x="823" y="138"/>
                  </a:cubicBezTo>
                  <a:cubicBezTo>
                    <a:pt x="731" y="46"/>
                    <a:pt x="617" y="1"/>
                    <a:pt x="4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60"/>
            <p:cNvSpPr/>
            <p:nvPr/>
          </p:nvSpPr>
          <p:spPr>
            <a:xfrm>
              <a:off x="2995571" y="3442495"/>
              <a:ext cx="22048" cy="19676"/>
            </a:xfrm>
            <a:custGeom>
              <a:avLst/>
              <a:gdLst/>
              <a:ahLst/>
              <a:cxnLst/>
              <a:rect l="l" t="t" r="r" b="b"/>
              <a:pathLst>
                <a:path w="595" h="531" extrusionOk="0">
                  <a:moveTo>
                    <a:pt x="304" y="1"/>
                  </a:moveTo>
                  <a:cubicBezTo>
                    <a:pt x="198" y="1"/>
                    <a:pt x="101" y="66"/>
                    <a:pt x="47" y="175"/>
                  </a:cubicBezTo>
                  <a:cubicBezTo>
                    <a:pt x="1" y="312"/>
                    <a:pt x="69" y="471"/>
                    <a:pt x="206" y="517"/>
                  </a:cubicBezTo>
                  <a:cubicBezTo>
                    <a:pt x="240" y="525"/>
                    <a:pt x="273" y="531"/>
                    <a:pt x="307" y="531"/>
                  </a:cubicBezTo>
                  <a:cubicBezTo>
                    <a:pt x="365" y="531"/>
                    <a:pt x="422" y="515"/>
                    <a:pt x="480" y="471"/>
                  </a:cubicBezTo>
                  <a:cubicBezTo>
                    <a:pt x="572" y="380"/>
                    <a:pt x="594" y="198"/>
                    <a:pt x="503" y="106"/>
                  </a:cubicBezTo>
                  <a:cubicBezTo>
                    <a:pt x="480" y="61"/>
                    <a:pt x="435" y="38"/>
                    <a:pt x="389" y="15"/>
                  </a:cubicBezTo>
                  <a:cubicBezTo>
                    <a:pt x="360" y="5"/>
                    <a:pt x="332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60"/>
            <p:cNvSpPr/>
            <p:nvPr/>
          </p:nvSpPr>
          <p:spPr>
            <a:xfrm>
              <a:off x="2986270" y="3436307"/>
              <a:ext cx="33868" cy="10227"/>
            </a:xfrm>
            <a:custGeom>
              <a:avLst/>
              <a:gdLst/>
              <a:ahLst/>
              <a:cxnLst/>
              <a:rect l="l" t="t" r="r" b="b"/>
              <a:pathLst>
                <a:path w="914" h="276" extrusionOk="0">
                  <a:moveTo>
                    <a:pt x="435" y="1"/>
                  </a:moveTo>
                  <a:cubicBezTo>
                    <a:pt x="326" y="1"/>
                    <a:pt x="216" y="30"/>
                    <a:pt x="115" y="91"/>
                  </a:cubicBezTo>
                  <a:cubicBezTo>
                    <a:pt x="47" y="136"/>
                    <a:pt x="1" y="182"/>
                    <a:pt x="24" y="205"/>
                  </a:cubicBezTo>
                  <a:cubicBezTo>
                    <a:pt x="28" y="212"/>
                    <a:pt x="36" y="216"/>
                    <a:pt x="48" y="216"/>
                  </a:cubicBezTo>
                  <a:cubicBezTo>
                    <a:pt x="109" y="216"/>
                    <a:pt x="267" y="136"/>
                    <a:pt x="457" y="136"/>
                  </a:cubicBezTo>
                  <a:cubicBezTo>
                    <a:pt x="689" y="157"/>
                    <a:pt x="843" y="276"/>
                    <a:pt x="883" y="276"/>
                  </a:cubicBezTo>
                  <a:cubicBezTo>
                    <a:pt x="887" y="276"/>
                    <a:pt x="889" y="275"/>
                    <a:pt x="891" y="273"/>
                  </a:cubicBezTo>
                  <a:cubicBezTo>
                    <a:pt x="914" y="273"/>
                    <a:pt x="891" y="205"/>
                    <a:pt x="823" y="136"/>
                  </a:cubicBezTo>
                  <a:cubicBezTo>
                    <a:pt x="708" y="47"/>
                    <a:pt x="572" y="1"/>
                    <a:pt x="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60"/>
            <p:cNvSpPr/>
            <p:nvPr/>
          </p:nvSpPr>
          <p:spPr>
            <a:xfrm>
              <a:off x="3050562" y="3443866"/>
              <a:ext cx="24567" cy="79557"/>
            </a:xfrm>
            <a:custGeom>
              <a:avLst/>
              <a:gdLst/>
              <a:ahLst/>
              <a:cxnLst/>
              <a:rect l="l" t="t" r="r" b="b"/>
              <a:pathLst>
                <a:path w="663" h="2147" extrusionOk="0">
                  <a:moveTo>
                    <a:pt x="1" y="1"/>
                  </a:moveTo>
                  <a:lnTo>
                    <a:pt x="1" y="1"/>
                  </a:lnTo>
                  <a:cubicBezTo>
                    <a:pt x="69" y="457"/>
                    <a:pt x="183" y="891"/>
                    <a:pt x="343" y="1325"/>
                  </a:cubicBezTo>
                  <a:lnTo>
                    <a:pt x="503" y="1827"/>
                  </a:lnTo>
                  <a:cubicBezTo>
                    <a:pt x="526" y="1872"/>
                    <a:pt x="526" y="1941"/>
                    <a:pt x="526" y="2009"/>
                  </a:cubicBezTo>
                  <a:cubicBezTo>
                    <a:pt x="526" y="2032"/>
                    <a:pt x="480" y="2055"/>
                    <a:pt x="411" y="2055"/>
                  </a:cubicBezTo>
                  <a:cubicBezTo>
                    <a:pt x="275" y="2055"/>
                    <a:pt x="138" y="2078"/>
                    <a:pt x="23" y="2101"/>
                  </a:cubicBezTo>
                  <a:cubicBezTo>
                    <a:pt x="138" y="2146"/>
                    <a:pt x="275" y="2146"/>
                    <a:pt x="411" y="2146"/>
                  </a:cubicBezTo>
                  <a:lnTo>
                    <a:pt x="526" y="2146"/>
                  </a:lnTo>
                  <a:cubicBezTo>
                    <a:pt x="571" y="2124"/>
                    <a:pt x="617" y="2101"/>
                    <a:pt x="640" y="2032"/>
                  </a:cubicBezTo>
                  <a:cubicBezTo>
                    <a:pt x="663" y="1964"/>
                    <a:pt x="640" y="1872"/>
                    <a:pt x="617" y="1781"/>
                  </a:cubicBezTo>
                  <a:cubicBezTo>
                    <a:pt x="571" y="1621"/>
                    <a:pt x="526" y="1462"/>
                    <a:pt x="457" y="1279"/>
                  </a:cubicBezTo>
                  <a:cubicBezTo>
                    <a:pt x="366" y="845"/>
                    <a:pt x="206" y="412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60"/>
            <p:cNvSpPr/>
            <p:nvPr/>
          </p:nvSpPr>
          <p:spPr>
            <a:xfrm>
              <a:off x="3015878" y="3529094"/>
              <a:ext cx="48246" cy="26568"/>
            </a:xfrm>
            <a:custGeom>
              <a:avLst/>
              <a:gdLst/>
              <a:ahLst/>
              <a:cxnLst/>
              <a:rect l="l" t="t" r="r" b="b"/>
              <a:pathLst>
                <a:path w="1302" h="717" extrusionOk="0">
                  <a:moveTo>
                    <a:pt x="118" y="1"/>
                  </a:moveTo>
                  <a:cubicBezTo>
                    <a:pt x="116" y="1"/>
                    <a:pt x="130" y="9"/>
                    <a:pt x="161" y="29"/>
                  </a:cubicBezTo>
                  <a:cubicBezTo>
                    <a:pt x="161" y="29"/>
                    <a:pt x="1" y="440"/>
                    <a:pt x="503" y="668"/>
                  </a:cubicBezTo>
                  <a:cubicBezTo>
                    <a:pt x="588" y="701"/>
                    <a:pt x="675" y="717"/>
                    <a:pt x="760" y="717"/>
                  </a:cubicBezTo>
                  <a:cubicBezTo>
                    <a:pt x="972" y="717"/>
                    <a:pt x="1172" y="619"/>
                    <a:pt x="1302" y="440"/>
                  </a:cubicBezTo>
                  <a:cubicBezTo>
                    <a:pt x="881" y="440"/>
                    <a:pt x="127" y="1"/>
                    <a:pt x="1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60"/>
            <p:cNvSpPr/>
            <p:nvPr/>
          </p:nvSpPr>
          <p:spPr>
            <a:xfrm>
              <a:off x="2966816" y="3602057"/>
              <a:ext cx="82929" cy="46578"/>
            </a:xfrm>
            <a:custGeom>
              <a:avLst/>
              <a:gdLst/>
              <a:ahLst/>
              <a:cxnLst/>
              <a:rect l="l" t="t" r="r" b="b"/>
              <a:pathLst>
                <a:path w="2238" h="1257" extrusionOk="0">
                  <a:moveTo>
                    <a:pt x="1" y="0"/>
                  </a:moveTo>
                  <a:cubicBezTo>
                    <a:pt x="1" y="0"/>
                    <a:pt x="442" y="1257"/>
                    <a:pt x="2125" y="1257"/>
                  </a:cubicBezTo>
                  <a:cubicBezTo>
                    <a:pt x="2155" y="1257"/>
                    <a:pt x="2185" y="1256"/>
                    <a:pt x="2215" y="1255"/>
                  </a:cubicBezTo>
                  <a:lnTo>
                    <a:pt x="2238" y="799"/>
                  </a:lnTo>
                  <a:cubicBezTo>
                    <a:pt x="1439" y="753"/>
                    <a:pt x="663" y="479"/>
                    <a:pt x="1" y="0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60"/>
            <p:cNvSpPr/>
            <p:nvPr/>
          </p:nvSpPr>
          <p:spPr>
            <a:xfrm>
              <a:off x="2866173" y="3224646"/>
              <a:ext cx="284249" cy="258162"/>
            </a:xfrm>
            <a:custGeom>
              <a:avLst/>
              <a:gdLst/>
              <a:ahLst/>
              <a:cxnLst/>
              <a:rect l="l" t="t" r="r" b="b"/>
              <a:pathLst>
                <a:path w="7671" h="6967" extrusionOk="0">
                  <a:moveTo>
                    <a:pt x="6624" y="0"/>
                  </a:moveTo>
                  <a:cubicBezTo>
                    <a:pt x="6511" y="0"/>
                    <a:pt x="6399" y="24"/>
                    <a:pt x="6301" y="73"/>
                  </a:cubicBezTo>
                  <a:cubicBezTo>
                    <a:pt x="5912" y="233"/>
                    <a:pt x="5639" y="553"/>
                    <a:pt x="5251" y="690"/>
                  </a:cubicBezTo>
                  <a:cubicBezTo>
                    <a:pt x="5057" y="758"/>
                    <a:pt x="4851" y="775"/>
                    <a:pt x="4646" y="775"/>
                  </a:cubicBezTo>
                  <a:cubicBezTo>
                    <a:pt x="4440" y="775"/>
                    <a:pt x="4235" y="758"/>
                    <a:pt x="4041" y="758"/>
                  </a:cubicBezTo>
                  <a:cubicBezTo>
                    <a:pt x="3584" y="781"/>
                    <a:pt x="3128" y="918"/>
                    <a:pt x="2785" y="1192"/>
                  </a:cubicBezTo>
                  <a:cubicBezTo>
                    <a:pt x="2420" y="1489"/>
                    <a:pt x="2215" y="1922"/>
                    <a:pt x="2215" y="2379"/>
                  </a:cubicBezTo>
                  <a:cubicBezTo>
                    <a:pt x="2025" y="2356"/>
                    <a:pt x="1827" y="2338"/>
                    <a:pt x="1631" y="2338"/>
                  </a:cubicBezTo>
                  <a:cubicBezTo>
                    <a:pt x="1241" y="2338"/>
                    <a:pt x="860" y="2409"/>
                    <a:pt x="571" y="2653"/>
                  </a:cubicBezTo>
                  <a:cubicBezTo>
                    <a:pt x="206" y="2972"/>
                    <a:pt x="1" y="3452"/>
                    <a:pt x="24" y="3931"/>
                  </a:cubicBezTo>
                  <a:cubicBezTo>
                    <a:pt x="69" y="4410"/>
                    <a:pt x="183" y="4890"/>
                    <a:pt x="366" y="5346"/>
                  </a:cubicBezTo>
                  <a:cubicBezTo>
                    <a:pt x="389" y="5483"/>
                    <a:pt x="457" y="5597"/>
                    <a:pt x="526" y="5711"/>
                  </a:cubicBezTo>
                  <a:lnTo>
                    <a:pt x="754" y="6967"/>
                  </a:lnTo>
                  <a:lnTo>
                    <a:pt x="1530" y="6944"/>
                  </a:lnTo>
                  <a:lnTo>
                    <a:pt x="1462" y="4342"/>
                  </a:lnTo>
                  <a:cubicBezTo>
                    <a:pt x="1462" y="4342"/>
                    <a:pt x="1398" y="3332"/>
                    <a:pt x="2221" y="3332"/>
                  </a:cubicBezTo>
                  <a:cubicBezTo>
                    <a:pt x="2256" y="3332"/>
                    <a:pt x="2291" y="3334"/>
                    <a:pt x="2329" y="3337"/>
                  </a:cubicBezTo>
                  <a:cubicBezTo>
                    <a:pt x="3180" y="3419"/>
                    <a:pt x="4282" y="4272"/>
                    <a:pt x="5795" y="4272"/>
                  </a:cubicBezTo>
                  <a:cubicBezTo>
                    <a:pt x="5987" y="4272"/>
                    <a:pt x="6186" y="4259"/>
                    <a:pt x="6392" y="4228"/>
                  </a:cubicBezTo>
                  <a:cubicBezTo>
                    <a:pt x="6689" y="4205"/>
                    <a:pt x="6985" y="4136"/>
                    <a:pt x="7259" y="3977"/>
                  </a:cubicBezTo>
                  <a:cubicBezTo>
                    <a:pt x="7510" y="3817"/>
                    <a:pt x="7670" y="3520"/>
                    <a:pt x="7647" y="3223"/>
                  </a:cubicBezTo>
                  <a:cubicBezTo>
                    <a:pt x="7626" y="2920"/>
                    <a:pt x="7378" y="2719"/>
                    <a:pt x="7079" y="2719"/>
                  </a:cubicBezTo>
                  <a:cubicBezTo>
                    <a:pt x="7065" y="2719"/>
                    <a:pt x="7051" y="2720"/>
                    <a:pt x="7037" y="2721"/>
                  </a:cubicBezTo>
                  <a:lnTo>
                    <a:pt x="7037" y="2721"/>
                  </a:lnTo>
                  <a:cubicBezTo>
                    <a:pt x="7399" y="2695"/>
                    <a:pt x="7670" y="2400"/>
                    <a:pt x="7670" y="2036"/>
                  </a:cubicBezTo>
                  <a:cubicBezTo>
                    <a:pt x="7647" y="1671"/>
                    <a:pt x="7350" y="1397"/>
                    <a:pt x="6985" y="1397"/>
                  </a:cubicBezTo>
                  <a:cubicBezTo>
                    <a:pt x="6871" y="1397"/>
                    <a:pt x="6757" y="1443"/>
                    <a:pt x="6666" y="1489"/>
                  </a:cubicBezTo>
                  <a:cubicBezTo>
                    <a:pt x="6871" y="1329"/>
                    <a:pt x="7054" y="1123"/>
                    <a:pt x="7168" y="872"/>
                  </a:cubicBezTo>
                  <a:cubicBezTo>
                    <a:pt x="7282" y="621"/>
                    <a:pt x="7236" y="325"/>
                    <a:pt x="7054" y="119"/>
                  </a:cubicBezTo>
                  <a:cubicBezTo>
                    <a:pt x="6924" y="41"/>
                    <a:pt x="6772" y="0"/>
                    <a:pt x="6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60"/>
            <p:cNvSpPr/>
            <p:nvPr/>
          </p:nvSpPr>
          <p:spPr>
            <a:xfrm>
              <a:off x="2850165" y="3426376"/>
              <a:ext cx="61734" cy="86153"/>
            </a:xfrm>
            <a:custGeom>
              <a:avLst/>
              <a:gdLst/>
              <a:ahLst/>
              <a:cxnLst/>
              <a:rect l="l" t="t" r="r" b="b"/>
              <a:pathLst>
                <a:path w="1666" h="2325" extrusionOk="0">
                  <a:moveTo>
                    <a:pt x="1107" y="0"/>
                  </a:moveTo>
                  <a:cubicBezTo>
                    <a:pt x="757" y="0"/>
                    <a:pt x="1" y="151"/>
                    <a:pt x="90" y="1317"/>
                  </a:cubicBezTo>
                  <a:cubicBezTo>
                    <a:pt x="152" y="2130"/>
                    <a:pt x="605" y="2325"/>
                    <a:pt x="1010" y="2325"/>
                  </a:cubicBezTo>
                  <a:cubicBezTo>
                    <a:pt x="1355" y="2325"/>
                    <a:pt x="1665" y="2183"/>
                    <a:pt x="1665" y="2162"/>
                  </a:cubicBezTo>
                  <a:cubicBezTo>
                    <a:pt x="1665" y="2116"/>
                    <a:pt x="1277" y="16"/>
                    <a:pt x="1277" y="16"/>
                  </a:cubicBezTo>
                  <a:cubicBezTo>
                    <a:pt x="1267" y="11"/>
                    <a:pt x="1202" y="0"/>
                    <a:pt x="1107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60"/>
            <p:cNvSpPr/>
            <p:nvPr/>
          </p:nvSpPr>
          <p:spPr>
            <a:xfrm>
              <a:off x="2867025" y="3445200"/>
              <a:ext cx="27087" cy="48616"/>
            </a:xfrm>
            <a:custGeom>
              <a:avLst/>
              <a:gdLst/>
              <a:ahLst/>
              <a:cxnLst/>
              <a:rect l="l" t="t" r="r" b="b"/>
              <a:pathLst>
                <a:path w="731" h="1312" extrusionOk="0">
                  <a:moveTo>
                    <a:pt x="375" y="1"/>
                  </a:moveTo>
                  <a:cubicBezTo>
                    <a:pt x="358" y="1"/>
                    <a:pt x="340" y="4"/>
                    <a:pt x="320" y="10"/>
                  </a:cubicBezTo>
                  <a:cubicBezTo>
                    <a:pt x="206" y="33"/>
                    <a:pt x="92" y="147"/>
                    <a:pt x="69" y="261"/>
                  </a:cubicBezTo>
                  <a:cubicBezTo>
                    <a:pt x="1" y="398"/>
                    <a:pt x="1" y="558"/>
                    <a:pt x="1" y="695"/>
                  </a:cubicBezTo>
                  <a:cubicBezTo>
                    <a:pt x="23" y="969"/>
                    <a:pt x="183" y="1197"/>
                    <a:pt x="434" y="1311"/>
                  </a:cubicBezTo>
                  <a:cubicBezTo>
                    <a:pt x="526" y="1311"/>
                    <a:pt x="594" y="1289"/>
                    <a:pt x="662" y="1243"/>
                  </a:cubicBezTo>
                  <a:cubicBezTo>
                    <a:pt x="731" y="1197"/>
                    <a:pt x="731" y="1152"/>
                    <a:pt x="731" y="1152"/>
                  </a:cubicBezTo>
                  <a:lnTo>
                    <a:pt x="731" y="1152"/>
                  </a:lnTo>
                  <a:cubicBezTo>
                    <a:pt x="731" y="1152"/>
                    <a:pt x="708" y="1175"/>
                    <a:pt x="662" y="1197"/>
                  </a:cubicBezTo>
                  <a:cubicBezTo>
                    <a:pt x="614" y="1213"/>
                    <a:pt x="566" y="1230"/>
                    <a:pt x="517" y="1230"/>
                  </a:cubicBezTo>
                  <a:cubicBezTo>
                    <a:pt x="497" y="1230"/>
                    <a:pt x="477" y="1227"/>
                    <a:pt x="457" y="1220"/>
                  </a:cubicBezTo>
                  <a:cubicBezTo>
                    <a:pt x="252" y="1106"/>
                    <a:pt x="137" y="901"/>
                    <a:pt x="115" y="672"/>
                  </a:cubicBezTo>
                  <a:cubicBezTo>
                    <a:pt x="115" y="535"/>
                    <a:pt x="115" y="421"/>
                    <a:pt x="160" y="284"/>
                  </a:cubicBezTo>
                  <a:cubicBezTo>
                    <a:pt x="183" y="193"/>
                    <a:pt x="252" y="125"/>
                    <a:pt x="343" y="79"/>
                  </a:cubicBezTo>
                  <a:cubicBezTo>
                    <a:pt x="360" y="73"/>
                    <a:pt x="377" y="70"/>
                    <a:pt x="394" y="70"/>
                  </a:cubicBezTo>
                  <a:cubicBezTo>
                    <a:pt x="443" y="70"/>
                    <a:pt x="486" y="96"/>
                    <a:pt x="503" y="147"/>
                  </a:cubicBezTo>
                  <a:cubicBezTo>
                    <a:pt x="526" y="170"/>
                    <a:pt x="526" y="216"/>
                    <a:pt x="526" y="216"/>
                  </a:cubicBezTo>
                  <a:cubicBezTo>
                    <a:pt x="526" y="216"/>
                    <a:pt x="548" y="193"/>
                    <a:pt x="548" y="125"/>
                  </a:cubicBezTo>
                  <a:cubicBezTo>
                    <a:pt x="526" y="79"/>
                    <a:pt x="503" y="56"/>
                    <a:pt x="480" y="33"/>
                  </a:cubicBezTo>
                  <a:cubicBezTo>
                    <a:pt x="448" y="17"/>
                    <a:pt x="415" y="1"/>
                    <a:pt x="375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60"/>
            <p:cNvSpPr/>
            <p:nvPr/>
          </p:nvSpPr>
          <p:spPr>
            <a:xfrm>
              <a:off x="2762158" y="3985248"/>
              <a:ext cx="1230671" cy="886763"/>
            </a:xfrm>
            <a:custGeom>
              <a:avLst/>
              <a:gdLst/>
              <a:ahLst/>
              <a:cxnLst/>
              <a:rect l="l" t="t" r="r" b="b"/>
              <a:pathLst>
                <a:path w="33212" h="23931" extrusionOk="0">
                  <a:moveTo>
                    <a:pt x="27043" y="1"/>
                  </a:moveTo>
                  <a:cubicBezTo>
                    <a:pt x="25018" y="1"/>
                    <a:pt x="21160" y="2445"/>
                    <a:pt x="10705" y="10681"/>
                  </a:cubicBezTo>
                  <a:lnTo>
                    <a:pt x="0" y="18898"/>
                  </a:lnTo>
                  <a:cubicBezTo>
                    <a:pt x="574" y="19775"/>
                    <a:pt x="3341" y="23931"/>
                    <a:pt x="7050" y="23931"/>
                  </a:cubicBezTo>
                  <a:cubicBezTo>
                    <a:pt x="8359" y="23931"/>
                    <a:pt x="9787" y="23412"/>
                    <a:pt x="11276" y="22048"/>
                  </a:cubicBezTo>
                  <a:cubicBezTo>
                    <a:pt x="18534" y="15383"/>
                    <a:pt x="24286" y="9563"/>
                    <a:pt x="24286" y="9563"/>
                  </a:cubicBezTo>
                  <a:lnTo>
                    <a:pt x="26432" y="22733"/>
                  </a:lnTo>
                  <a:lnTo>
                    <a:pt x="33211" y="22368"/>
                  </a:lnTo>
                  <a:cubicBezTo>
                    <a:pt x="33211" y="22368"/>
                    <a:pt x="30586" y="2738"/>
                    <a:pt x="28897" y="958"/>
                  </a:cubicBezTo>
                  <a:cubicBezTo>
                    <a:pt x="28369" y="391"/>
                    <a:pt x="27853" y="1"/>
                    <a:pt x="270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60"/>
            <p:cNvSpPr/>
            <p:nvPr/>
          </p:nvSpPr>
          <p:spPr>
            <a:xfrm>
              <a:off x="3658719" y="3687470"/>
              <a:ext cx="246156" cy="191167"/>
            </a:xfrm>
            <a:custGeom>
              <a:avLst/>
              <a:gdLst/>
              <a:ahLst/>
              <a:cxnLst/>
              <a:rect l="l" t="t" r="r" b="b"/>
              <a:pathLst>
                <a:path w="6643" h="5159" extrusionOk="0">
                  <a:moveTo>
                    <a:pt x="6323" y="0"/>
                  </a:moveTo>
                  <a:lnTo>
                    <a:pt x="0" y="4611"/>
                  </a:lnTo>
                  <a:lnTo>
                    <a:pt x="365" y="5159"/>
                  </a:lnTo>
                  <a:lnTo>
                    <a:pt x="6642" y="503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60"/>
            <p:cNvSpPr/>
            <p:nvPr/>
          </p:nvSpPr>
          <p:spPr>
            <a:xfrm>
              <a:off x="3717045" y="3705108"/>
              <a:ext cx="168378" cy="247972"/>
            </a:xfrm>
            <a:custGeom>
              <a:avLst/>
              <a:gdLst/>
              <a:ahLst/>
              <a:cxnLst/>
              <a:rect l="l" t="t" r="r" b="b"/>
              <a:pathLst>
                <a:path w="4544" h="6692" extrusionOk="0">
                  <a:moveTo>
                    <a:pt x="1705" y="1"/>
                  </a:moveTo>
                  <a:cubicBezTo>
                    <a:pt x="1691" y="1"/>
                    <a:pt x="1678" y="2"/>
                    <a:pt x="1667" y="4"/>
                  </a:cubicBezTo>
                  <a:cubicBezTo>
                    <a:pt x="1553" y="27"/>
                    <a:pt x="1256" y="848"/>
                    <a:pt x="1051" y="1305"/>
                  </a:cubicBezTo>
                  <a:cubicBezTo>
                    <a:pt x="846" y="1784"/>
                    <a:pt x="1" y="3998"/>
                    <a:pt x="1" y="3998"/>
                  </a:cubicBezTo>
                  <a:lnTo>
                    <a:pt x="2557" y="6692"/>
                  </a:lnTo>
                  <a:cubicBezTo>
                    <a:pt x="3082" y="6121"/>
                    <a:pt x="3562" y="5527"/>
                    <a:pt x="3995" y="4866"/>
                  </a:cubicBezTo>
                  <a:cubicBezTo>
                    <a:pt x="4543" y="3998"/>
                    <a:pt x="3585" y="1122"/>
                    <a:pt x="3585" y="1122"/>
                  </a:cubicBezTo>
                  <a:lnTo>
                    <a:pt x="2352" y="2012"/>
                  </a:lnTo>
                  <a:cubicBezTo>
                    <a:pt x="2352" y="2012"/>
                    <a:pt x="1982" y="2266"/>
                    <a:pt x="1737" y="2266"/>
                  </a:cubicBezTo>
                  <a:cubicBezTo>
                    <a:pt x="1536" y="2266"/>
                    <a:pt x="1420" y="2094"/>
                    <a:pt x="1667" y="1465"/>
                  </a:cubicBezTo>
                  <a:cubicBezTo>
                    <a:pt x="2192" y="163"/>
                    <a:pt x="1867" y="1"/>
                    <a:pt x="1705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60"/>
            <p:cNvSpPr/>
            <p:nvPr/>
          </p:nvSpPr>
          <p:spPr>
            <a:xfrm>
              <a:off x="2734218" y="3683282"/>
              <a:ext cx="1097903" cy="1030796"/>
            </a:xfrm>
            <a:custGeom>
              <a:avLst/>
              <a:gdLst/>
              <a:ahLst/>
              <a:cxnLst/>
              <a:rect l="l" t="t" r="r" b="b"/>
              <a:pathLst>
                <a:path w="29629" h="27818" extrusionOk="0">
                  <a:moveTo>
                    <a:pt x="6430" y="1"/>
                  </a:moveTo>
                  <a:cubicBezTo>
                    <a:pt x="5040" y="1"/>
                    <a:pt x="3595" y="621"/>
                    <a:pt x="3037" y="1802"/>
                  </a:cubicBezTo>
                  <a:cubicBezTo>
                    <a:pt x="1370" y="5340"/>
                    <a:pt x="1348" y="9266"/>
                    <a:pt x="480" y="16913"/>
                  </a:cubicBezTo>
                  <a:lnTo>
                    <a:pt x="92" y="22071"/>
                  </a:lnTo>
                  <a:cubicBezTo>
                    <a:pt x="1" y="23167"/>
                    <a:pt x="24" y="24263"/>
                    <a:pt x="138" y="25358"/>
                  </a:cubicBezTo>
                  <a:cubicBezTo>
                    <a:pt x="266" y="26558"/>
                    <a:pt x="536" y="27817"/>
                    <a:pt x="1059" y="27817"/>
                  </a:cubicBezTo>
                  <a:cubicBezTo>
                    <a:pt x="1093" y="27817"/>
                    <a:pt x="1128" y="27812"/>
                    <a:pt x="1165" y="27800"/>
                  </a:cubicBezTo>
                  <a:lnTo>
                    <a:pt x="11870" y="18944"/>
                  </a:lnTo>
                  <a:lnTo>
                    <a:pt x="12213" y="14927"/>
                  </a:lnTo>
                  <a:cubicBezTo>
                    <a:pt x="14191" y="16925"/>
                    <a:pt x="14979" y="17541"/>
                    <a:pt x="15926" y="17541"/>
                  </a:cubicBezTo>
                  <a:cubicBezTo>
                    <a:pt x="16061" y="17541"/>
                    <a:pt x="16199" y="17529"/>
                    <a:pt x="16344" y="17506"/>
                  </a:cubicBezTo>
                  <a:cubicBezTo>
                    <a:pt x="19288" y="17050"/>
                    <a:pt x="29628" y="7760"/>
                    <a:pt x="29628" y="7760"/>
                  </a:cubicBezTo>
                  <a:cubicBezTo>
                    <a:pt x="29628" y="7760"/>
                    <a:pt x="26707" y="4610"/>
                    <a:pt x="26592" y="4313"/>
                  </a:cubicBezTo>
                  <a:cubicBezTo>
                    <a:pt x="26590" y="4308"/>
                    <a:pt x="26584" y="4306"/>
                    <a:pt x="26576" y="4306"/>
                  </a:cubicBezTo>
                  <a:cubicBezTo>
                    <a:pt x="26154" y="4306"/>
                    <a:pt x="18391" y="11142"/>
                    <a:pt x="16823" y="11366"/>
                  </a:cubicBezTo>
                  <a:lnTo>
                    <a:pt x="12144" y="5272"/>
                  </a:lnTo>
                  <a:cubicBezTo>
                    <a:pt x="12144" y="5272"/>
                    <a:pt x="11163" y="3720"/>
                    <a:pt x="9085" y="1095"/>
                  </a:cubicBezTo>
                  <a:cubicBezTo>
                    <a:pt x="8505" y="357"/>
                    <a:pt x="7483" y="1"/>
                    <a:pt x="6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60"/>
            <p:cNvSpPr/>
            <p:nvPr/>
          </p:nvSpPr>
          <p:spPr>
            <a:xfrm>
              <a:off x="3661239" y="3878602"/>
              <a:ext cx="119280" cy="139623"/>
            </a:xfrm>
            <a:custGeom>
              <a:avLst/>
              <a:gdLst/>
              <a:ahLst/>
              <a:cxnLst/>
              <a:rect l="l" t="t" r="r" b="b"/>
              <a:pathLst>
                <a:path w="3219" h="3768" extrusionOk="0">
                  <a:moveTo>
                    <a:pt x="1" y="1"/>
                  </a:moveTo>
                  <a:lnTo>
                    <a:pt x="1" y="1"/>
                  </a:lnTo>
                  <a:cubicBezTo>
                    <a:pt x="115" y="229"/>
                    <a:pt x="229" y="435"/>
                    <a:pt x="366" y="640"/>
                  </a:cubicBezTo>
                  <a:cubicBezTo>
                    <a:pt x="685" y="1142"/>
                    <a:pt x="1028" y="1622"/>
                    <a:pt x="1416" y="2055"/>
                  </a:cubicBezTo>
                  <a:cubicBezTo>
                    <a:pt x="1804" y="2512"/>
                    <a:pt x="2215" y="2923"/>
                    <a:pt x="2648" y="3333"/>
                  </a:cubicBezTo>
                  <a:cubicBezTo>
                    <a:pt x="2831" y="3493"/>
                    <a:pt x="3013" y="3653"/>
                    <a:pt x="3219" y="3767"/>
                  </a:cubicBezTo>
                  <a:cubicBezTo>
                    <a:pt x="3059" y="3585"/>
                    <a:pt x="2899" y="3425"/>
                    <a:pt x="2717" y="3242"/>
                  </a:cubicBezTo>
                  <a:cubicBezTo>
                    <a:pt x="2397" y="2945"/>
                    <a:pt x="1963" y="2489"/>
                    <a:pt x="1507" y="1964"/>
                  </a:cubicBezTo>
                  <a:cubicBezTo>
                    <a:pt x="1073" y="1462"/>
                    <a:pt x="708" y="960"/>
                    <a:pt x="434" y="594"/>
                  </a:cubicBezTo>
                  <a:cubicBezTo>
                    <a:pt x="320" y="389"/>
                    <a:pt x="160" y="18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60"/>
            <p:cNvSpPr/>
            <p:nvPr/>
          </p:nvSpPr>
          <p:spPr>
            <a:xfrm>
              <a:off x="3340671" y="4104456"/>
              <a:ext cx="16119" cy="89673"/>
            </a:xfrm>
            <a:custGeom>
              <a:avLst/>
              <a:gdLst/>
              <a:ahLst/>
              <a:cxnLst/>
              <a:rect l="l" t="t" r="r" b="b"/>
              <a:pathLst>
                <a:path w="435" h="2420" extrusionOk="0">
                  <a:moveTo>
                    <a:pt x="434" y="0"/>
                  </a:moveTo>
                  <a:lnTo>
                    <a:pt x="434" y="0"/>
                  </a:lnTo>
                  <a:cubicBezTo>
                    <a:pt x="297" y="388"/>
                    <a:pt x="206" y="799"/>
                    <a:pt x="160" y="1210"/>
                  </a:cubicBezTo>
                  <a:cubicBezTo>
                    <a:pt x="46" y="1598"/>
                    <a:pt x="1" y="2009"/>
                    <a:pt x="1" y="2420"/>
                  </a:cubicBezTo>
                  <a:cubicBezTo>
                    <a:pt x="138" y="2032"/>
                    <a:pt x="229" y="1644"/>
                    <a:pt x="297" y="1233"/>
                  </a:cubicBezTo>
                  <a:cubicBezTo>
                    <a:pt x="389" y="822"/>
                    <a:pt x="434" y="411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60"/>
            <p:cNvSpPr/>
            <p:nvPr/>
          </p:nvSpPr>
          <p:spPr>
            <a:xfrm>
              <a:off x="3357605" y="4106124"/>
              <a:ext cx="21158" cy="78705"/>
            </a:xfrm>
            <a:custGeom>
              <a:avLst/>
              <a:gdLst/>
              <a:ahLst/>
              <a:cxnLst/>
              <a:rect l="l" t="t" r="r" b="b"/>
              <a:pathLst>
                <a:path w="571" h="2124" extrusionOk="0">
                  <a:moveTo>
                    <a:pt x="0" y="1"/>
                  </a:moveTo>
                  <a:cubicBezTo>
                    <a:pt x="23" y="366"/>
                    <a:pt x="92" y="731"/>
                    <a:pt x="206" y="1074"/>
                  </a:cubicBezTo>
                  <a:cubicBezTo>
                    <a:pt x="297" y="1439"/>
                    <a:pt x="411" y="1804"/>
                    <a:pt x="571" y="2124"/>
                  </a:cubicBezTo>
                  <a:cubicBezTo>
                    <a:pt x="548" y="1758"/>
                    <a:pt x="457" y="1393"/>
                    <a:pt x="343" y="1051"/>
                  </a:cubicBezTo>
                  <a:cubicBezTo>
                    <a:pt x="274" y="686"/>
                    <a:pt x="160" y="32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60"/>
            <p:cNvSpPr/>
            <p:nvPr/>
          </p:nvSpPr>
          <p:spPr>
            <a:xfrm>
              <a:off x="2949067" y="3918363"/>
              <a:ext cx="246156" cy="324824"/>
            </a:xfrm>
            <a:custGeom>
              <a:avLst/>
              <a:gdLst/>
              <a:ahLst/>
              <a:cxnLst/>
              <a:rect l="l" t="t" r="r" b="b"/>
              <a:pathLst>
                <a:path w="6643" h="8766" extrusionOk="0">
                  <a:moveTo>
                    <a:pt x="1" y="1"/>
                  </a:moveTo>
                  <a:cubicBezTo>
                    <a:pt x="69" y="138"/>
                    <a:pt x="138" y="252"/>
                    <a:pt x="229" y="366"/>
                  </a:cubicBezTo>
                  <a:cubicBezTo>
                    <a:pt x="366" y="594"/>
                    <a:pt x="594" y="937"/>
                    <a:pt x="891" y="1347"/>
                  </a:cubicBezTo>
                  <a:cubicBezTo>
                    <a:pt x="1461" y="2169"/>
                    <a:pt x="2283" y="3265"/>
                    <a:pt x="3196" y="4474"/>
                  </a:cubicBezTo>
                  <a:cubicBezTo>
                    <a:pt x="4109" y="5684"/>
                    <a:pt x="4977" y="6780"/>
                    <a:pt x="5616" y="7533"/>
                  </a:cubicBezTo>
                  <a:cubicBezTo>
                    <a:pt x="5912" y="7921"/>
                    <a:pt x="6163" y="8241"/>
                    <a:pt x="6346" y="8446"/>
                  </a:cubicBezTo>
                  <a:cubicBezTo>
                    <a:pt x="6437" y="8560"/>
                    <a:pt x="6551" y="8674"/>
                    <a:pt x="6643" y="8766"/>
                  </a:cubicBezTo>
                  <a:cubicBezTo>
                    <a:pt x="6574" y="8651"/>
                    <a:pt x="6483" y="8537"/>
                    <a:pt x="6392" y="8423"/>
                  </a:cubicBezTo>
                  <a:lnTo>
                    <a:pt x="5661" y="7487"/>
                  </a:lnTo>
                  <a:lnTo>
                    <a:pt x="3287" y="4406"/>
                  </a:lnTo>
                  <a:cubicBezTo>
                    <a:pt x="2374" y="3196"/>
                    <a:pt x="1553" y="2101"/>
                    <a:pt x="959" y="1279"/>
                  </a:cubicBezTo>
                  <a:lnTo>
                    <a:pt x="252" y="343"/>
                  </a:lnTo>
                  <a:cubicBezTo>
                    <a:pt x="183" y="229"/>
                    <a:pt x="92" y="11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60"/>
            <p:cNvSpPr/>
            <p:nvPr/>
          </p:nvSpPr>
          <p:spPr>
            <a:xfrm>
              <a:off x="2845051" y="4063843"/>
              <a:ext cx="53322" cy="46578"/>
            </a:xfrm>
            <a:custGeom>
              <a:avLst/>
              <a:gdLst/>
              <a:ahLst/>
              <a:cxnLst/>
              <a:rect l="l" t="t" r="r" b="b"/>
              <a:pathLst>
                <a:path w="1439" h="1257" extrusionOk="0">
                  <a:moveTo>
                    <a:pt x="0" y="1"/>
                  </a:moveTo>
                  <a:lnTo>
                    <a:pt x="0" y="1"/>
                  </a:lnTo>
                  <a:cubicBezTo>
                    <a:pt x="206" y="252"/>
                    <a:pt x="411" y="480"/>
                    <a:pt x="685" y="685"/>
                  </a:cubicBezTo>
                  <a:cubicBezTo>
                    <a:pt x="890" y="914"/>
                    <a:pt x="1141" y="1096"/>
                    <a:pt x="1438" y="1256"/>
                  </a:cubicBezTo>
                  <a:cubicBezTo>
                    <a:pt x="1233" y="1005"/>
                    <a:pt x="1027" y="777"/>
                    <a:pt x="776" y="571"/>
                  </a:cubicBezTo>
                  <a:cubicBezTo>
                    <a:pt x="548" y="343"/>
                    <a:pt x="297" y="16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60"/>
            <p:cNvSpPr/>
            <p:nvPr/>
          </p:nvSpPr>
          <p:spPr>
            <a:xfrm>
              <a:off x="2824745" y="4220329"/>
              <a:ext cx="38945" cy="57546"/>
            </a:xfrm>
            <a:custGeom>
              <a:avLst/>
              <a:gdLst/>
              <a:ahLst/>
              <a:cxnLst/>
              <a:rect l="l" t="t" r="r" b="b"/>
              <a:pathLst>
                <a:path w="1051" h="1553" extrusionOk="0">
                  <a:moveTo>
                    <a:pt x="1050" y="0"/>
                  </a:moveTo>
                  <a:lnTo>
                    <a:pt x="1050" y="0"/>
                  </a:lnTo>
                  <a:cubicBezTo>
                    <a:pt x="822" y="229"/>
                    <a:pt x="639" y="480"/>
                    <a:pt x="480" y="731"/>
                  </a:cubicBezTo>
                  <a:cubicBezTo>
                    <a:pt x="274" y="982"/>
                    <a:pt x="114" y="1256"/>
                    <a:pt x="0" y="1552"/>
                  </a:cubicBezTo>
                  <a:cubicBezTo>
                    <a:pt x="434" y="1096"/>
                    <a:pt x="776" y="571"/>
                    <a:pt x="1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60"/>
            <p:cNvSpPr/>
            <p:nvPr/>
          </p:nvSpPr>
          <p:spPr>
            <a:xfrm>
              <a:off x="2876326" y="4329383"/>
              <a:ext cx="35573" cy="42428"/>
            </a:xfrm>
            <a:custGeom>
              <a:avLst/>
              <a:gdLst/>
              <a:ahLst/>
              <a:cxnLst/>
              <a:rect l="l" t="t" r="r" b="b"/>
              <a:pathLst>
                <a:path w="960" h="1145" extrusionOk="0">
                  <a:moveTo>
                    <a:pt x="5" y="0"/>
                  </a:moveTo>
                  <a:cubicBezTo>
                    <a:pt x="3" y="0"/>
                    <a:pt x="2" y="1"/>
                    <a:pt x="1" y="2"/>
                  </a:cubicBezTo>
                  <a:cubicBezTo>
                    <a:pt x="115" y="230"/>
                    <a:pt x="252" y="435"/>
                    <a:pt x="434" y="618"/>
                  </a:cubicBezTo>
                  <a:cubicBezTo>
                    <a:pt x="674" y="923"/>
                    <a:pt x="913" y="1145"/>
                    <a:pt x="955" y="1145"/>
                  </a:cubicBezTo>
                  <a:cubicBezTo>
                    <a:pt x="957" y="1145"/>
                    <a:pt x="958" y="1144"/>
                    <a:pt x="959" y="1143"/>
                  </a:cubicBezTo>
                  <a:cubicBezTo>
                    <a:pt x="845" y="915"/>
                    <a:pt x="708" y="709"/>
                    <a:pt x="526" y="527"/>
                  </a:cubicBezTo>
                  <a:cubicBezTo>
                    <a:pt x="286" y="222"/>
                    <a:pt x="47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60"/>
            <p:cNvSpPr/>
            <p:nvPr/>
          </p:nvSpPr>
          <p:spPr>
            <a:xfrm>
              <a:off x="2772311" y="4468972"/>
              <a:ext cx="46541" cy="31349"/>
            </a:xfrm>
            <a:custGeom>
              <a:avLst/>
              <a:gdLst/>
              <a:ahLst/>
              <a:cxnLst/>
              <a:rect l="l" t="t" r="r" b="b"/>
              <a:pathLst>
                <a:path w="1256" h="846" extrusionOk="0">
                  <a:moveTo>
                    <a:pt x="1256" y="1"/>
                  </a:moveTo>
                  <a:cubicBezTo>
                    <a:pt x="1027" y="69"/>
                    <a:pt x="799" y="206"/>
                    <a:pt x="594" y="366"/>
                  </a:cubicBezTo>
                  <a:cubicBezTo>
                    <a:pt x="365" y="480"/>
                    <a:pt x="183" y="640"/>
                    <a:pt x="0" y="846"/>
                  </a:cubicBezTo>
                  <a:cubicBezTo>
                    <a:pt x="251" y="754"/>
                    <a:pt x="479" y="640"/>
                    <a:pt x="685" y="480"/>
                  </a:cubicBezTo>
                  <a:cubicBezTo>
                    <a:pt x="890" y="343"/>
                    <a:pt x="1096" y="184"/>
                    <a:pt x="1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60"/>
            <p:cNvSpPr/>
            <p:nvPr/>
          </p:nvSpPr>
          <p:spPr>
            <a:xfrm>
              <a:off x="2906786" y="4444404"/>
              <a:ext cx="43169" cy="49987"/>
            </a:xfrm>
            <a:custGeom>
              <a:avLst/>
              <a:gdLst/>
              <a:ahLst/>
              <a:cxnLst/>
              <a:rect l="l" t="t" r="r" b="b"/>
              <a:pathLst>
                <a:path w="1165" h="1349" extrusionOk="0">
                  <a:moveTo>
                    <a:pt x="3" y="1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69" y="299"/>
                    <a:pt x="229" y="573"/>
                    <a:pt x="434" y="801"/>
                  </a:cubicBezTo>
                  <a:cubicBezTo>
                    <a:pt x="617" y="1029"/>
                    <a:pt x="845" y="1235"/>
                    <a:pt x="1119" y="1349"/>
                  </a:cubicBezTo>
                  <a:cubicBezTo>
                    <a:pt x="1164" y="1326"/>
                    <a:pt x="845" y="1052"/>
                    <a:pt x="525" y="687"/>
                  </a:cubicBezTo>
                  <a:cubicBezTo>
                    <a:pt x="238" y="333"/>
                    <a:pt x="36" y="1"/>
                    <a:pt x="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60"/>
            <p:cNvSpPr/>
            <p:nvPr/>
          </p:nvSpPr>
          <p:spPr>
            <a:xfrm>
              <a:off x="3015878" y="4403013"/>
              <a:ext cx="53322" cy="44874"/>
            </a:xfrm>
            <a:custGeom>
              <a:avLst/>
              <a:gdLst/>
              <a:ahLst/>
              <a:cxnLst/>
              <a:rect l="l" t="t" r="r" b="b"/>
              <a:pathLst>
                <a:path w="1439" h="1211" extrusionOk="0">
                  <a:moveTo>
                    <a:pt x="1439" y="1"/>
                  </a:moveTo>
                  <a:lnTo>
                    <a:pt x="1439" y="1"/>
                  </a:lnTo>
                  <a:cubicBezTo>
                    <a:pt x="1165" y="138"/>
                    <a:pt x="914" y="320"/>
                    <a:pt x="686" y="548"/>
                  </a:cubicBezTo>
                  <a:cubicBezTo>
                    <a:pt x="434" y="731"/>
                    <a:pt x="206" y="959"/>
                    <a:pt x="1" y="1210"/>
                  </a:cubicBezTo>
                  <a:cubicBezTo>
                    <a:pt x="298" y="1073"/>
                    <a:pt x="549" y="868"/>
                    <a:pt x="777" y="663"/>
                  </a:cubicBezTo>
                  <a:cubicBezTo>
                    <a:pt x="1028" y="457"/>
                    <a:pt x="1256" y="252"/>
                    <a:pt x="14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60"/>
            <p:cNvSpPr/>
            <p:nvPr/>
          </p:nvSpPr>
          <p:spPr>
            <a:xfrm>
              <a:off x="2784132" y="4541675"/>
              <a:ext cx="37240" cy="38167"/>
            </a:xfrm>
            <a:custGeom>
              <a:avLst/>
              <a:gdLst/>
              <a:ahLst/>
              <a:cxnLst/>
              <a:rect l="l" t="t" r="r" b="b"/>
              <a:pathLst>
                <a:path w="1005" h="1030" extrusionOk="0">
                  <a:moveTo>
                    <a:pt x="5" y="0"/>
                  </a:moveTo>
                  <a:cubicBezTo>
                    <a:pt x="3" y="0"/>
                    <a:pt x="2" y="1"/>
                    <a:pt x="1" y="2"/>
                  </a:cubicBezTo>
                  <a:cubicBezTo>
                    <a:pt x="183" y="458"/>
                    <a:pt x="548" y="824"/>
                    <a:pt x="982" y="1029"/>
                  </a:cubicBezTo>
                  <a:cubicBezTo>
                    <a:pt x="1005" y="1006"/>
                    <a:pt x="777" y="801"/>
                    <a:pt x="503" y="504"/>
                  </a:cubicBezTo>
                  <a:cubicBezTo>
                    <a:pt x="241" y="242"/>
                    <a:pt x="41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60"/>
            <p:cNvSpPr/>
            <p:nvPr/>
          </p:nvSpPr>
          <p:spPr>
            <a:xfrm>
              <a:off x="3035332" y="4315895"/>
              <a:ext cx="55879" cy="12228"/>
            </a:xfrm>
            <a:custGeom>
              <a:avLst/>
              <a:gdLst/>
              <a:ahLst/>
              <a:cxnLst/>
              <a:rect l="l" t="t" r="r" b="b"/>
              <a:pathLst>
                <a:path w="1508" h="330" extrusionOk="0">
                  <a:moveTo>
                    <a:pt x="1507" y="1"/>
                  </a:moveTo>
                  <a:lnTo>
                    <a:pt x="1507" y="1"/>
                  </a:lnTo>
                  <a:cubicBezTo>
                    <a:pt x="1005" y="92"/>
                    <a:pt x="503" y="183"/>
                    <a:pt x="1" y="320"/>
                  </a:cubicBezTo>
                  <a:cubicBezTo>
                    <a:pt x="77" y="327"/>
                    <a:pt x="152" y="330"/>
                    <a:pt x="228" y="330"/>
                  </a:cubicBezTo>
                  <a:cubicBezTo>
                    <a:pt x="676" y="330"/>
                    <a:pt x="1117" y="215"/>
                    <a:pt x="15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60"/>
            <p:cNvSpPr/>
            <p:nvPr/>
          </p:nvSpPr>
          <p:spPr>
            <a:xfrm>
              <a:off x="2978674" y="4213548"/>
              <a:ext cx="22011" cy="68552"/>
            </a:xfrm>
            <a:custGeom>
              <a:avLst/>
              <a:gdLst/>
              <a:ahLst/>
              <a:cxnLst/>
              <a:rect l="l" t="t" r="r" b="b"/>
              <a:pathLst>
                <a:path w="594" h="1850" extrusionOk="0">
                  <a:moveTo>
                    <a:pt x="594" y="1"/>
                  </a:moveTo>
                  <a:cubicBezTo>
                    <a:pt x="411" y="275"/>
                    <a:pt x="274" y="594"/>
                    <a:pt x="206" y="914"/>
                  </a:cubicBezTo>
                  <a:cubicBezTo>
                    <a:pt x="95" y="1203"/>
                    <a:pt x="27" y="1514"/>
                    <a:pt x="2" y="1825"/>
                  </a:cubicBezTo>
                  <a:lnTo>
                    <a:pt x="2" y="1825"/>
                  </a:lnTo>
                  <a:cubicBezTo>
                    <a:pt x="1" y="1826"/>
                    <a:pt x="0" y="1827"/>
                    <a:pt x="0" y="1827"/>
                  </a:cubicBezTo>
                  <a:lnTo>
                    <a:pt x="2" y="1827"/>
                  </a:lnTo>
                  <a:cubicBezTo>
                    <a:pt x="2" y="1834"/>
                    <a:pt x="1" y="1842"/>
                    <a:pt x="0" y="1850"/>
                  </a:cubicBezTo>
                  <a:lnTo>
                    <a:pt x="23" y="1850"/>
                  </a:lnTo>
                  <a:cubicBezTo>
                    <a:pt x="23" y="1840"/>
                    <a:pt x="23" y="1833"/>
                    <a:pt x="23" y="1827"/>
                  </a:cubicBezTo>
                  <a:cubicBezTo>
                    <a:pt x="160" y="1553"/>
                    <a:pt x="252" y="1233"/>
                    <a:pt x="343" y="937"/>
                  </a:cubicBezTo>
                  <a:cubicBezTo>
                    <a:pt x="457" y="640"/>
                    <a:pt x="548" y="320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60"/>
            <p:cNvSpPr/>
            <p:nvPr/>
          </p:nvSpPr>
          <p:spPr>
            <a:xfrm>
              <a:off x="2983751" y="4109533"/>
              <a:ext cx="55027" cy="38945"/>
            </a:xfrm>
            <a:custGeom>
              <a:avLst/>
              <a:gdLst/>
              <a:ahLst/>
              <a:cxnLst/>
              <a:rect l="l" t="t" r="r" b="b"/>
              <a:pathLst>
                <a:path w="1485" h="1051" extrusionOk="0">
                  <a:moveTo>
                    <a:pt x="0" y="0"/>
                  </a:moveTo>
                  <a:cubicBezTo>
                    <a:pt x="206" y="228"/>
                    <a:pt x="434" y="411"/>
                    <a:pt x="708" y="594"/>
                  </a:cubicBezTo>
                  <a:cubicBezTo>
                    <a:pt x="936" y="776"/>
                    <a:pt x="1210" y="936"/>
                    <a:pt x="1484" y="1050"/>
                  </a:cubicBezTo>
                  <a:cubicBezTo>
                    <a:pt x="1279" y="822"/>
                    <a:pt x="1050" y="639"/>
                    <a:pt x="776" y="480"/>
                  </a:cubicBezTo>
                  <a:cubicBezTo>
                    <a:pt x="548" y="274"/>
                    <a:pt x="297" y="11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60"/>
            <p:cNvSpPr/>
            <p:nvPr/>
          </p:nvSpPr>
          <p:spPr>
            <a:xfrm>
              <a:off x="2926240" y="4005481"/>
              <a:ext cx="34721" cy="48246"/>
            </a:xfrm>
            <a:custGeom>
              <a:avLst/>
              <a:gdLst/>
              <a:ahLst/>
              <a:cxnLst/>
              <a:rect l="l" t="t" r="r" b="b"/>
              <a:pathLst>
                <a:path w="937" h="1302" extrusionOk="0">
                  <a:moveTo>
                    <a:pt x="936" y="1"/>
                  </a:moveTo>
                  <a:lnTo>
                    <a:pt x="936" y="1"/>
                  </a:lnTo>
                  <a:cubicBezTo>
                    <a:pt x="754" y="183"/>
                    <a:pt x="571" y="412"/>
                    <a:pt x="434" y="640"/>
                  </a:cubicBezTo>
                  <a:cubicBezTo>
                    <a:pt x="274" y="845"/>
                    <a:pt x="114" y="1074"/>
                    <a:pt x="0" y="1302"/>
                  </a:cubicBezTo>
                  <a:cubicBezTo>
                    <a:pt x="229" y="1142"/>
                    <a:pt x="411" y="959"/>
                    <a:pt x="548" y="708"/>
                  </a:cubicBezTo>
                  <a:cubicBezTo>
                    <a:pt x="731" y="503"/>
                    <a:pt x="868" y="275"/>
                    <a:pt x="9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60"/>
            <p:cNvSpPr/>
            <p:nvPr/>
          </p:nvSpPr>
          <p:spPr>
            <a:xfrm>
              <a:off x="2840790" y="3920920"/>
              <a:ext cx="8523" cy="65143"/>
            </a:xfrm>
            <a:custGeom>
              <a:avLst/>
              <a:gdLst/>
              <a:ahLst/>
              <a:cxnLst/>
              <a:rect l="l" t="t" r="r" b="b"/>
              <a:pathLst>
                <a:path w="230" h="1758" extrusionOk="0">
                  <a:moveTo>
                    <a:pt x="184" y="0"/>
                  </a:moveTo>
                  <a:cubicBezTo>
                    <a:pt x="92" y="274"/>
                    <a:pt x="47" y="571"/>
                    <a:pt x="47" y="868"/>
                  </a:cubicBezTo>
                  <a:cubicBezTo>
                    <a:pt x="1" y="1164"/>
                    <a:pt x="1" y="1461"/>
                    <a:pt x="47" y="1758"/>
                  </a:cubicBezTo>
                  <a:cubicBezTo>
                    <a:pt x="138" y="1484"/>
                    <a:pt x="184" y="1187"/>
                    <a:pt x="184" y="890"/>
                  </a:cubicBezTo>
                  <a:cubicBezTo>
                    <a:pt x="229" y="594"/>
                    <a:pt x="229" y="297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60"/>
            <p:cNvSpPr/>
            <p:nvPr/>
          </p:nvSpPr>
          <p:spPr>
            <a:xfrm>
              <a:off x="2792581" y="4129839"/>
              <a:ext cx="6818" cy="71071"/>
            </a:xfrm>
            <a:custGeom>
              <a:avLst/>
              <a:gdLst/>
              <a:ahLst/>
              <a:cxnLst/>
              <a:rect l="l" t="t" r="r" b="b"/>
              <a:pathLst>
                <a:path w="184" h="1918" extrusionOk="0">
                  <a:moveTo>
                    <a:pt x="69" y="0"/>
                  </a:moveTo>
                  <a:cubicBezTo>
                    <a:pt x="1" y="320"/>
                    <a:pt x="1" y="639"/>
                    <a:pt x="24" y="959"/>
                  </a:cubicBezTo>
                  <a:cubicBezTo>
                    <a:pt x="1" y="1278"/>
                    <a:pt x="24" y="1598"/>
                    <a:pt x="115" y="1917"/>
                  </a:cubicBezTo>
                  <a:cubicBezTo>
                    <a:pt x="184" y="1278"/>
                    <a:pt x="184" y="639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60"/>
            <p:cNvSpPr/>
            <p:nvPr/>
          </p:nvSpPr>
          <p:spPr>
            <a:xfrm>
              <a:off x="2777388" y="4363252"/>
              <a:ext cx="12710" cy="43169"/>
            </a:xfrm>
            <a:custGeom>
              <a:avLst/>
              <a:gdLst/>
              <a:ahLst/>
              <a:cxnLst/>
              <a:rect l="l" t="t" r="r" b="b"/>
              <a:pathLst>
                <a:path w="343" h="1165" extrusionOk="0">
                  <a:moveTo>
                    <a:pt x="0" y="1"/>
                  </a:moveTo>
                  <a:cubicBezTo>
                    <a:pt x="0" y="206"/>
                    <a:pt x="23" y="412"/>
                    <a:pt x="114" y="594"/>
                  </a:cubicBezTo>
                  <a:cubicBezTo>
                    <a:pt x="137" y="800"/>
                    <a:pt x="228" y="1005"/>
                    <a:pt x="342" y="1165"/>
                  </a:cubicBezTo>
                  <a:cubicBezTo>
                    <a:pt x="320" y="754"/>
                    <a:pt x="205" y="34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60"/>
            <p:cNvSpPr/>
            <p:nvPr/>
          </p:nvSpPr>
          <p:spPr>
            <a:xfrm>
              <a:off x="2903414" y="3826169"/>
              <a:ext cx="50765" cy="49098"/>
            </a:xfrm>
            <a:custGeom>
              <a:avLst/>
              <a:gdLst/>
              <a:ahLst/>
              <a:cxnLst/>
              <a:rect l="l" t="t" r="r" b="b"/>
              <a:pathLst>
                <a:path w="1370" h="1325" extrusionOk="0">
                  <a:moveTo>
                    <a:pt x="1370" y="1"/>
                  </a:moveTo>
                  <a:lnTo>
                    <a:pt x="1370" y="1"/>
                  </a:lnTo>
                  <a:cubicBezTo>
                    <a:pt x="1073" y="115"/>
                    <a:pt x="799" y="320"/>
                    <a:pt x="593" y="549"/>
                  </a:cubicBezTo>
                  <a:cubicBezTo>
                    <a:pt x="342" y="777"/>
                    <a:pt x="137" y="1028"/>
                    <a:pt x="0" y="1325"/>
                  </a:cubicBezTo>
                  <a:cubicBezTo>
                    <a:pt x="251" y="1119"/>
                    <a:pt x="479" y="891"/>
                    <a:pt x="685" y="663"/>
                  </a:cubicBezTo>
                  <a:cubicBezTo>
                    <a:pt x="936" y="457"/>
                    <a:pt x="1164" y="229"/>
                    <a:pt x="1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60"/>
            <p:cNvSpPr/>
            <p:nvPr/>
          </p:nvSpPr>
          <p:spPr>
            <a:xfrm>
              <a:off x="2881403" y="3738199"/>
              <a:ext cx="8486" cy="64327"/>
            </a:xfrm>
            <a:custGeom>
              <a:avLst/>
              <a:gdLst/>
              <a:ahLst/>
              <a:cxnLst/>
              <a:rect l="l" t="t" r="r" b="b"/>
              <a:pathLst>
                <a:path w="229" h="1736" extrusionOk="0">
                  <a:moveTo>
                    <a:pt x="160" y="1"/>
                  </a:moveTo>
                  <a:cubicBezTo>
                    <a:pt x="69" y="275"/>
                    <a:pt x="46" y="572"/>
                    <a:pt x="46" y="868"/>
                  </a:cubicBezTo>
                  <a:cubicBezTo>
                    <a:pt x="1" y="1165"/>
                    <a:pt x="23" y="1439"/>
                    <a:pt x="69" y="1736"/>
                  </a:cubicBezTo>
                  <a:cubicBezTo>
                    <a:pt x="160" y="1462"/>
                    <a:pt x="183" y="1165"/>
                    <a:pt x="183" y="868"/>
                  </a:cubicBezTo>
                  <a:cubicBezTo>
                    <a:pt x="229" y="572"/>
                    <a:pt x="206" y="298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60"/>
            <p:cNvSpPr/>
            <p:nvPr/>
          </p:nvSpPr>
          <p:spPr>
            <a:xfrm>
              <a:off x="3001500" y="3743275"/>
              <a:ext cx="53322" cy="36425"/>
            </a:xfrm>
            <a:custGeom>
              <a:avLst/>
              <a:gdLst/>
              <a:ahLst/>
              <a:cxnLst/>
              <a:rect l="l" t="t" r="r" b="b"/>
              <a:pathLst>
                <a:path w="1439" h="983" extrusionOk="0">
                  <a:moveTo>
                    <a:pt x="1" y="1"/>
                  </a:moveTo>
                  <a:cubicBezTo>
                    <a:pt x="480" y="343"/>
                    <a:pt x="937" y="686"/>
                    <a:pt x="1439" y="982"/>
                  </a:cubicBezTo>
                  <a:cubicBezTo>
                    <a:pt x="1051" y="526"/>
                    <a:pt x="571" y="18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60"/>
            <p:cNvSpPr/>
            <p:nvPr/>
          </p:nvSpPr>
          <p:spPr>
            <a:xfrm>
              <a:off x="3013358" y="3832950"/>
              <a:ext cx="7633" cy="67699"/>
            </a:xfrm>
            <a:custGeom>
              <a:avLst/>
              <a:gdLst/>
              <a:ahLst/>
              <a:cxnLst/>
              <a:rect l="l" t="t" r="r" b="b"/>
              <a:pathLst>
                <a:path w="206" h="1827" extrusionOk="0">
                  <a:moveTo>
                    <a:pt x="92" y="0"/>
                  </a:moveTo>
                  <a:cubicBezTo>
                    <a:pt x="23" y="297"/>
                    <a:pt x="0" y="594"/>
                    <a:pt x="23" y="913"/>
                  </a:cubicBezTo>
                  <a:cubicBezTo>
                    <a:pt x="23" y="1233"/>
                    <a:pt x="46" y="1530"/>
                    <a:pt x="114" y="1826"/>
                  </a:cubicBezTo>
                  <a:cubicBezTo>
                    <a:pt x="206" y="1210"/>
                    <a:pt x="183" y="594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60"/>
            <p:cNvSpPr/>
            <p:nvPr/>
          </p:nvSpPr>
          <p:spPr>
            <a:xfrm>
              <a:off x="3059011" y="3957790"/>
              <a:ext cx="58399" cy="13896"/>
            </a:xfrm>
            <a:custGeom>
              <a:avLst/>
              <a:gdLst/>
              <a:ahLst/>
              <a:cxnLst/>
              <a:rect l="l" t="t" r="r" b="b"/>
              <a:pathLst>
                <a:path w="1576" h="375" extrusionOk="0">
                  <a:moveTo>
                    <a:pt x="209" y="1"/>
                  </a:moveTo>
                  <a:cubicBezTo>
                    <a:pt x="140" y="1"/>
                    <a:pt x="70" y="4"/>
                    <a:pt x="1" y="10"/>
                  </a:cubicBezTo>
                  <a:cubicBezTo>
                    <a:pt x="526" y="146"/>
                    <a:pt x="1051" y="283"/>
                    <a:pt x="1576" y="375"/>
                  </a:cubicBezTo>
                  <a:cubicBezTo>
                    <a:pt x="1157" y="136"/>
                    <a:pt x="687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60"/>
            <p:cNvSpPr/>
            <p:nvPr/>
          </p:nvSpPr>
          <p:spPr>
            <a:xfrm>
              <a:off x="3120782" y="3842251"/>
              <a:ext cx="7633" cy="57546"/>
            </a:xfrm>
            <a:custGeom>
              <a:avLst/>
              <a:gdLst/>
              <a:ahLst/>
              <a:cxnLst/>
              <a:rect l="l" t="t" r="r" b="b"/>
              <a:pathLst>
                <a:path w="206" h="1553" extrusionOk="0">
                  <a:moveTo>
                    <a:pt x="91" y="0"/>
                  </a:moveTo>
                  <a:cubicBezTo>
                    <a:pt x="0" y="503"/>
                    <a:pt x="0" y="1028"/>
                    <a:pt x="91" y="1553"/>
                  </a:cubicBezTo>
                  <a:cubicBezTo>
                    <a:pt x="160" y="1301"/>
                    <a:pt x="206" y="1028"/>
                    <a:pt x="183" y="777"/>
                  </a:cubicBezTo>
                  <a:cubicBezTo>
                    <a:pt x="183" y="503"/>
                    <a:pt x="160" y="252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60"/>
            <p:cNvSpPr/>
            <p:nvPr/>
          </p:nvSpPr>
          <p:spPr>
            <a:xfrm>
              <a:off x="3195190" y="3948823"/>
              <a:ext cx="7670" cy="71924"/>
            </a:xfrm>
            <a:custGeom>
              <a:avLst/>
              <a:gdLst/>
              <a:ahLst/>
              <a:cxnLst/>
              <a:rect l="l" t="t" r="r" b="b"/>
              <a:pathLst>
                <a:path w="207" h="1941" extrusionOk="0">
                  <a:moveTo>
                    <a:pt x="46" y="0"/>
                  </a:moveTo>
                  <a:cubicBezTo>
                    <a:pt x="1" y="320"/>
                    <a:pt x="1" y="640"/>
                    <a:pt x="24" y="982"/>
                  </a:cubicBezTo>
                  <a:cubicBezTo>
                    <a:pt x="24" y="1301"/>
                    <a:pt x="69" y="1621"/>
                    <a:pt x="138" y="1941"/>
                  </a:cubicBezTo>
                  <a:cubicBezTo>
                    <a:pt x="206" y="1301"/>
                    <a:pt x="183" y="64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60"/>
            <p:cNvSpPr/>
            <p:nvPr/>
          </p:nvSpPr>
          <p:spPr>
            <a:xfrm>
              <a:off x="3109777" y="4026565"/>
              <a:ext cx="33016" cy="35684"/>
            </a:xfrm>
            <a:custGeom>
              <a:avLst/>
              <a:gdLst/>
              <a:ahLst/>
              <a:cxnLst/>
              <a:rect l="l" t="t" r="r" b="b"/>
              <a:pathLst>
                <a:path w="891" h="963" extrusionOk="0">
                  <a:moveTo>
                    <a:pt x="29" y="0"/>
                  </a:moveTo>
                  <a:cubicBezTo>
                    <a:pt x="26" y="0"/>
                    <a:pt x="25" y="1"/>
                    <a:pt x="23" y="2"/>
                  </a:cubicBezTo>
                  <a:cubicBezTo>
                    <a:pt x="0" y="25"/>
                    <a:pt x="160" y="276"/>
                    <a:pt x="388" y="527"/>
                  </a:cubicBezTo>
                  <a:cubicBezTo>
                    <a:pt x="625" y="786"/>
                    <a:pt x="822" y="963"/>
                    <a:pt x="862" y="963"/>
                  </a:cubicBezTo>
                  <a:cubicBezTo>
                    <a:pt x="865" y="963"/>
                    <a:pt x="866" y="962"/>
                    <a:pt x="868" y="961"/>
                  </a:cubicBezTo>
                  <a:cubicBezTo>
                    <a:pt x="891" y="938"/>
                    <a:pt x="731" y="710"/>
                    <a:pt x="503" y="436"/>
                  </a:cubicBezTo>
                  <a:cubicBezTo>
                    <a:pt x="287" y="178"/>
                    <a:pt x="72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60"/>
            <p:cNvSpPr/>
            <p:nvPr/>
          </p:nvSpPr>
          <p:spPr>
            <a:xfrm>
              <a:off x="3157986" y="4116721"/>
              <a:ext cx="58399" cy="7633"/>
            </a:xfrm>
            <a:custGeom>
              <a:avLst/>
              <a:gdLst/>
              <a:ahLst/>
              <a:cxnLst/>
              <a:rect l="l" t="t" r="r" b="b"/>
              <a:pathLst>
                <a:path w="1576" h="206" extrusionOk="0">
                  <a:moveTo>
                    <a:pt x="1167" y="0"/>
                  </a:moveTo>
                  <a:cubicBezTo>
                    <a:pt x="1033" y="0"/>
                    <a:pt x="902" y="12"/>
                    <a:pt x="777" y="34"/>
                  </a:cubicBezTo>
                  <a:cubicBezTo>
                    <a:pt x="525" y="34"/>
                    <a:pt x="252" y="80"/>
                    <a:pt x="0" y="171"/>
                  </a:cubicBezTo>
                  <a:cubicBezTo>
                    <a:pt x="137" y="194"/>
                    <a:pt x="269" y="206"/>
                    <a:pt x="400" y="206"/>
                  </a:cubicBezTo>
                  <a:cubicBezTo>
                    <a:pt x="531" y="206"/>
                    <a:pt x="662" y="194"/>
                    <a:pt x="799" y="171"/>
                  </a:cubicBezTo>
                  <a:cubicBezTo>
                    <a:pt x="1050" y="171"/>
                    <a:pt x="1324" y="126"/>
                    <a:pt x="1575" y="34"/>
                  </a:cubicBezTo>
                  <a:cubicBezTo>
                    <a:pt x="1438" y="12"/>
                    <a:pt x="1301" y="0"/>
                    <a:pt x="1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60"/>
            <p:cNvSpPr/>
            <p:nvPr/>
          </p:nvSpPr>
          <p:spPr>
            <a:xfrm>
              <a:off x="3267078" y="4082445"/>
              <a:ext cx="7670" cy="64327"/>
            </a:xfrm>
            <a:custGeom>
              <a:avLst/>
              <a:gdLst/>
              <a:ahLst/>
              <a:cxnLst/>
              <a:rect l="l" t="t" r="r" b="b"/>
              <a:pathLst>
                <a:path w="207" h="1736" extrusionOk="0">
                  <a:moveTo>
                    <a:pt x="69" y="1"/>
                  </a:moveTo>
                  <a:lnTo>
                    <a:pt x="69" y="1"/>
                  </a:lnTo>
                  <a:cubicBezTo>
                    <a:pt x="1" y="571"/>
                    <a:pt x="24" y="1165"/>
                    <a:pt x="115" y="1736"/>
                  </a:cubicBezTo>
                  <a:cubicBezTo>
                    <a:pt x="206" y="1165"/>
                    <a:pt x="184" y="571"/>
                    <a:pt x="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60"/>
            <p:cNvSpPr/>
            <p:nvPr/>
          </p:nvSpPr>
          <p:spPr>
            <a:xfrm>
              <a:off x="3256962" y="4244860"/>
              <a:ext cx="69367" cy="9745"/>
            </a:xfrm>
            <a:custGeom>
              <a:avLst/>
              <a:gdLst/>
              <a:ahLst/>
              <a:cxnLst/>
              <a:rect l="l" t="t" r="r" b="b"/>
              <a:pathLst>
                <a:path w="1872" h="263" extrusionOk="0">
                  <a:moveTo>
                    <a:pt x="0" y="0"/>
                  </a:moveTo>
                  <a:cubicBezTo>
                    <a:pt x="297" y="137"/>
                    <a:pt x="616" y="206"/>
                    <a:pt x="936" y="229"/>
                  </a:cubicBezTo>
                  <a:cubicBezTo>
                    <a:pt x="1084" y="251"/>
                    <a:pt x="1244" y="263"/>
                    <a:pt x="1404" y="263"/>
                  </a:cubicBezTo>
                  <a:cubicBezTo>
                    <a:pt x="1564" y="263"/>
                    <a:pt x="1723" y="251"/>
                    <a:pt x="1872" y="229"/>
                  </a:cubicBezTo>
                  <a:cubicBezTo>
                    <a:pt x="1575" y="160"/>
                    <a:pt x="1255" y="114"/>
                    <a:pt x="936" y="92"/>
                  </a:cubicBezTo>
                  <a:cubicBezTo>
                    <a:pt x="639" y="23"/>
                    <a:pt x="320" y="0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60"/>
            <p:cNvSpPr/>
            <p:nvPr/>
          </p:nvSpPr>
          <p:spPr>
            <a:xfrm>
              <a:off x="3399033" y="4204247"/>
              <a:ext cx="22048" cy="63475"/>
            </a:xfrm>
            <a:custGeom>
              <a:avLst/>
              <a:gdLst/>
              <a:ahLst/>
              <a:cxnLst/>
              <a:rect l="l" t="t" r="r" b="b"/>
              <a:pathLst>
                <a:path w="595" h="1713" extrusionOk="0">
                  <a:moveTo>
                    <a:pt x="594" y="1"/>
                  </a:moveTo>
                  <a:lnTo>
                    <a:pt x="594" y="1"/>
                  </a:lnTo>
                  <a:cubicBezTo>
                    <a:pt x="434" y="252"/>
                    <a:pt x="297" y="526"/>
                    <a:pt x="229" y="822"/>
                  </a:cubicBezTo>
                  <a:cubicBezTo>
                    <a:pt x="115" y="1119"/>
                    <a:pt x="46" y="1393"/>
                    <a:pt x="1" y="1713"/>
                  </a:cubicBezTo>
                  <a:cubicBezTo>
                    <a:pt x="297" y="1165"/>
                    <a:pt x="480" y="594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60"/>
            <p:cNvSpPr/>
            <p:nvPr/>
          </p:nvSpPr>
          <p:spPr>
            <a:xfrm>
              <a:off x="3430345" y="4101899"/>
              <a:ext cx="58399" cy="16119"/>
            </a:xfrm>
            <a:custGeom>
              <a:avLst/>
              <a:gdLst/>
              <a:ahLst/>
              <a:cxnLst/>
              <a:rect l="l" t="t" r="r" b="b"/>
              <a:pathLst>
                <a:path w="1576" h="435" extrusionOk="0">
                  <a:moveTo>
                    <a:pt x="0" y="1"/>
                  </a:moveTo>
                  <a:cubicBezTo>
                    <a:pt x="502" y="229"/>
                    <a:pt x="1027" y="366"/>
                    <a:pt x="1575" y="434"/>
                  </a:cubicBezTo>
                  <a:cubicBezTo>
                    <a:pt x="1096" y="206"/>
                    <a:pt x="548" y="46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60"/>
            <p:cNvSpPr/>
            <p:nvPr/>
          </p:nvSpPr>
          <p:spPr>
            <a:xfrm>
              <a:off x="3498009" y="4150961"/>
              <a:ext cx="45689" cy="39797"/>
            </a:xfrm>
            <a:custGeom>
              <a:avLst/>
              <a:gdLst/>
              <a:ahLst/>
              <a:cxnLst/>
              <a:rect l="l" t="t" r="r" b="b"/>
              <a:pathLst>
                <a:path w="1233" h="1074" extrusionOk="0">
                  <a:moveTo>
                    <a:pt x="1233" y="1"/>
                  </a:moveTo>
                  <a:lnTo>
                    <a:pt x="1233" y="1"/>
                  </a:lnTo>
                  <a:cubicBezTo>
                    <a:pt x="982" y="115"/>
                    <a:pt x="776" y="275"/>
                    <a:pt x="571" y="480"/>
                  </a:cubicBezTo>
                  <a:cubicBezTo>
                    <a:pt x="343" y="640"/>
                    <a:pt x="160" y="845"/>
                    <a:pt x="0" y="1073"/>
                  </a:cubicBezTo>
                  <a:cubicBezTo>
                    <a:pt x="251" y="959"/>
                    <a:pt x="480" y="777"/>
                    <a:pt x="662" y="594"/>
                  </a:cubicBezTo>
                  <a:cubicBezTo>
                    <a:pt x="890" y="412"/>
                    <a:pt x="1073" y="229"/>
                    <a:pt x="1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60"/>
            <p:cNvSpPr/>
            <p:nvPr/>
          </p:nvSpPr>
          <p:spPr>
            <a:xfrm>
              <a:off x="3552962" y="4006333"/>
              <a:ext cx="12747" cy="63475"/>
            </a:xfrm>
            <a:custGeom>
              <a:avLst/>
              <a:gdLst/>
              <a:ahLst/>
              <a:cxnLst/>
              <a:rect l="l" t="t" r="r" b="b"/>
              <a:pathLst>
                <a:path w="344" h="1713" extrusionOk="0">
                  <a:moveTo>
                    <a:pt x="47" y="1"/>
                  </a:moveTo>
                  <a:lnTo>
                    <a:pt x="47" y="1"/>
                  </a:lnTo>
                  <a:cubicBezTo>
                    <a:pt x="1" y="274"/>
                    <a:pt x="1" y="594"/>
                    <a:pt x="69" y="868"/>
                  </a:cubicBezTo>
                  <a:cubicBezTo>
                    <a:pt x="115" y="1165"/>
                    <a:pt x="206" y="1461"/>
                    <a:pt x="343" y="1712"/>
                  </a:cubicBezTo>
                  <a:cubicBezTo>
                    <a:pt x="320" y="1439"/>
                    <a:pt x="275" y="1142"/>
                    <a:pt x="206" y="845"/>
                  </a:cubicBezTo>
                  <a:cubicBezTo>
                    <a:pt x="183" y="571"/>
                    <a:pt x="115" y="274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60"/>
            <p:cNvSpPr/>
            <p:nvPr/>
          </p:nvSpPr>
          <p:spPr>
            <a:xfrm>
              <a:off x="3608805" y="4051170"/>
              <a:ext cx="60918" cy="60066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1644" y="0"/>
                  </a:moveTo>
                  <a:cubicBezTo>
                    <a:pt x="982" y="411"/>
                    <a:pt x="434" y="959"/>
                    <a:pt x="0" y="1621"/>
                  </a:cubicBezTo>
                  <a:cubicBezTo>
                    <a:pt x="548" y="1073"/>
                    <a:pt x="1096" y="548"/>
                    <a:pt x="1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60"/>
            <p:cNvSpPr/>
            <p:nvPr/>
          </p:nvSpPr>
          <p:spPr>
            <a:xfrm>
              <a:off x="3617254" y="3990251"/>
              <a:ext cx="62623" cy="23715"/>
            </a:xfrm>
            <a:custGeom>
              <a:avLst/>
              <a:gdLst/>
              <a:ahLst/>
              <a:cxnLst/>
              <a:rect l="l" t="t" r="r" b="b"/>
              <a:pathLst>
                <a:path w="1690" h="640" extrusionOk="0">
                  <a:moveTo>
                    <a:pt x="1" y="1"/>
                  </a:moveTo>
                  <a:lnTo>
                    <a:pt x="1" y="1"/>
                  </a:lnTo>
                  <a:cubicBezTo>
                    <a:pt x="252" y="161"/>
                    <a:pt x="526" y="298"/>
                    <a:pt x="822" y="389"/>
                  </a:cubicBezTo>
                  <a:cubicBezTo>
                    <a:pt x="1096" y="526"/>
                    <a:pt x="1393" y="617"/>
                    <a:pt x="1690" y="640"/>
                  </a:cubicBezTo>
                  <a:cubicBezTo>
                    <a:pt x="1439" y="480"/>
                    <a:pt x="1165" y="343"/>
                    <a:pt x="868" y="252"/>
                  </a:cubicBezTo>
                  <a:cubicBezTo>
                    <a:pt x="594" y="138"/>
                    <a:pt x="297" y="4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60"/>
            <p:cNvSpPr/>
            <p:nvPr/>
          </p:nvSpPr>
          <p:spPr>
            <a:xfrm>
              <a:off x="3654458" y="3920068"/>
              <a:ext cx="16119" cy="54174"/>
            </a:xfrm>
            <a:custGeom>
              <a:avLst/>
              <a:gdLst/>
              <a:ahLst/>
              <a:cxnLst/>
              <a:rect l="l" t="t" r="r" b="b"/>
              <a:pathLst>
                <a:path w="435" h="1462" extrusionOk="0">
                  <a:moveTo>
                    <a:pt x="1" y="0"/>
                  </a:moveTo>
                  <a:cubicBezTo>
                    <a:pt x="1" y="251"/>
                    <a:pt x="47" y="525"/>
                    <a:pt x="138" y="754"/>
                  </a:cubicBezTo>
                  <a:cubicBezTo>
                    <a:pt x="206" y="1005"/>
                    <a:pt x="298" y="1256"/>
                    <a:pt x="435" y="1461"/>
                  </a:cubicBezTo>
                  <a:cubicBezTo>
                    <a:pt x="412" y="1210"/>
                    <a:pt x="366" y="959"/>
                    <a:pt x="275" y="708"/>
                  </a:cubicBezTo>
                  <a:cubicBezTo>
                    <a:pt x="229" y="457"/>
                    <a:pt x="138" y="22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60"/>
            <p:cNvSpPr/>
            <p:nvPr/>
          </p:nvSpPr>
          <p:spPr>
            <a:xfrm>
              <a:off x="3092842" y="4209323"/>
              <a:ext cx="32201" cy="45763"/>
            </a:xfrm>
            <a:custGeom>
              <a:avLst/>
              <a:gdLst/>
              <a:ahLst/>
              <a:cxnLst/>
              <a:rect l="l" t="t" r="r" b="b"/>
              <a:pathLst>
                <a:path w="869" h="1235" extrusionOk="0">
                  <a:moveTo>
                    <a:pt x="1" y="1"/>
                  </a:moveTo>
                  <a:lnTo>
                    <a:pt x="1" y="1"/>
                  </a:lnTo>
                  <a:cubicBezTo>
                    <a:pt x="92" y="229"/>
                    <a:pt x="206" y="457"/>
                    <a:pt x="389" y="640"/>
                  </a:cubicBezTo>
                  <a:cubicBezTo>
                    <a:pt x="608" y="969"/>
                    <a:pt x="828" y="1235"/>
                    <a:pt x="865" y="1235"/>
                  </a:cubicBezTo>
                  <a:cubicBezTo>
                    <a:pt x="866" y="1235"/>
                    <a:pt x="867" y="1234"/>
                    <a:pt x="868" y="1233"/>
                  </a:cubicBezTo>
                  <a:cubicBezTo>
                    <a:pt x="777" y="982"/>
                    <a:pt x="663" y="754"/>
                    <a:pt x="503" y="571"/>
                  </a:cubicBezTo>
                  <a:cubicBezTo>
                    <a:pt x="366" y="343"/>
                    <a:pt x="206" y="16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60"/>
            <p:cNvSpPr/>
            <p:nvPr/>
          </p:nvSpPr>
          <p:spPr>
            <a:xfrm>
              <a:off x="2889852" y="4163449"/>
              <a:ext cx="977770" cy="581282"/>
            </a:xfrm>
            <a:custGeom>
              <a:avLst/>
              <a:gdLst/>
              <a:ahLst/>
              <a:cxnLst/>
              <a:rect l="l" t="t" r="r" b="b"/>
              <a:pathLst>
                <a:path w="26387" h="15687" extrusionOk="0">
                  <a:moveTo>
                    <a:pt x="21453" y="0"/>
                  </a:moveTo>
                  <a:cubicBezTo>
                    <a:pt x="21393" y="0"/>
                    <a:pt x="21333" y="2"/>
                    <a:pt x="21274" y="6"/>
                  </a:cubicBezTo>
                  <a:cubicBezTo>
                    <a:pt x="20886" y="6"/>
                    <a:pt x="20521" y="120"/>
                    <a:pt x="20201" y="280"/>
                  </a:cubicBezTo>
                  <a:cubicBezTo>
                    <a:pt x="19882" y="463"/>
                    <a:pt x="19562" y="668"/>
                    <a:pt x="19265" y="896"/>
                  </a:cubicBezTo>
                  <a:lnTo>
                    <a:pt x="17462" y="2243"/>
                  </a:lnTo>
                  <a:cubicBezTo>
                    <a:pt x="15043" y="4069"/>
                    <a:pt x="12760" y="5872"/>
                    <a:pt x="10729" y="7561"/>
                  </a:cubicBezTo>
                  <a:cubicBezTo>
                    <a:pt x="8697" y="9227"/>
                    <a:pt x="6917" y="10825"/>
                    <a:pt x="5456" y="12149"/>
                  </a:cubicBezTo>
                  <a:cubicBezTo>
                    <a:pt x="4726" y="12811"/>
                    <a:pt x="3927" y="13313"/>
                    <a:pt x="3151" y="13404"/>
                  </a:cubicBezTo>
                  <a:cubicBezTo>
                    <a:pt x="3056" y="13416"/>
                    <a:pt x="2962" y="13422"/>
                    <a:pt x="2868" y="13422"/>
                  </a:cubicBezTo>
                  <a:cubicBezTo>
                    <a:pt x="2598" y="13422"/>
                    <a:pt x="2332" y="13375"/>
                    <a:pt x="2078" y="13290"/>
                  </a:cubicBezTo>
                  <a:cubicBezTo>
                    <a:pt x="1781" y="13176"/>
                    <a:pt x="1507" y="13039"/>
                    <a:pt x="1256" y="12857"/>
                  </a:cubicBezTo>
                  <a:cubicBezTo>
                    <a:pt x="914" y="12606"/>
                    <a:pt x="594" y="12309"/>
                    <a:pt x="298" y="12012"/>
                  </a:cubicBezTo>
                  <a:lnTo>
                    <a:pt x="69" y="11761"/>
                  </a:lnTo>
                  <a:cubicBezTo>
                    <a:pt x="46" y="11738"/>
                    <a:pt x="24" y="11715"/>
                    <a:pt x="1" y="11693"/>
                  </a:cubicBezTo>
                  <a:lnTo>
                    <a:pt x="1" y="11693"/>
                  </a:lnTo>
                  <a:cubicBezTo>
                    <a:pt x="1" y="11715"/>
                    <a:pt x="46" y="11761"/>
                    <a:pt x="69" y="11784"/>
                  </a:cubicBezTo>
                  <a:lnTo>
                    <a:pt x="298" y="12035"/>
                  </a:lnTo>
                  <a:cubicBezTo>
                    <a:pt x="571" y="12355"/>
                    <a:pt x="891" y="12628"/>
                    <a:pt x="1233" y="12902"/>
                  </a:cubicBezTo>
                  <a:cubicBezTo>
                    <a:pt x="1484" y="13085"/>
                    <a:pt x="1758" y="13245"/>
                    <a:pt x="2055" y="13336"/>
                  </a:cubicBezTo>
                  <a:cubicBezTo>
                    <a:pt x="2312" y="13439"/>
                    <a:pt x="2594" y="13490"/>
                    <a:pt x="2874" y="13490"/>
                  </a:cubicBezTo>
                  <a:cubicBezTo>
                    <a:pt x="2967" y="13490"/>
                    <a:pt x="3059" y="13484"/>
                    <a:pt x="3151" y="13473"/>
                  </a:cubicBezTo>
                  <a:cubicBezTo>
                    <a:pt x="3972" y="13404"/>
                    <a:pt x="4771" y="12879"/>
                    <a:pt x="5525" y="12240"/>
                  </a:cubicBezTo>
                  <a:cubicBezTo>
                    <a:pt x="7008" y="10894"/>
                    <a:pt x="8766" y="9319"/>
                    <a:pt x="10797" y="7653"/>
                  </a:cubicBezTo>
                  <a:cubicBezTo>
                    <a:pt x="12829" y="5963"/>
                    <a:pt x="15111" y="4183"/>
                    <a:pt x="17553" y="2357"/>
                  </a:cubicBezTo>
                  <a:lnTo>
                    <a:pt x="19357" y="1010"/>
                  </a:lnTo>
                  <a:cubicBezTo>
                    <a:pt x="19631" y="782"/>
                    <a:pt x="19927" y="577"/>
                    <a:pt x="20247" y="417"/>
                  </a:cubicBezTo>
                  <a:cubicBezTo>
                    <a:pt x="20566" y="234"/>
                    <a:pt x="20909" y="143"/>
                    <a:pt x="21274" y="120"/>
                  </a:cubicBezTo>
                  <a:cubicBezTo>
                    <a:pt x="21308" y="119"/>
                    <a:pt x="21342" y="118"/>
                    <a:pt x="21376" y="118"/>
                  </a:cubicBezTo>
                  <a:cubicBezTo>
                    <a:pt x="22027" y="118"/>
                    <a:pt x="22671" y="326"/>
                    <a:pt x="23191" y="759"/>
                  </a:cubicBezTo>
                  <a:cubicBezTo>
                    <a:pt x="23442" y="965"/>
                    <a:pt x="23648" y="1239"/>
                    <a:pt x="23808" y="1513"/>
                  </a:cubicBezTo>
                  <a:cubicBezTo>
                    <a:pt x="23967" y="1809"/>
                    <a:pt x="24059" y="2129"/>
                    <a:pt x="24127" y="2448"/>
                  </a:cubicBezTo>
                  <a:cubicBezTo>
                    <a:pt x="24721" y="5005"/>
                    <a:pt x="25154" y="7333"/>
                    <a:pt x="25474" y="9319"/>
                  </a:cubicBezTo>
                  <a:cubicBezTo>
                    <a:pt x="25793" y="11282"/>
                    <a:pt x="25999" y="12879"/>
                    <a:pt x="26136" y="13975"/>
                  </a:cubicBezTo>
                  <a:cubicBezTo>
                    <a:pt x="26227" y="14523"/>
                    <a:pt x="26273" y="14957"/>
                    <a:pt x="26318" y="15253"/>
                  </a:cubicBezTo>
                  <a:cubicBezTo>
                    <a:pt x="26341" y="15390"/>
                    <a:pt x="26341" y="15504"/>
                    <a:pt x="26364" y="15573"/>
                  </a:cubicBezTo>
                  <a:cubicBezTo>
                    <a:pt x="26364" y="15504"/>
                    <a:pt x="26341" y="15390"/>
                    <a:pt x="26341" y="15253"/>
                  </a:cubicBezTo>
                  <a:cubicBezTo>
                    <a:pt x="26318" y="14957"/>
                    <a:pt x="26250" y="14523"/>
                    <a:pt x="26204" y="13975"/>
                  </a:cubicBezTo>
                  <a:cubicBezTo>
                    <a:pt x="26067" y="12857"/>
                    <a:pt x="25862" y="11259"/>
                    <a:pt x="25565" y="9296"/>
                  </a:cubicBezTo>
                  <a:cubicBezTo>
                    <a:pt x="25246" y="7333"/>
                    <a:pt x="24835" y="4982"/>
                    <a:pt x="24241" y="2426"/>
                  </a:cubicBezTo>
                  <a:cubicBezTo>
                    <a:pt x="24196" y="2083"/>
                    <a:pt x="24082" y="1764"/>
                    <a:pt x="23922" y="1467"/>
                  </a:cubicBezTo>
                  <a:cubicBezTo>
                    <a:pt x="23762" y="1147"/>
                    <a:pt x="23534" y="873"/>
                    <a:pt x="23260" y="645"/>
                  </a:cubicBezTo>
                  <a:cubicBezTo>
                    <a:pt x="22758" y="227"/>
                    <a:pt x="22103" y="0"/>
                    <a:pt x="21453" y="0"/>
                  </a:cubicBezTo>
                  <a:close/>
                  <a:moveTo>
                    <a:pt x="26364" y="15573"/>
                  </a:moveTo>
                  <a:cubicBezTo>
                    <a:pt x="26364" y="15619"/>
                    <a:pt x="26364" y="15664"/>
                    <a:pt x="26387" y="15687"/>
                  </a:cubicBezTo>
                  <a:cubicBezTo>
                    <a:pt x="26387" y="15664"/>
                    <a:pt x="26387" y="15619"/>
                    <a:pt x="26364" y="155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60"/>
            <p:cNvSpPr/>
            <p:nvPr/>
          </p:nvSpPr>
          <p:spPr>
            <a:xfrm>
              <a:off x="3730607" y="4738996"/>
              <a:ext cx="250381" cy="14229"/>
            </a:xfrm>
            <a:custGeom>
              <a:avLst/>
              <a:gdLst/>
              <a:ahLst/>
              <a:cxnLst/>
              <a:rect l="l" t="t" r="r" b="b"/>
              <a:pathLst>
                <a:path w="6757" h="384" extrusionOk="0">
                  <a:moveTo>
                    <a:pt x="6622" y="1"/>
                  </a:moveTo>
                  <a:cubicBezTo>
                    <a:pt x="6580" y="1"/>
                    <a:pt x="6540" y="7"/>
                    <a:pt x="6505" y="18"/>
                  </a:cubicBezTo>
                  <a:lnTo>
                    <a:pt x="5775" y="18"/>
                  </a:lnTo>
                  <a:lnTo>
                    <a:pt x="3378" y="109"/>
                  </a:lnTo>
                  <a:cubicBezTo>
                    <a:pt x="2442" y="155"/>
                    <a:pt x="1598" y="201"/>
                    <a:pt x="1004" y="246"/>
                  </a:cubicBezTo>
                  <a:cubicBezTo>
                    <a:pt x="685" y="292"/>
                    <a:pt x="434" y="315"/>
                    <a:pt x="274" y="338"/>
                  </a:cubicBezTo>
                  <a:cubicBezTo>
                    <a:pt x="183" y="338"/>
                    <a:pt x="91" y="338"/>
                    <a:pt x="0" y="383"/>
                  </a:cubicBezTo>
                  <a:lnTo>
                    <a:pt x="274" y="383"/>
                  </a:lnTo>
                  <a:lnTo>
                    <a:pt x="1004" y="338"/>
                  </a:lnTo>
                  <a:lnTo>
                    <a:pt x="3378" y="246"/>
                  </a:lnTo>
                  <a:cubicBezTo>
                    <a:pt x="4314" y="201"/>
                    <a:pt x="5159" y="155"/>
                    <a:pt x="5775" y="109"/>
                  </a:cubicBezTo>
                  <a:cubicBezTo>
                    <a:pt x="6072" y="109"/>
                    <a:pt x="6323" y="87"/>
                    <a:pt x="6505" y="64"/>
                  </a:cubicBezTo>
                  <a:cubicBezTo>
                    <a:pt x="6574" y="64"/>
                    <a:pt x="6665" y="41"/>
                    <a:pt x="6756" y="18"/>
                  </a:cubicBezTo>
                  <a:cubicBezTo>
                    <a:pt x="6711" y="7"/>
                    <a:pt x="6665" y="1"/>
                    <a:pt x="6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60"/>
            <p:cNvSpPr/>
            <p:nvPr/>
          </p:nvSpPr>
          <p:spPr>
            <a:xfrm>
              <a:off x="3645157" y="4263424"/>
              <a:ext cx="86338" cy="92267"/>
            </a:xfrm>
            <a:custGeom>
              <a:avLst/>
              <a:gdLst/>
              <a:ahLst/>
              <a:cxnLst/>
              <a:rect l="l" t="t" r="r" b="b"/>
              <a:pathLst>
                <a:path w="2330" h="2490" extrusionOk="0">
                  <a:moveTo>
                    <a:pt x="2326" y="1"/>
                  </a:moveTo>
                  <a:cubicBezTo>
                    <a:pt x="2267" y="1"/>
                    <a:pt x="1838" y="585"/>
                    <a:pt x="1211" y="1257"/>
                  </a:cubicBezTo>
                  <a:cubicBezTo>
                    <a:pt x="571" y="1964"/>
                    <a:pt x="1" y="2467"/>
                    <a:pt x="46" y="2489"/>
                  </a:cubicBezTo>
                  <a:cubicBezTo>
                    <a:pt x="959" y="1827"/>
                    <a:pt x="1736" y="960"/>
                    <a:pt x="2329" y="1"/>
                  </a:cubicBezTo>
                  <a:cubicBezTo>
                    <a:pt x="2328" y="1"/>
                    <a:pt x="2327" y="1"/>
                    <a:pt x="2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60"/>
            <p:cNvSpPr/>
            <p:nvPr/>
          </p:nvSpPr>
          <p:spPr>
            <a:xfrm>
              <a:off x="3657015" y="4293069"/>
              <a:ext cx="83781" cy="51618"/>
            </a:xfrm>
            <a:custGeom>
              <a:avLst/>
              <a:gdLst/>
              <a:ahLst/>
              <a:cxnLst/>
              <a:rect l="l" t="t" r="r" b="b"/>
              <a:pathLst>
                <a:path w="2261" h="1393" extrusionOk="0">
                  <a:moveTo>
                    <a:pt x="2260" y="0"/>
                  </a:moveTo>
                  <a:lnTo>
                    <a:pt x="2260" y="0"/>
                  </a:lnTo>
                  <a:cubicBezTo>
                    <a:pt x="1849" y="137"/>
                    <a:pt x="1438" y="366"/>
                    <a:pt x="1073" y="617"/>
                  </a:cubicBezTo>
                  <a:cubicBezTo>
                    <a:pt x="685" y="822"/>
                    <a:pt x="320" y="1096"/>
                    <a:pt x="0" y="1393"/>
                  </a:cubicBezTo>
                  <a:cubicBezTo>
                    <a:pt x="388" y="1210"/>
                    <a:pt x="776" y="982"/>
                    <a:pt x="1142" y="731"/>
                  </a:cubicBezTo>
                  <a:cubicBezTo>
                    <a:pt x="1530" y="502"/>
                    <a:pt x="1918" y="274"/>
                    <a:pt x="2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60"/>
            <p:cNvSpPr/>
            <p:nvPr/>
          </p:nvSpPr>
          <p:spPr>
            <a:xfrm>
              <a:off x="3980103" y="4712019"/>
              <a:ext cx="581097" cy="53026"/>
            </a:xfrm>
            <a:custGeom>
              <a:avLst/>
              <a:gdLst/>
              <a:ahLst/>
              <a:cxnLst/>
              <a:rect l="l" t="t" r="r" b="b"/>
              <a:pathLst>
                <a:path w="15682" h="1431" extrusionOk="0">
                  <a:moveTo>
                    <a:pt x="1599" y="1"/>
                  </a:moveTo>
                  <a:cubicBezTo>
                    <a:pt x="1267" y="1"/>
                    <a:pt x="938" y="12"/>
                    <a:pt x="617" y="38"/>
                  </a:cubicBezTo>
                  <a:cubicBezTo>
                    <a:pt x="412" y="61"/>
                    <a:pt x="252" y="61"/>
                    <a:pt x="160" y="84"/>
                  </a:cubicBezTo>
                  <a:cubicBezTo>
                    <a:pt x="92" y="84"/>
                    <a:pt x="46" y="107"/>
                    <a:pt x="1" y="107"/>
                  </a:cubicBezTo>
                  <a:lnTo>
                    <a:pt x="160" y="107"/>
                  </a:lnTo>
                  <a:lnTo>
                    <a:pt x="617" y="84"/>
                  </a:lnTo>
                  <a:cubicBezTo>
                    <a:pt x="811" y="84"/>
                    <a:pt x="1051" y="78"/>
                    <a:pt x="1333" y="78"/>
                  </a:cubicBezTo>
                  <a:cubicBezTo>
                    <a:pt x="1616" y="78"/>
                    <a:pt x="1941" y="84"/>
                    <a:pt x="2306" y="107"/>
                  </a:cubicBezTo>
                  <a:cubicBezTo>
                    <a:pt x="3721" y="175"/>
                    <a:pt x="5661" y="426"/>
                    <a:pt x="7830" y="655"/>
                  </a:cubicBezTo>
                  <a:lnTo>
                    <a:pt x="13376" y="1225"/>
                  </a:lnTo>
                  <a:lnTo>
                    <a:pt x="15065" y="1408"/>
                  </a:lnTo>
                  <a:lnTo>
                    <a:pt x="15522" y="1431"/>
                  </a:lnTo>
                  <a:lnTo>
                    <a:pt x="15682" y="1431"/>
                  </a:lnTo>
                  <a:cubicBezTo>
                    <a:pt x="15636" y="1408"/>
                    <a:pt x="15568" y="1408"/>
                    <a:pt x="15522" y="1408"/>
                  </a:cubicBezTo>
                  <a:lnTo>
                    <a:pt x="15065" y="1340"/>
                  </a:lnTo>
                  <a:lnTo>
                    <a:pt x="13376" y="1134"/>
                  </a:lnTo>
                  <a:lnTo>
                    <a:pt x="7853" y="518"/>
                  </a:lnTo>
                  <a:cubicBezTo>
                    <a:pt x="5684" y="290"/>
                    <a:pt x="3721" y="61"/>
                    <a:pt x="2306" y="16"/>
                  </a:cubicBezTo>
                  <a:cubicBezTo>
                    <a:pt x="2070" y="6"/>
                    <a:pt x="1833" y="1"/>
                    <a:pt x="1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60"/>
            <p:cNvSpPr/>
            <p:nvPr/>
          </p:nvSpPr>
          <p:spPr>
            <a:xfrm>
              <a:off x="4547647" y="4655917"/>
              <a:ext cx="27087" cy="217402"/>
            </a:xfrm>
            <a:custGeom>
              <a:avLst/>
              <a:gdLst/>
              <a:ahLst/>
              <a:cxnLst/>
              <a:rect l="l" t="t" r="r" b="b"/>
              <a:pathLst>
                <a:path w="731" h="5867" extrusionOk="0">
                  <a:moveTo>
                    <a:pt x="685" y="0"/>
                  </a:moveTo>
                  <a:cubicBezTo>
                    <a:pt x="662" y="0"/>
                    <a:pt x="480" y="1301"/>
                    <a:pt x="297" y="2922"/>
                  </a:cubicBezTo>
                  <a:cubicBezTo>
                    <a:pt x="115" y="4565"/>
                    <a:pt x="0" y="5866"/>
                    <a:pt x="23" y="5866"/>
                  </a:cubicBezTo>
                  <a:cubicBezTo>
                    <a:pt x="69" y="5866"/>
                    <a:pt x="252" y="4565"/>
                    <a:pt x="434" y="2945"/>
                  </a:cubicBezTo>
                  <a:cubicBezTo>
                    <a:pt x="617" y="1324"/>
                    <a:pt x="731" y="0"/>
                    <a:pt x="68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60EE2265-CEF2-DE2D-72A1-322880288A3C}"/>
              </a:ext>
            </a:extLst>
          </p:cNvPr>
          <p:cNvSpPr txBox="1"/>
          <p:nvPr/>
        </p:nvSpPr>
        <p:spPr>
          <a:xfrm>
            <a:off x="1403013" y="1088133"/>
            <a:ext cx="457508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AU" dirty="0"/>
              <a:t>The snapshot on our accuracy level</a:t>
            </a:r>
          </a:p>
        </p:txBody>
      </p:sp>
      <p:grpSp>
        <p:nvGrpSpPr>
          <p:cNvPr id="99" name="Google Shape;4433;p63">
            <a:extLst>
              <a:ext uri="{FF2B5EF4-FFF2-40B4-BE49-F238E27FC236}">
                <a16:creationId xmlns:a16="http://schemas.microsoft.com/office/drawing/2014/main" id="{5E7088AE-337D-BFD6-1CE9-7601C83C2D44}"/>
              </a:ext>
            </a:extLst>
          </p:cNvPr>
          <p:cNvGrpSpPr/>
          <p:nvPr/>
        </p:nvGrpSpPr>
        <p:grpSpPr>
          <a:xfrm>
            <a:off x="1238794" y="1131421"/>
            <a:ext cx="221200" cy="221200"/>
            <a:chOff x="-699662" y="2392975"/>
            <a:chExt cx="221200" cy="221200"/>
          </a:xfrm>
        </p:grpSpPr>
        <p:sp>
          <p:nvSpPr>
            <p:cNvPr id="100" name="Google Shape;4434;p63">
              <a:extLst>
                <a:ext uri="{FF2B5EF4-FFF2-40B4-BE49-F238E27FC236}">
                  <a16:creationId xmlns:a16="http://schemas.microsoft.com/office/drawing/2014/main" id="{7DD63B7D-9209-73E3-8CBD-8DD953BA9DB7}"/>
                </a:ext>
              </a:extLst>
            </p:cNvPr>
            <p:cNvSpPr/>
            <p:nvPr/>
          </p:nvSpPr>
          <p:spPr>
            <a:xfrm>
              <a:off x="-624462" y="2408650"/>
              <a:ext cx="135975" cy="189875"/>
            </a:xfrm>
            <a:custGeom>
              <a:avLst/>
              <a:gdLst/>
              <a:ahLst/>
              <a:cxnLst/>
              <a:rect l="l" t="t" r="r" b="b"/>
              <a:pathLst>
                <a:path w="5439" h="7595" extrusionOk="0">
                  <a:moveTo>
                    <a:pt x="2707" y="0"/>
                  </a:moveTo>
                  <a:cubicBezTo>
                    <a:pt x="1153" y="552"/>
                    <a:pt x="0" y="2080"/>
                    <a:pt x="0" y="3785"/>
                  </a:cubicBezTo>
                  <a:cubicBezTo>
                    <a:pt x="0" y="5489"/>
                    <a:pt x="1153" y="7018"/>
                    <a:pt x="2707" y="7594"/>
                  </a:cubicBezTo>
                  <a:cubicBezTo>
                    <a:pt x="4286" y="7018"/>
                    <a:pt x="5439" y="5489"/>
                    <a:pt x="5439" y="3785"/>
                  </a:cubicBezTo>
                  <a:cubicBezTo>
                    <a:pt x="5439" y="2080"/>
                    <a:pt x="4286" y="552"/>
                    <a:pt x="2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435;p63">
              <a:extLst>
                <a:ext uri="{FF2B5EF4-FFF2-40B4-BE49-F238E27FC236}">
                  <a16:creationId xmlns:a16="http://schemas.microsoft.com/office/drawing/2014/main" id="{2822A3C8-50A7-B9FE-959A-3DDFCDB5C34A}"/>
                </a:ext>
              </a:extLst>
            </p:cNvPr>
            <p:cNvSpPr/>
            <p:nvPr/>
          </p:nvSpPr>
          <p:spPr>
            <a:xfrm>
              <a:off x="-559937" y="2473800"/>
              <a:ext cx="19450" cy="20075"/>
            </a:xfrm>
            <a:custGeom>
              <a:avLst/>
              <a:gdLst/>
              <a:ahLst/>
              <a:cxnLst/>
              <a:rect l="l" t="t" r="r" b="b"/>
              <a:pathLst>
                <a:path w="778" h="803" extrusionOk="0">
                  <a:moveTo>
                    <a:pt x="402" y="1"/>
                  </a:moveTo>
                  <a:cubicBezTo>
                    <a:pt x="176" y="1"/>
                    <a:pt x="1" y="176"/>
                    <a:pt x="1" y="402"/>
                  </a:cubicBezTo>
                  <a:cubicBezTo>
                    <a:pt x="1" y="627"/>
                    <a:pt x="176" y="803"/>
                    <a:pt x="402" y="803"/>
                  </a:cubicBezTo>
                  <a:cubicBezTo>
                    <a:pt x="602" y="803"/>
                    <a:pt x="778" y="627"/>
                    <a:pt x="778" y="402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436;p63">
              <a:extLst>
                <a:ext uri="{FF2B5EF4-FFF2-40B4-BE49-F238E27FC236}">
                  <a16:creationId xmlns:a16="http://schemas.microsoft.com/office/drawing/2014/main" id="{FD58F701-AD06-567B-BA6E-CCCE1BFA15C7}"/>
                </a:ext>
              </a:extLst>
            </p:cNvPr>
            <p:cNvSpPr/>
            <p:nvPr/>
          </p:nvSpPr>
          <p:spPr>
            <a:xfrm>
              <a:off x="-638262" y="2473800"/>
              <a:ext cx="19450" cy="20075"/>
            </a:xfrm>
            <a:custGeom>
              <a:avLst/>
              <a:gdLst/>
              <a:ahLst/>
              <a:cxnLst/>
              <a:rect l="l" t="t" r="r" b="b"/>
              <a:pathLst>
                <a:path w="778" h="803" extrusionOk="0">
                  <a:moveTo>
                    <a:pt x="402" y="1"/>
                  </a:moveTo>
                  <a:cubicBezTo>
                    <a:pt x="176" y="1"/>
                    <a:pt x="1" y="176"/>
                    <a:pt x="1" y="402"/>
                  </a:cubicBezTo>
                  <a:cubicBezTo>
                    <a:pt x="1" y="627"/>
                    <a:pt x="176" y="803"/>
                    <a:pt x="402" y="803"/>
                  </a:cubicBezTo>
                  <a:cubicBezTo>
                    <a:pt x="602" y="803"/>
                    <a:pt x="778" y="627"/>
                    <a:pt x="778" y="402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437;p63">
              <a:extLst>
                <a:ext uri="{FF2B5EF4-FFF2-40B4-BE49-F238E27FC236}">
                  <a16:creationId xmlns:a16="http://schemas.microsoft.com/office/drawing/2014/main" id="{5F746328-3F6F-EA93-C188-ACCAF099CE2B}"/>
                </a:ext>
              </a:extLst>
            </p:cNvPr>
            <p:cNvSpPr/>
            <p:nvPr/>
          </p:nvSpPr>
          <p:spPr>
            <a:xfrm>
              <a:off x="-699662" y="2392975"/>
              <a:ext cx="221200" cy="221200"/>
            </a:xfrm>
            <a:custGeom>
              <a:avLst/>
              <a:gdLst/>
              <a:ahLst/>
              <a:cxnLst/>
              <a:rect l="l" t="t" r="r" b="b"/>
              <a:pathLst>
                <a:path w="8848" h="8848" extrusionOk="0">
                  <a:moveTo>
                    <a:pt x="4412" y="778"/>
                  </a:moveTo>
                  <a:cubicBezTo>
                    <a:pt x="6367" y="778"/>
                    <a:pt x="8046" y="2482"/>
                    <a:pt x="8046" y="4412"/>
                  </a:cubicBezTo>
                  <a:cubicBezTo>
                    <a:pt x="8046" y="6367"/>
                    <a:pt x="6367" y="8046"/>
                    <a:pt x="4412" y="8046"/>
                  </a:cubicBezTo>
                  <a:cubicBezTo>
                    <a:pt x="2482" y="8046"/>
                    <a:pt x="778" y="6367"/>
                    <a:pt x="778" y="4412"/>
                  </a:cubicBezTo>
                  <a:cubicBezTo>
                    <a:pt x="778" y="2482"/>
                    <a:pt x="2482" y="778"/>
                    <a:pt x="4412" y="778"/>
                  </a:cubicBezTo>
                  <a:close/>
                  <a:moveTo>
                    <a:pt x="4412" y="1"/>
                  </a:moveTo>
                  <a:cubicBezTo>
                    <a:pt x="3284" y="1"/>
                    <a:pt x="2156" y="477"/>
                    <a:pt x="1304" y="1304"/>
                  </a:cubicBezTo>
                  <a:cubicBezTo>
                    <a:pt x="477" y="2156"/>
                    <a:pt x="1" y="3284"/>
                    <a:pt x="1" y="4412"/>
                  </a:cubicBezTo>
                  <a:cubicBezTo>
                    <a:pt x="1" y="5540"/>
                    <a:pt x="477" y="6692"/>
                    <a:pt x="1304" y="7519"/>
                  </a:cubicBezTo>
                  <a:cubicBezTo>
                    <a:pt x="2156" y="8347"/>
                    <a:pt x="3284" y="8848"/>
                    <a:pt x="4412" y="8848"/>
                  </a:cubicBezTo>
                  <a:cubicBezTo>
                    <a:pt x="5540" y="8848"/>
                    <a:pt x="6693" y="8347"/>
                    <a:pt x="7520" y="7519"/>
                  </a:cubicBezTo>
                  <a:cubicBezTo>
                    <a:pt x="8347" y="6692"/>
                    <a:pt x="8848" y="5540"/>
                    <a:pt x="8848" y="4412"/>
                  </a:cubicBezTo>
                  <a:cubicBezTo>
                    <a:pt x="8848" y="3284"/>
                    <a:pt x="8347" y="2156"/>
                    <a:pt x="7520" y="1304"/>
                  </a:cubicBezTo>
                  <a:cubicBezTo>
                    <a:pt x="6693" y="477"/>
                    <a:pt x="5540" y="1"/>
                    <a:pt x="4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438;p63">
              <a:extLst>
                <a:ext uri="{FF2B5EF4-FFF2-40B4-BE49-F238E27FC236}">
                  <a16:creationId xmlns:a16="http://schemas.microsoft.com/office/drawing/2014/main" id="{08A3565D-3538-0DBA-3E18-B3A42DF4F8E1}"/>
                </a:ext>
              </a:extLst>
            </p:cNvPr>
            <p:cNvSpPr/>
            <p:nvPr/>
          </p:nvSpPr>
          <p:spPr>
            <a:xfrm>
              <a:off x="-641387" y="2512500"/>
              <a:ext cx="104675" cy="37150"/>
            </a:xfrm>
            <a:custGeom>
              <a:avLst/>
              <a:gdLst/>
              <a:ahLst/>
              <a:cxnLst/>
              <a:rect l="l" t="t" r="r" b="b"/>
              <a:pathLst>
                <a:path w="4187" h="1486" extrusionOk="0">
                  <a:moveTo>
                    <a:pt x="2081" y="0"/>
                  </a:moveTo>
                  <a:cubicBezTo>
                    <a:pt x="1379" y="0"/>
                    <a:pt x="677" y="270"/>
                    <a:pt x="151" y="809"/>
                  </a:cubicBezTo>
                  <a:cubicBezTo>
                    <a:pt x="1" y="959"/>
                    <a:pt x="1" y="1210"/>
                    <a:pt x="151" y="1360"/>
                  </a:cubicBezTo>
                  <a:cubicBezTo>
                    <a:pt x="226" y="1435"/>
                    <a:pt x="326" y="1473"/>
                    <a:pt x="427" y="1473"/>
                  </a:cubicBezTo>
                  <a:cubicBezTo>
                    <a:pt x="527" y="1473"/>
                    <a:pt x="627" y="1435"/>
                    <a:pt x="702" y="1360"/>
                  </a:cubicBezTo>
                  <a:cubicBezTo>
                    <a:pt x="1078" y="984"/>
                    <a:pt x="1580" y="796"/>
                    <a:pt x="2081" y="796"/>
                  </a:cubicBezTo>
                  <a:cubicBezTo>
                    <a:pt x="2582" y="796"/>
                    <a:pt x="3083" y="984"/>
                    <a:pt x="3459" y="1360"/>
                  </a:cubicBezTo>
                  <a:cubicBezTo>
                    <a:pt x="3534" y="1435"/>
                    <a:pt x="3635" y="1485"/>
                    <a:pt x="3735" y="1485"/>
                  </a:cubicBezTo>
                  <a:cubicBezTo>
                    <a:pt x="3835" y="1485"/>
                    <a:pt x="3935" y="1435"/>
                    <a:pt x="4011" y="1360"/>
                  </a:cubicBezTo>
                  <a:cubicBezTo>
                    <a:pt x="4186" y="1210"/>
                    <a:pt x="4186" y="959"/>
                    <a:pt x="4011" y="809"/>
                  </a:cubicBezTo>
                  <a:cubicBezTo>
                    <a:pt x="3484" y="270"/>
                    <a:pt x="2783" y="0"/>
                    <a:pt x="2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5" name="Google Shape;4315;p61"/>
          <p:cNvSpPr/>
          <p:nvPr/>
        </p:nvSpPr>
        <p:spPr>
          <a:xfrm>
            <a:off x="712450" y="729250"/>
            <a:ext cx="25482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7" name="Google Shape;4317;p61"/>
          <p:cNvSpPr/>
          <p:nvPr/>
        </p:nvSpPr>
        <p:spPr>
          <a:xfrm>
            <a:off x="7047490" y="1822186"/>
            <a:ext cx="1478345" cy="3010972"/>
          </a:xfrm>
          <a:custGeom>
            <a:avLst/>
            <a:gdLst/>
            <a:ahLst/>
            <a:cxnLst/>
            <a:rect l="l" t="t" r="r" b="b"/>
            <a:pathLst>
              <a:path w="40858" h="83222" extrusionOk="0">
                <a:moveTo>
                  <a:pt x="6440" y="0"/>
                </a:moveTo>
                <a:cubicBezTo>
                  <a:pt x="3059" y="0"/>
                  <a:pt x="320" y="2731"/>
                  <a:pt x="297" y="6117"/>
                </a:cubicBezTo>
                <a:lnTo>
                  <a:pt x="0" y="76921"/>
                </a:lnTo>
                <a:cubicBezTo>
                  <a:pt x="0" y="80322"/>
                  <a:pt x="2739" y="83084"/>
                  <a:pt x="6117" y="83107"/>
                </a:cubicBezTo>
                <a:lnTo>
                  <a:pt x="34375" y="83221"/>
                </a:lnTo>
                <a:cubicBezTo>
                  <a:pt x="34389" y="83221"/>
                  <a:pt x="34403" y="83221"/>
                  <a:pt x="34417" y="83221"/>
                </a:cubicBezTo>
                <a:cubicBezTo>
                  <a:pt x="37776" y="83221"/>
                  <a:pt x="40538" y="80491"/>
                  <a:pt x="40538" y="77104"/>
                </a:cubicBezTo>
                <a:lnTo>
                  <a:pt x="40835" y="6300"/>
                </a:lnTo>
                <a:cubicBezTo>
                  <a:pt x="40857" y="2899"/>
                  <a:pt x="38118" y="137"/>
                  <a:pt x="34717" y="114"/>
                </a:cubicBezTo>
                <a:lnTo>
                  <a:pt x="6483" y="0"/>
                </a:lnTo>
                <a:cubicBezTo>
                  <a:pt x="6468" y="0"/>
                  <a:pt x="6454" y="0"/>
                  <a:pt x="644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8" name="Google Shape;4318;p61"/>
          <p:cNvSpPr/>
          <p:nvPr/>
        </p:nvSpPr>
        <p:spPr>
          <a:xfrm>
            <a:off x="7108811" y="1919221"/>
            <a:ext cx="1342913" cy="2816902"/>
          </a:xfrm>
          <a:custGeom>
            <a:avLst/>
            <a:gdLst/>
            <a:ahLst/>
            <a:cxnLst/>
            <a:rect l="l" t="t" r="r" b="b"/>
            <a:pathLst>
              <a:path w="37115" h="77858" extrusionOk="0">
                <a:moveTo>
                  <a:pt x="4634" y="1"/>
                </a:moveTo>
                <a:cubicBezTo>
                  <a:pt x="2238" y="1"/>
                  <a:pt x="320" y="1918"/>
                  <a:pt x="298" y="4292"/>
                </a:cubicBezTo>
                <a:lnTo>
                  <a:pt x="1" y="73407"/>
                </a:lnTo>
                <a:cubicBezTo>
                  <a:pt x="1" y="75780"/>
                  <a:pt x="1918" y="77698"/>
                  <a:pt x="4292" y="77721"/>
                </a:cubicBezTo>
                <a:lnTo>
                  <a:pt x="32481" y="77858"/>
                </a:lnTo>
                <a:cubicBezTo>
                  <a:pt x="34855" y="77858"/>
                  <a:pt x="36795" y="75940"/>
                  <a:pt x="36818" y="73566"/>
                </a:cubicBezTo>
                <a:lnTo>
                  <a:pt x="37115" y="4452"/>
                </a:lnTo>
                <a:cubicBezTo>
                  <a:pt x="37115" y="2078"/>
                  <a:pt x="35197" y="138"/>
                  <a:pt x="32801" y="115"/>
                </a:cubicBezTo>
                <a:lnTo>
                  <a:pt x="27346" y="92"/>
                </a:lnTo>
                <a:cubicBezTo>
                  <a:pt x="26592" y="115"/>
                  <a:pt x="25976" y="731"/>
                  <a:pt x="25999" y="1484"/>
                </a:cubicBezTo>
                <a:lnTo>
                  <a:pt x="25999" y="2489"/>
                </a:lnTo>
                <a:cubicBezTo>
                  <a:pt x="26022" y="3219"/>
                  <a:pt x="25428" y="3858"/>
                  <a:pt x="24675" y="3858"/>
                </a:cubicBezTo>
                <a:lnTo>
                  <a:pt x="24652" y="3858"/>
                </a:lnTo>
                <a:lnTo>
                  <a:pt x="13993" y="3812"/>
                </a:lnTo>
                <a:cubicBezTo>
                  <a:pt x="13240" y="3790"/>
                  <a:pt x="12646" y="3173"/>
                  <a:pt x="12669" y="2420"/>
                </a:cubicBezTo>
                <a:lnTo>
                  <a:pt x="12669" y="1439"/>
                </a:lnTo>
                <a:cubicBezTo>
                  <a:pt x="12692" y="685"/>
                  <a:pt x="12098" y="46"/>
                  <a:pt x="11345" y="23"/>
                </a:cubicBezTo>
                <a:lnTo>
                  <a:pt x="9405" y="23"/>
                </a:lnTo>
                <a:lnTo>
                  <a:pt x="4634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Changa One" panose="020B0604020202020204" charset="0"/>
              </a:rPr>
              <a:t>94% accuracy</a:t>
            </a:r>
          </a:p>
        </p:txBody>
      </p:sp>
      <p:pic>
        <p:nvPicPr>
          <p:cNvPr id="4319" name="Google Shape;4319;p61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0" name="Google Shape;4320;p61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1" name="Google Shape;4321;p61">
            <a:hlinkClick r:id="rId4" action="ppaction://hlinksldjump"/>
          </p:cNvPr>
          <p:cNvPicPr preferRelativeResize="0"/>
          <p:nvPr/>
        </p:nvPicPr>
        <p:blipFill rotWithShape="1">
          <a:blip r:embed="rId5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sp>
        <p:nvSpPr>
          <p:cNvPr id="4323" name="Google Shape;4323;p61"/>
          <p:cNvSpPr/>
          <p:nvPr/>
        </p:nvSpPr>
        <p:spPr>
          <a:xfrm>
            <a:off x="7565674" y="1894512"/>
            <a:ext cx="484800" cy="219600"/>
          </a:xfrm>
          <a:prstGeom prst="roundRect">
            <a:avLst>
              <a:gd name="adj" fmla="val 32116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24" name="Google Shape;4324;p61"/>
          <p:cNvGrpSpPr/>
          <p:nvPr/>
        </p:nvGrpSpPr>
        <p:grpSpPr>
          <a:xfrm>
            <a:off x="5721914" y="3151030"/>
            <a:ext cx="1828318" cy="1719914"/>
            <a:chOff x="4884450" y="3401876"/>
            <a:chExt cx="1580223" cy="1486529"/>
          </a:xfrm>
        </p:grpSpPr>
        <p:sp>
          <p:nvSpPr>
            <p:cNvPr id="4325" name="Google Shape;4325;p61"/>
            <p:cNvSpPr/>
            <p:nvPr/>
          </p:nvSpPr>
          <p:spPr>
            <a:xfrm>
              <a:off x="6202342" y="4762843"/>
              <a:ext cx="262331" cy="82908"/>
            </a:xfrm>
            <a:custGeom>
              <a:avLst/>
              <a:gdLst/>
              <a:ahLst/>
              <a:cxnLst/>
              <a:rect l="l" t="t" r="r" b="b"/>
              <a:pathLst>
                <a:path w="7442" h="2352" extrusionOk="0">
                  <a:moveTo>
                    <a:pt x="0" y="0"/>
                  </a:moveTo>
                  <a:lnTo>
                    <a:pt x="616" y="2351"/>
                  </a:lnTo>
                  <a:lnTo>
                    <a:pt x="7441" y="2283"/>
                  </a:lnTo>
                  <a:cubicBezTo>
                    <a:pt x="7441" y="2283"/>
                    <a:pt x="6563" y="1619"/>
                    <a:pt x="3395" y="1619"/>
                  </a:cubicBezTo>
                  <a:cubicBezTo>
                    <a:pt x="3293" y="1619"/>
                    <a:pt x="3189" y="1619"/>
                    <a:pt x="3082" y="1621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61"/>
            <p:cNvSpPr/>
            <p:nvPr/>
          </p:nvSpPr>
          <p:spPr>
            <a:xfrm>
              <a:off x="5203066" y="3791731"/>
              <a:ext cx="857703" cy="934971"/>
            </a:xfrm>
            <a:custGeom>
              <a:avLst/>
              <a:gdLst/>
              <a:ahLst/>
              <a:cxnLst/>
              <a:rect l="l" t="t" r="r" b="b"/>
              <a:pathLst>
                <a:path w="24332" h="26524" extrusionOk="0">
                  <a:moveTo>
                    <a:pt x="3355" y="0"/>
                  </a:moveTo>
                  <a:lnTo>
                    <a:pt x="0" y="297"/>
                  </a:lnTo>
                  <a:lnTo>
                    <a:pt x="548" y="13193"/>
                  </a:lnTo>
                  <a:cubicBezTo>
                    <a:pt x="1073" y="14791"/>
                    <a:pt x="2534" y="15864"/>
                    <a:pt x="4223" y="15864"/>
                  </a:cubicBezTo>
                  <a:cubicBezTo>
                    <a:pt x="5227" y="15864"/>
                    <a:pt x="6186" y="15453"/>
                    <a:pt x="6916" y="14768"/>
                  </a:cubicBezTo>
                  <a:lnTo>
                    <a:pt x="11687" y="10249"/>
                  </a:lnTo>
                  <a:lnTo>
                    <a:pt x="11207" y="16183"/>
                  </a:lnTo>
                  <a:lnTo>
                    <a:pt x="9564" y="19881"/>
                  </a:lnTo>
                  <a:lnTo>
                    <a:pt x="21319" y="26523"/>
                  </a:lnTo>
                  <a:cubicBezTo>
                    <a:pt x="21319" y="26523"/>
                    <a:pt x="22689" y="19676"/>
                    <a:pt x="23442" y="14974"/>
                  </a:cubicBezTo>
                  <a:cubicBezTo>
                    <a:pt x="24035" y="11139"/>
                    <a:pt x="24332" y="2808"/>
                    <a:pt x="24332" y="2808"/>
                  </a:cubicBezTo>
                  <a:lnTo>
                    <a:pt x="20885" y="1141"/>
                  </a:lnTo>
                  <a:lnTo>
                    <a:pt x="15750" y="1621"/>
                  </a:lnTo>
                  <a:lnTo>
                    <a:pt x="13673" y="2237"/>
                  </a:lnTo>
                  <a:cubicBezTo>
                    <a:pt x="12782" y="2488"/>
                    <a:pt x="11961" y="2945"/>
                    <a:pt x="11299" y="3584"/>
                  </a:cubicBezTo>
                  <a:lnTo>
                    <a:pt x="4565" y="10020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61"/>
            <p:cNvSpPr/>
            <p:nvPr/>
          </p:nvSpPr>
          <p:spPr>
            <a:xfrm>
              <a:off x="6021303" y="3886657"/>
              <a:ext cx="292892" cy="910014"/>
            </a:xfrm>
            <a:custGeom>
              <a:avLst/>
              <a:gdLst/>
              <a:ahLst/>
              <a:cxnLst/>
              <a:rect l="l" t="t" r="r" b="b"/>
              <a:pathLst>
                <a:path w="8309" h="25816" extrusionOk="0">
                  <a:moveTo>
                    <a:pt x="822" y="1"/>
                  </a:moveTo>
                  <a:lnTo>
                    <a:pt x="0" y="7533"/>
                  </a:lnTo>
                  <a:lnTo>
                    <a:pt x="4451" y="25816"/>
                  </a:lnTo>
                  <a:lnTo>
                    <a:pt x="8309" y="25679"/>
                  </a:lnTo>
                  <a:lnTo>
                    <a:pt x="6460" y="14951"/>
                  </a:lnTo>
                  <a:cubicBezTo>
                    <a:pt x="6460" y="14951"/>
                    <a:pt x="4611" y="4817"/>
                    <a:pt x="4041" y="3013"/>
                  </a:cubicBezTo>
                  <a:cubicBezTo>
                    <a:pt x="3424" y="959"/>
                    <a:pt x="822" y="1"/>
                    <a:pt x="8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61"/>
            <p:cNvSpPr/>
            <p:nvPr/>
          </p:nvSpPr>
          <p:spPr>
            <a:xfrm>
              <a:off x="5594084" y="4029874"/>
              <a:ext cx="33029" cy="323489"/>
            </a:xfrm>
            <a:custGeom>
              <a:avLst/>
              <a:gdLst/>
              <a:ahLst/>
              <a:cxnLst/>
              <a:rect l="l" t="t" r="r" b="b"/>
              <a:pathLst>
                <a:path w="937" h="9177" extrusionOk="0">
                  <a:moveTo>
                    <a:pt x="913" y="0"/>
                  </a:moveTo>
                  <a:cubicBezTo>
                    <a:pt x="868" y="0"/>
                    <a:pt x="662" y="2055"/>
                    <a:pt x="411" y="4588"/>
                  </a:cubicBezTo>
                  <a:cubicBezTo>
                    <a:pt x="160" y="7122"/>
                    <a:pt x="0" y="9176"/>
                    <a:pt x="23" y="9176"/>
                  </a:cubicBezTo>
                  <a:cubicBezTo>
                    <a:pt x="69" y="9176"/>
                    <a:pt x="274" y="7122"/>
                    <a:pt x="525" y="4588"/>
                  </a:cubicBezTo>
                  <a:cubicBezTo>
                    <a:pt x="776" y="2055"/>
                    <a:pt x="936" y="0"/>
                    <a:pt x="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61"/>
            <p:cNvSpPr/>
            <p:nvPr/>
          </p:nvSpPr>
          <p:spPr>
            <a:xfrm>
              <a:off x="5621438" y="4175487"/>
              <a:ext cx="275197" cy="218903"/>
            </a:xfrm>
            <a:custGeom>
              <a:avLst/>
              <a:gdLst/>
              <a:ahLst/>
              <a:cxnLst/>
              <a:rect l="l" t="t" r="r" b="b"/>
              <a:pathLst>
                <a:path w="7807" h="6210" extrusionOk="0">
                  <a:moveTo>
                    <a:pt x="7807" y="1"/>
                  </a:moveTo>
                  <a:cubicBezTo>
                    <a:pt x="7806" y="1"/>
                    <a:pt x="7805" y="2"/>
                    <a:pt x="7805" y="3"/>
                  </a:cubicBezTo>
                  <a:lnTo>
                    <a:pt x="7805" y="3"/>
                  </a:lnTo>
                  <a:cubicBezTo>
                    <a:pt x="7806" y="1"/>
                    <a:pt x="7807" y="1"/>
                    <a:pt x="7807" y="1"/>
                  </a:cubicBezTo>
                  <a:close/>
                  <a:moveTo>
                    <a:pt x="7805" y="3"/>
                  </a:moveTo>
                  <a:cubicBezTo>
                    <a:pt x="7799" y="9"/>
                    <a:pt x="7776" y="35"/>
                    <a:pt x="7738" y="92"/>
                  </a:cubicBezTo>
                  <a:lnTo>
                    <a:pt x="7601" y="366"/>
                  </a:lnTo>
                  <a:cubicBezTo>
                    <a:pt x="7533" y="503"/>
                    <a:pt x="7464" y="640"/>
                    <a:pt x="7396" y="777"/>
                  </a:cubicBezTo>
                  <a:cubicBezTo>
                    <a:pt x="7304" y="937"/>
                    <a:pt x="7213" y="1142"/>
                    <a:pt x="7076" y="1325"/>
                  </a:cubicBezTo>
                  <a:lnTo>
                    <a:pt x="6871" y="1644"/>
                  </a:lnTo>
                  <a:cubicBezTo>
                    <a:pt x="6802" y="1736"/>
                    <a:pt x="6711" y="1850"/>
                    <a:pt x="6642" y="1964"/>
                  </a:cubicBezTo>
                  <a:cubicBezTo>
                    <a:pt x="6483" y="2192"/>
                    <a:pt x="6277" y="2397"/>
                    <a:pt x="6095" y="2649"/>
                  </a:cubicBezTo>
                  <a:cubicBezTo>
                    <a:pt x="5638" y="3151"/>
                    <a:pt x="5159" y="3607"/>
                    <a:pt x="4634" y="4041"/>
                  </a:cubicBezTo>
                  <a:cubicBezTo>
                    <a:pt x="4109" y="4452"/>
                    <a:pt x="3561" y="4817"/>
                    <a:pt x="2968" y="5137"/>
                  </a:cubicBezTo>
                  <a:cubicBezTo>
                    <a:pt x="2694" y="5273"/>
                    <a:pt x="2420" y="5410"/>
                    <a:pt x="2169" y="5502"/>
                  </a:cubicBezTo>
                  <a:cubicBezTo>
                    <a:pt x="2032" y="5570"/>
                    <a:pt x="1918" y="5616"/>
                    <a:pt x="1804" y="5661"/>
                  </a:cubicBezTo>
                  <a:lnTo>
                    <a:pt x="1461" y="5776"/>
                  </a:lnTo>
                  <a:cubicBezTo>
                    <a:pt x="1233" y="5867"/>
                    <a:pt x="1027" y="5913"/>
                    <a:pt x="845" y="5981"/>
                  </a:cubicBezTo>
                  <a:cubicBezTo>
                    <a:pt x="685" y="6027"/>
                    <a:pt x="525" y="6072"/>
                    <a:pt x="388" y="6095"/>
                  </a:cubicBezTo>
                  <a:lnTo>
                    <a:pt x="92" y="6164"/>
                  </a:lnTo>
                  <a:cubicBezTo>
                    <a:pt x="69" y="6164"/>
                    <a:pt x="23" y="6186"/>
                    <a:pt x="0" y="6209"/>
                  </a:cubicBezTo>
                  <a:cubicBezTo>
                    <a:pt x="23" y="6209"/>
                    <a:pt x="69" y="6186"/>
                    <a:pt x="92" y="6186"/>
                  </a:cubicBezTo>
                  <a:lnTo>
                    <a:pt x="388" y="6141"/>
                  </a:lnTo>
                  <a:cubicBezTo>
                    <a:pt x="548" y="6118"/>
                    <a:pt x="708" y="6072"/>
                    <a:pt x="868" y="6027"/>
                  </a:cubicBezTo>
                  <a:cubicBezTo>
                    <a:pt x="1050" y="5981"/>
                    <a:pt x="1256" y="5935"/>
                    <a:pt x="1484" y="5867"/>
                  </a:cubicBezTo>
                  <a:lnTo>
                    <a:pt x="1826" y="5753"/>
                  </a:lnTo>
                  <a:cubicBezTo>
                    <a:pt x="1963" y="5707"/>
                    <a:pt x="2077" y="5639"/>
                    <a:pt x="2192" y="5593"/>
                  </a:cubicBezTo>
                  <a:cubicBezTo>
                    <a:pt x="2465" y="5502"/>
                    <a:pt x="2717" y="5365"/>
                    <a:pt x="3013" y="5228"/>
                  </a:cubicBezTo>
                  <a:cubicBezTo>
                    <a:pt x="4200" y="4589"/>
                    <a:pt x="5273" y="3744"/>
                    <a:pt x="6163" y="2694"/>
                  </a:cubicBezTo>
                  <a:cubicBezTo>
                    <a:pt x="6369" y="2466"/>
                    <a:pt x="6551" y="2238"/>
                    <a:pt x="6711" y="2009"/>
                  </a:cubicBezTo>
                  <a:cubicBezTo>
                    <a:pt x="6779" y="1895"/>
                    <a:pt x="6871" y="1781"/>
                    <a:pt x="6939" y="1667"/>
                  </a:cubicBezTo>
                  <a:cubicBezTo>
                    <a:pt x="7008" y="1576"/>
                    <a:pt x="7076" y="1462"/>
                    <a:pt x="7122" y="1348"/>
                  </a:cubicBezTo>
                  <a:cubicBezTo>
                    <a:pt x="7259" y="1165"/>
                    <a:pt x="7350" y="959"/>
                    <a:pt x="7441" y="800"/>
                  </a:cubicBezTo>
                  <a:cubicBezTo>
                    <a:pt x="7510" y="663"/>
                    <a:pt x="7578" y="526"/>
                    <a:pt x="7647" y="366"/>
                  </a:cubicBezTo>
                  <a:lnTo>
                    <a:pt x="7761" y="92"/>
                  </a:lnTo>
                  <a:cubicBezTo>
                    <a:pt x="7783" y="70"/>
                    <a:pt x="7784" y="26"/>
                    <a:pt x="7805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61"/>
            <p:cNvSpPr/>
            <p:nvPr/>
          </p:nvSpPr>
          <p:spPr>
            <a:xfrm>
              <a:off x="5623094" y="4223038"/>
              <a:ext cx="244564" cy="167332"/>
            </a:xfrm>
            <a:custGeom>
              <a:avLst/>
              <a:gdLst/>
              <a:ahLst/>
              <a:cxnLst/>
              <a:rect l="l" t="t" r="r" b="b"/>
              <a:pathLst>
                <a:path w="6938" h="4747" extrusionOk="0">
                  <a:moveTo>
                    <a:pt x="6667" y="1"/>
                  </a:moveTo>
                  <a:cubicBezTo>
                    <a:pt x="6553" y="1"/>
                    <a:pt x="6435" y="91"/>
                    <a:pt x="6344" y="181"/>
                  </a:cubicBezTo>
                  <a:cubicBezTo>
                    <a:pt x="5135" y="1368"/>
                    <a:pt x="3628" y="2213"/>
                    <a:pt x="1985" y="2623"/>
                  </a:cubicBezTo>
                  <a:cubicBezTo>
                    <a:pt x="1597" y="2692"/>
                    <a:pt x="1232" y="2806"/>
                    <a:pt x="866" y="2966"/>
                  </a:cubicBezTo>
                  <a:cubicBezTo>
                    <a:pt x="501" y="3103"/>
                    <a:pt x="227" y="3422"/>
                    <a:pt x="90" y="3788"/>
                  </a:cubicBezTo>
                  <a:cubicBezTo>
                    <a:pt x="1" y="4168"/>
                    <a:pt x="197" y="4570"/>
                    <a:pt x="549" y="4715"/>
                  </a:cubicBezTo>
                  <a:lnTo>
                    <a:pt x="549" y="4715"/>
                  </a:lnTo>
                  <a:cubicBezTo>
                    <a:pt x="2930" y="3910"/>
                    <a:pt x="5042" y="2462"/>
                    <a:pt x="6687" y="569"/>
                  </a:cubicBezTo>
                  <a:cubicBezTo>
                    <a:pt x="6824" y="409"/>
                    <a:pt x="6938" y="113"/>
                    <a:pt x="6755" y="21"/>
                  </a:cubicBezTo>
                  <a:cubicBezTo>
                    <a:pt x="6727" y="7"/>
                    <a:pt x="6697" y="1"/>
                    <a:pt x="6667" y="1"/>
                  </a:cubicBezTo>
                  <a:close/>
                  <a:moveTo>
                    <a:pt x="549" y="4715"/>
                  </a:moveTo>
                  <a:cubicBezTo>
                    <a:pt x="518" y="4726"/>
                    <a:pt x="487" y="4736"/>
                    <a:pt x="455" y="4746"/>
                  </a:cubicBezTo>
                  <a:lnTo>
                    <a:pt x="570" y="4723"/>
                  </a:lnTo>
                  <a:cubicBezTo>
                    <a:pt x="563" y="4721"/>
                    <a:pt x="556" y="4718"/>
                    <a:pt x="549" y="47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61"/>
            <p:cNvSpPr/>
            <p:nvPr/>
          </p:nvSpPr>
          <p:spPr>
            <a:xfrm>
              <a:off x="6010834" y="4103086"/>
              <a:ext cx="45896" cy="201982"/>
            </a:xfrm>
            <a:custGeom>
              <a:avLst/>
              <a:gdLst/>
              <a:ahLst/>
              <a:cxnLst/>
              <a:rect l="l" t="t" r="r" b="b"/>
              <a:pathLst>
                <a:path w="1302" h="5730" extrusionOk="0">
                  <a:moveTo>
                    <a:pt x="1" y="1"/>
                  </a:moveTo>
                  <a:cubicBezTo>
                    <a:pt x="1" y="69"/>
                    <a:pt x="1" y="160"/>
                    <a:pt x="24" y="229"/>
                  </a:cubicBezTo>
                  <a:cubicBezTo>
                    <a:pt x="46" y="366"/>
                    <a:pt x="69" y="594"/>
                    <a:pt x="115" y="845"/>
                  </a:cubicBezTo>
                  <a:cubicBezTo>
                    <a:pt x="229" y="1370"/>
                    <a:pt x="366" y="2100"/>
                    <a:pt x="549" y="2877"/>
                  </a:cubicBezTo>
                  <a:cubicBezTo>
                    <a:pt x="731" y="3675"/>
                    <a:pt x="914" y="4383"/>
                    <a:pt x="1051" y="4908"/>
                  </a:cubicBezTo>
                  <a:cubicBezTo>
                    <a:pt x="1119" y="5159"/>
                    <a:pt x="1165" y="5364"/>
                    <a:pt x="1211" y="5501"/>
                  </a:cubicBezTo>
                  <a:cubicBezTo>
                    <a:pt x="1233" y="5593"/>
                    <a:pt x="1256" y="5661"/>
                    <a:pt x="1302" y="5730"/>
                  </a:cubicBezTo>
                  <a:cubicBezTo>
                    <a:pt x="1279" y="5638"/>
                    <a:pt x="1279" y="5570"/>
                    <a:pt x="1256" y="5479"/>
                  </a:cubicBezTo>
                  <a:cubicBezTo>
                    <a:pt x="1211" y="5319"/>
                    <a:pt x="1165" y="5113"/>
                    <a:pt x="1119" y="4862"/>
                  </a:cubicBezTo>
                  <a:cubicBezTo>
                    <a:pt x="982" y="4337"/>
                    <a:pt x="822" y="3630"/>
                    <a:pt x="640" y="2854"/>
                  </a:cubicBezTo>
                  <a:cubicBezTo>
                    <a:pt x="480" y="2078"/>
                    <a:pt x="320" y="1370"/>
                    <a:pt x="206" y="822"/>
                  </a:cubicBezTo>
                  <a:cubicBezTo>
                    <a:pt x="138" y="571"/>
                    <a:pt x="92" y="389"/>
                    <a:pt x="69" y="206"/>
                  </a:cubicBezTo>
                  <a:cubicBezTo>
                    <a:pt x="46" y="138"/>
                    <a:pt x="24" y="69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61"/>
            <p:cNvSpPr/>
            <p:nvPr/>
          </p:nvSpPr>
          <p:spPr>
            <a:xfrm>
              <a:off x="5219140" y="3800578"/>
              <a:ext cx="6486" cy="35426"/>
            </a:xfrm>
            <a:custGeom>
              <a:avLst/>
              <a:gdLst/>
              <a:ahLst/>
              <a:cxnLst/>
              <a:rect l="l" t="t" r="r" b="b"/>
              <a:pathLst>
                <a:path w="184" h="1005" extrusionOk="0">
                  <a:moveTo>
                    <a:pt x="46" y="0"/>
                  </a:moveTo>
                  <a:cubicBezTo>
                    <a:pt x="1" y="160"/>
                    <a:pt x="1" y="343"/>
                    <a:pt x="23" y="502"/>
                  </a:cubicBezTo>
                  <a:cubicBezTo>
                    <a:pt x="23" y="685"/>
                    <a:pt x="69" y="845"/>
                    <a:pt x="138" y="1005"/>
                  </a:cubicBezTo>
                  <a:cubicBezTo>
                    <a:pt x="160" y="845"/>
                    <a:pt x="183" y="662"/>
                    <a:pt x="138" y="502"/>
                  </a:cubicBezTo>
                  <a:cubicBezTo>
                    <a:pt x="138" y="320"/>
                    <a:pt x="115" y="160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61"/>
            <p:cNvSpPr/>
            <p:nvPr/>
          </p:nvSpPr>
          <p:spPr>
            <a:xfrm>
              <a:off x="5254530" y="3798957"/>
              <a:ext cx="5675" cy="38669"/>
            </a:xfrm>
            <a:custGeom>
              <a:avLst/>
              <a:gdLst/>
              <a:ahLst/>
              <a:cxnLst/>
              <a:rect l="l" t="t" r="r" b="b"/>
              <a:pathLst>
                <a:path w="161" h="1097" extrusionOk="0">
                  <a:moveTo>
                    <a:pt x="47" y="1"/>
                  </a:moveTo>
                  <a:cubicBezTo>
                    <a:pt x="1" y="183"/>
                    <a:pt x="1" y="366"/>
                    <a:pt x="24" y="548"/>
                  </a:cubicBezTo>
                  <a:cubicBezTo>
                    <a:pt x="24" y="731"/>
                    <a:pt x="47" y="914"/>
                    <a:pt x="115" y="1096"/>
                  </a:cubicBezTo>
                  <a:cubicBezTo>
                    <a:pt x="161" y="914"/>
                    <a:pt x="161" y="731"/>
                    <a:pt x="138" y="548"/>
                  </a:cubicBezTo>
                  <a:cubicBezTo>
                    <a:pt x="138" y="366"/>
                    <a:pt x="115" y="183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61"/>
            <p:cNvSpPr/>
            <p:nvPr/>
          </p:nvSpPr>
          <p:spPr>
            <a:xfrm>
              <a:off x="5288334" y="3792542"/>
              <a:ext cx="6486" cy="42653"/>
            </a:xfrm>
            <a:custGeom>
              <a:avLst/>
              <a:gdLst/>
              <a:ahLst/>
              <a:cxnLst/>
              <a:rect l="l" t="t" r="r" b="b"/>
              <a:pathLst>
                <a:path w="184" h="1210" extrusionOk="0">
                  <a:moveTo>
                    <a:pt x="69" y="0"/>
                  </a:moveTo>
                  <a:cubicBezTo>
                    <a:pt x="23" y="205"/>
                    <a:pt x="1" y="411"/>
                    <a:pt x="46" y="616"/>
                  </a:cubicBezTo>
                  <a:cubicBezTo>
                    <a:pt x="23" y="822"/>
                    <a:pt x="69" y="1004"/>
                    <a:pt x="138" y="1210"/>
                  </a:cubicBezTo>
                  <a:cubicBezTo>
                    <a:pt x="160" y="1004"/>
                    <a:pt x="183" y="799"/>
                    <a:pt x="160" y="593"/>
                  </a:cubicBezTo>
                  <a:cubicBezTo>
                    <a:pt x="160" y="388"/>
                    <a:pt x="115" y="205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61"/>
            <p:cNvSpPr/>
            <p:nvPr/>
          </p:nvSpPr>
          <p:spPr>
            <a:xfrm>
              <a:off x="5358339" y="4136890"/>
              <a:ext cx="8072" cy="62780"/>
            </a:xfrm>
            <a:custGeom>
              <a:avLst/>
              <a:gdLst/>
              <a:ahLst/>
              <a:cxnLst/>
              <a:rect l="l" t="t" r="r" b="b"/>
              <a:pathLst>
                <a:path w="229" h="1781" extrusionOk="0">
                  <a:moveTo>
                    <a:pt x="206" y="0"/>
                  </a:moveTo>
                  <a:lnTo>
                    <a:pt x="206" y="0"/>
                  </a:lnTo>
                  <a:cubicBezTo>
                    <a:pt x="115" y="297"/>
                    <a:pt x="69" y="594"/>
                    <a:pt x="69" y="890"/>
                  </a:cubicBezTo>
                  <a:cubicBezTo>
                    <a:pt x="0" y="1187"/>
                    <a:pt x="0" y="1484"/>
                    <a:pt x="23" y="1781"/>
                  </a:cubicBezTo>
                  <a:cubicBezTo>
                    <a:pt x="115" y="1484"/>
                    <a:pt x="160" y="1187"/>
                    <a:pt x="160" y="890"/>
                  </a:cubicBezTo>
                  <a:cubicBezTo>
                    <a:pt x="229" y="594"/>
                    <a:pt x="229" y="297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61"/>
            <p:cNvSpPr/>
            <p:nvPr/>
          </p:nvSpPr>
          <p:spPr>
            <a:xfrm>
              <a:off x="6199910" y="4758014"/>
              <a:ext cx="8072" cy="38634"/>
            </a:xfrm>
            <a:custGeom>
              <a:avLst/>
              <a:gdLst/>
              <a:ahLst/>
              <a:cxnLst/>
              <a:rect l="l" t="t" r="r" b="b"/>
              <a:pathLst>
                <a:path w="229" h="1096" extrusionOk="0">
                  <a:moveTo>
                    <a:pt x="24" y="0"/>
                  </a:moveTo>
                  <a:cubicBezTo>
                    <a:pt x="1" y="366"/>
                    <a:pt x="69" y="731"/>
                    <a:pt x="206" y="1096"/>
                  </a:cubicBezTo>
                  <a:cubicBezTo>
                    <a:pt x="229" y="890"/>
                    <a:pt x="206" y="708"/>
                    <a:pt x="160" y="525"/>
                  </a:cubicBezTo>
                  <a:cubicBezTo>
                    <a:pt x="160" y="343"/>
                    <a:pt x="92" y="16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61"/>
            <p:cNvSpPr/>
            <p:nvPr/>
          </p:nvSpPr>
          <p:spPr>
            <a:xfrm>
              <a:off x="6244183" y="4758014"/>
              <a:ext cx="8072" cy="34615"/>
            </a:xfrm>
            <a:custGeom>
              <a:avLst/>
              <a:gdLst/>
              <a:ahLst/>
              <a:cxnLst/>
              <a:rect l="l" t="t" r="r" b="b"/>
              <a:pathLst>
                <a:path w="229" h="982" extrusionOk="0">
                  <a:moveTo>
                    <a:pt x="23" y="0"/>
                  </a:moveTo>
                  <a:lnTo>
                    <a:pt x="23" y="0"/>
                  </a:lnTo>
                  <a:cubicBezTo>
                    <a:pt x="0" y="160"/>
                    <a:pt x="0" y="320"/>
                    <a:pt x="46" y="502"/>
                  </a:cubicBezTo>
                  <a:cubicBezTo>
                    <a:pt x="69" y="662"/>
                    <a:pt x="114" y="822"/>
                    <a:pt x="183" y="982"/>
                  </a:cubicBezTo>
                  <a:cubicBezTo>
                    <a:pt x="228" y="822"/>
                    <a:pt x="206" y="639"/>
                    <a:pt x="160" y="480"/>
                  </a:cubicBezTo>
                  <a:cubicBezTo>
                    <a:pt x="160" y="297"/>
                    <a:pt x="114" y="137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61"/>
            <p:cNvSpPr/>
            <p:nvPr/>
          </p:nvSpPr>
          <p:spPr>
            <a:xfrm>
              <a:off x="6286024" y="4753185"/>
              <a:ext cx="8883" cy="39445"/>
            </a:xfrm>
            <a:custGeom>
              <a:avLst/>
              <a:gdLst/>
              <a:ahLst/>
              <a:cxnLst/>
              <a:rect l="l" t="t" r="r" b="b"/>
              <a:pathLst>
                <a:path w="252" h="1119" extrusionOk="0">
                  <a:moveTo>
                    <a:pt x="46" y="0"/>
                  </a:moveTo>
                  <a:cubicBezTo>
                    <a:pt x="0" y="183"/>
                    <a:pt x="23" y="388"/>
                    <a:pt x="69" y="571"/>
                  </a:cubicBezTo>
                  <a:cubicBezTo>
                    <a:pt x="69" y="776"/>
                    <a:pt x="137" y="959"/>
                    <a:pt x="228" y="1119"/>
                  </a:cubicBezTo>
                  <a:cubicBezTo>
                    <a:pt x="251" y="936"/>
                    <a:pt x="228" y="731"/>
                    <a:pt x="183" y="548"/>
                  </a:cubicBezTo>
                  <a:cubicBezTo>
                    <a:pt x="160" y="366"/>
                    <a:pt x="114" y="183"/>
                    <a:pt x="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61"/>
            <p:cNvSpPr/>
            <p:nvPr/>
          </p:nvSpPr>
          <p:spPr>
            <a:xfrm>
              <a:off x="6008437" y="3930119"/>
              <a:ext cx="115091" cy="101414"/>
            </a:xfrm>
            <a:custGeom>
              <a:avLst/>
              <a:gdLst/>
              <a:ahLst/>
              <a:cxnLst/>
              <a:rect l="l" t="t" r="r" b="b"/>
              <a:pathLst>
                <a:path w="3265" h="2877" extrusionOk="0">
                  <a:moveTo>
                    <a:pt x="3082" y="0"/>
                  </a:moveTo>
                  <a:cubicBezTo>
                    <a:pt x="2899" y="0"/>
                    <a:pt x="2739" y="0"/>
                    <a:pt x="2557" y="46"/>
                  </a:cubicBezTo>
                  <a:cubicBezTo>
                    <a:pt x="1415" y="228"/>
                    <a:pt x="457" y="1050"/>
                    <a:pt x="114" y="2169"/>
                  </a:cubicBezTo>
                  <a:cubicBezTo>
                    <a:pt x="69" y="2351"/>
                    <a:pt x="23" y="2511"/>
                    <a:pt x="0" y="2694"/>
                  </a:cubicBezTo>
                  <a:cubicBezTo>
                    <a:pt x="0" y="2739"/>
                    <a:pt x="0" y="2808"/>
                    <a:pt x="0" y="2876"/>
                  </a:cubicBezTo>
                  <a:cubicBezTo>
                    <a:pt x="23" y="2876"/>
                    <a:pt x="46" y="2602"/>
                    <a:pt x="183" y="2214"/>
                  </a:cubicBezTo>
                  <a:cubicBezTo>
                    <a:pt x="571" y="1141"/>
                    <a:pt x="1484" y="343"/>
                    <a:pt x="2580" y="114"/>
                  </a:cubicBezTo>
                  <a:cubicBezTo>
                    <a:pt x="3013" y="23"/>
                    <a:pt x="3264" y="46"/>
                    <a:pt x="3264" y="23"/>
                  </a:cubicBezTo>
                  <a:cubicBezTo>
                    <a:pt x="3219" y="0"/>
                    <a:pt x="3150" y="0"/>
                    <a:pt x="30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61"/>
            <p:cNvSpPr/>
            <p:nvPr/>
          </p:nvSpPr>
          <p:spPr>
            <a:xfrm>
              <a:off x="6020492" y="4084580"/>
              <a:ext cx="159365" cy="49914"/>
            </a:xfrm>
            <a:custGeom>
              <a:avLst/>
              <a:gdLst/>
              <a:ahLst/>
              <a:cxnLst/>
              <a:rect l="l" t="t" r="r" b="b"/>
              <a:pathLst>
                <a:path w="4521" h="1416" extrusionOk="0">
                  <a:moveTo>
                    <a:pt x="4520" y="1"/>
                  </a:moveTo>
                  <a:cubicBezTo>
                    <a:pt x="4292" y="46"/>
                    <a:pt x="4064" y="115"/>
                    <a:pt x="3858" y="206"/>
                  </a:cubicBezTo>
                  <a:lnTo>
                    <a:pt x="2260" y="731"/>
                  </a:lnTo>
                  <a:lnTo>
                    <a:pt x="663" y="1210"/>
                  </a:lnTo>
                  <a:cubicBezTo>
                    <a:pt x="434" y="1256"/>
                    <a:pt x="206" y="1324"/>
                    <a:pt x="1" y="1416"/>
                  </a:cubicBezTo>
                  <a:cubicBezTo>
                    <a:pt x="229" y="1393"/>
                    <a:pt x="457" y="1347"/>
                    <a:pt x="685" y="1279"/>
                  </a:cubicBezTo>
                  <a:cubicBezTo>
                    <a:pt x="1096" y="1165"/>
                    <a:pt x="1667" y="1005"/>
                    <a:pt x="2306" y="822"/>
                  </a:cubicBezTo>
                  <a:cubicBezTo>
                    <a:pt x="2922" y="617"/>
                    <a:pt x="3493" y="434"/>
                    <a:pt x="3881" y="274"/>
                  </a:cubicBezTo>
                  <a:cubicBezTo>
                    <a:pt x="4109" y="206"/>
                    <a:pt x="4315" y="115"/>
                    <a:pt x="4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61"/>
            <p:cNvSpPr/>
            <p:nvPr/>
          </p:nvSpPr>
          <p:spPr>
            <a:xfrm>
              <a:off x="6075199" y="4345247"/>
              <a:ext cx="162573" cy="34651"/>
            </a:xfrm>
            <a:custGeom>
              <a:avLst/>
              <a:gdLst/>
              <a:ahLst/>
              <a:cxnLst/>
              <a:rect l="l" t="t" r="r" b="b"/>
              <a:pathLst>
                <a:path w="4612" h="983" extrusionOk="0">
                  <a:moveTo>
                    <a:pt x="4612" y="1"/>
                  </a:moveTo>
                  <a:lnTo>
                    <a:pt x="4612" y="1"/>
                  </a:lnTo>
                  <a:cubicBezTo>
                    <a:pt x="4383" y="24"/>
                    <a:pt x="4155" y="69"/>
                    <a:pt x="3927" y="115"/>
                  </a:cubicBezTo>
                  <a:cubicBezTo>
                    <a:pt x="3516" y="184"/>
                    <a:pt x="2922" y="298"/>
                    <a:pt x="2283" y="435"/>
                  </a:cubicBezTo>
                  <a:cubicBezTo>
                    <a:pt x="1667" y="572"/>
                    <a:pt x="1096" y="709"/>
                    <a:pt x="663" y="800"/>
                  </a:cubicBezTo>
                  <a:cubicBezTo>
                    <a:pt x="434" y="845"/>
                    <a:pt x="229" y="891"/>
                    <a:pt x="1" y="982"/>
                  </a:cubicBezTo>
                  <a:cubicBezTo>
                    <a:pt x="229" y="960"/>
                    <a:pt x="457" y="937"/>
                    <a:pt x="686" y="868"/>
                  </a:cubicBezTo>
                  <a:cubicBezTo>
                    <a:pt x="1096" y="800"/>
                    <a:pt x="1690" y="686"/>
                    <a:pt x="2306" y="549"/>
                  </a:cubicBezTo>
                  <a:cubicBezTo>
                    <a:pt x="2945" y="412"/>
                    <a:pt x="3516" y="298"/>
                    <a:pt x="3950" y="184"/>
                  </a:cubicBezTo>
                  <a:cubicBezTo>
                    <a:pt x="4155" y="138"/>
                    <a:pt x="4383" y="92"/>
                    <a:pt x="4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61"/>
            <p:cNvSpPr/>
            <p:nvPr/>
          </p:nvSpPr>
          <p:spPr>
            <a:xfrm>
              <a:off x="6150033" y="4669961"/>
              <a:ext cx="152914" cy="10857"/>
            </a:xfrm>
            <a:custGeom>
              <a:avLst/>
              <a:gdLst/>
              <a:ahLst/>
              <a:cxnLst/>
              <a:rect l="l" t="t" r="r" b="b"/>
              <a:pathLst>
                <a:path w="4338" h="308" extrusionOk="0">
                  <a:moveTo>
                    <a:pt x="3319" y="1"/>
                  </a:moveTo>
                  <a:cubicBezTo>
                    <a:pt x="2985" y="1"/>
                    <a:pt x="2589" y="17"/>
                    <a:pt x="2169" y="33"/>
                  </a:cubicBezTo>
                  <a:cubicBezTo>
                    <a:pt x="1575" y="79"/>
                    <a:pt x="1028" y="124"/>
                    <a:pt x="640" y="193"/>
                  </a:cubicBezTo>
                  <a:cubicBezTo>
                    <a:pt x="411" y="193"/>
                    <a:pt x="206" y="239"/>
                    <a:pt x="1" y="307"/>
                  </a:cubicBezTo>
                  <a:cubicBezTo>
                    <a:pt x="206" y="307"/>
                    <a:pt x="411" y="284"/>
                    <a:pt x="640" y="261"/>
                  </a:cubicBezTo>
                  <a:cubicBezTo>
                    <a:pt x="1028" y="239"/>
                    <a:pt x="1575" y="170"/>
                    <a:pt x="2169" y="147"/>
                  </a:cubicBezTo>
                  <a:cubicBezTo>
                    <a:pt x="2762" y="124"/>
                    <a:pt x="3310" y="102"/>
                    <a:pt x="3698" y="79"/>
                  </a:cubicBezTo>
                  <a:cubicBezTo>
                    <a:pt x="3758" y="86"/>
                    <a:pt x="3821" y="88"/>
                    <a:pt x="3883" y="88"/>
                  </a:cubicBezTo>
                  <a:cubicBezTo>
                    <a:pt x="4035" y="88"/>
                    <a:pt x="4192" y="72"/>
                    <a:pt x="4337" y="56"/>
                  </a:cubicBezTo>
                  <a:cubicBezTo>
                    <a:pt x="4132" y="10"/>
                    <a:pt x="3927" y="10"/>
                    <a:pt x="3698" y="10"/>
                  </a:cubicBezTo>
                  <a:cubicBezTo>
                    <a:pt x="3585" y="4"/>
                    <a:pt x="3457" y="1"/>
                    <a:pt x="33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61"/>
            <p:cNvSpPr/>
            <p:nvPr/>
          </p:nvSpPr>
          <p:spPr>
            <a:xfrm>
              <a:off x="5598103" y="4316308"/>
              <a:ext cx="104622" cy="49103"/>
            </a:xfrm>
            <a:custGeom>
              <a:avLst/>
              <a:gdLst/>
              <a:ahLst/>
              <a:cxnLst/>
              <a:rect l="l" t="t" r="r" b="b"/>
              <a:pathLst>
                <a:path w="2968" h="1393" extrusionOk="0">
                  <a:moveTo>
                    <a:pt x="0" y="0"/>
                  </a:moveTo>
                  <a:cubicBezTo>
                    <a:pt x="137" y="69"/>
                    <a:pt x="274" y="160"/>
                    <a:pt x="434" y="206"/>
                  </a:cubicBezTo>
                  <a:lnTo>
                    <a:pt x="1484" y="708"/>
                  </a:lnTo>
                  <a:lnTo>
                    <a:pt x="2511" y="1187"/>
                  </a:lnTo>
                  <a:cubicBezTo>
                    <a:pt x="2648" y="1278"/>
                    <a:pt x="2808" y="1347"/>
                    <a:pt x="2968" y="1393"/>
                  </a:cubicBezTo>
                  <a:cubicBezTo>
                    <a:pt x="2831" y="1278"/>
                    <a:pt x="2694" y="1210"/>
                    <a:pt x="2557" y="1142"/>
                  </a:cubicBezTo>
                  <a:cubicBezTo>
                    <a:pt x="2306" y="982"/>
                    <a:pt x="1941" y="799"/>
                    <a:pt x="1530" y="617"/>
                  </a:cubicBezTo>
                  <a:cubicBezTo>
                    <a:pt x="1119" y="411"/>
                    <a:pt x="731" y="251"/>
                    <a:pt x="457" y="137"/>
                  </a:cubicBezTo>
                  <a:cubicBezTo>
                    <a:pt x="320" y="69"/>
                    <a:pt x="160" y="2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61"/>
            <p:cNvSpPr/>
            <p:nvPr/>
          </p:nvSpPr>
          <p:spPr>
            <a:xfrm>
              <a:off x="5781539" y="4327552"/>
              <a:ext cx="222110" cy="88548"/>
            </a:xfrm>
            <a:custGeom>
              <a:avLst/>
              <a:gdLst/>
              <a:ahLst/>
              <a:cxnLst/>
              <a:rect l="l" t="t" r="r" b="b"/>
              <a:pathLst>
                <a:path w="6301" h="2512" extrusionOk="0">
                  <a:moveTo>
                    <a:pt x="1" y="1"/>
                  </a:moveTo>
                  <a:cubicBezTo>
                    <a:pt x="69" y="46"/>
                    <a:pt x="160" y="69"/>
                    <a:pt x="229" y="92"/>
                  </a:cubicBezTo>
                  <a:lnTo>
                    <a:pt x="914" y="343"/>
                  </a:lnTo>
                  <a:cubicBezTo>
                    <a:pt x="1507" y="571"/>
                    <a:pt x="2306" y="845"/>
                    <a:pt x="3173" y="1211"/>
                  </a:cubicBezTo>
                  <a:cubicBezTo>
                    <a:pt x="4041" y="1553"/>
                    <a:pt x="4817" y="1895"/>
                    <a:pt x="5387" y="2124"/>
                  </a:cubicBezTo>
                  <a:lnTo>
                    <a:pt x="6049" y="2420"/>
                  </a:lnTo>
                  <a:cubicBezTo>
                    <a:pt x="6141" y="2466"/>
                    <a:pt x="6232" y="2489"/>
                    <a:pt x="6300" y="2512"/>
                  </a:cubicBezTo>
                  <a:cubicBezTo>
                    <a:pt x="6232" y="2466"/>
                    <a:pt x="6163" y="2420"/>
                    <a:pt x="6072" y="2375"/>
                  </a:cubicBezTo>
                  <a:cubicBezTo>
                    <a:pt x="5935" y="2306"/>
                    <a:pt x="5707" y="2192"/>
                    <a:pt x="5410" y="2055"/>
                  </a:cubicBezTo>
                  <a:cubicBezTo>
                    <a:pt x="4862" y="1804"/>
                    <a:pt x="4086" y="1439"/>
                    <a:pt x="3219" y="1096"/>
                  </a:cubicBezTo>
                  <a:cubicBezTo>
                    <a:pt x="2329" y="754"/>
                    <a:pt x="1530" y="457"/>
                    <a:pt x="959" y="275"/>
                  </a:cubicBezTo>
                  <a:cubicBezTo>
                    <a:pt x="662" y="183"/>
                    <a:pt x="411" y="115"/>
                    <a:pt x="252" y="69"/>
                  </a:cubicBezTo>
                  <a:cubicBezTo>
                    <a:pt x="160" y="24"/>
                    <a:pt x="69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61"/>
            <p:cNvSpPr/>
            <p:nvPr/>
          </p:nvSpPr>
          <p:spPr>
            <a:xfrm>
              <a:off x="5615798" y="4142706"/>
              <a:ext cx="411191" cy="60982"/>
            </a:xfrm>
            <a:custGeom>
              <a:avLst/>
              <a:gdLst/>
              <a:ahLst/>
              <a:cxnLst/>
              <a:rect l="l" t="t" r="r" b="b"/>
              <a:pathLst>
                <a:path w="11665" h="1730" extrusionOk="0">
                  <a:moveTo>
                    <a:pt x="69" y="1"/>
                  </a:moveTo>
                  <a:cubicBezTo>
                    <a:pt x="46" y="1"/>
                    <a:pt x="23" y="6"/>
                    <a:pt x="1" y="18"/>
                  </a:cubicBezTo>
                  <a:cubicBezTo>
                    <a:pt x="46" y="18"/>
                    <a:pt x="92" y="41"/>
                    <a:pt x="137" y="41"/>
                  </a:cubicBezTo>
                  <a:lnTo>
                    <a:pt x="480" y="86"/>
                  </a:lnTo>
                  <a:lnTo>
                    <a:pt x="1712" y="246"/>
                  </a:lnTo>
                  <a:cubicBezTo>
                    <a:pt x="2785" y="406"/>
                    <a:pt x="4246" y="588"/>
                    <a:pt x="5844" y="817"/>
                  </a:cubicBezTo>
                  <a:cubicBezTo>
                    <a:pt x="7464" y="1045"/>
                    <a:pt x="8902" y="1296"/>
                    <a:pt x="9952" y="1456"/>
                  </a:cubicBezTo>
                  <a:lnTo>
                    <a:pt x="11208" y="1661"/>
                  </a:lnTo>
                  <a:lnTo>
                    <a:pt x="11550" y="1707"/>
                  </a:lnTo>
                  <a:cubicBezTo>
                    <a:pt x="11596" y="1730"/>
                    <a:pt x="11619" y="1730"/>
                    <a:pt x="11664" y="1730"/>
                  </a:cubicBezTo>
                  <a:cubicBezTo>
                    <a:pt x="11641" y="1707"/>
                    <a:pt x="11596" y="1684"/>
                    <a:pt x="11550" y="1684"/>
                  </a:cubicBezTo>
                  <a:lnTo>
                    <a:pt x="11208" y="1616"/>
                  </a:lnTo>
                  <a:cubicBezTo>
                    <a:pt x="10934" y="1547"/>
                    <a:pt x="10500" y="1479"/>
                    <a:pt x="9975" y="1387"/>
                  </a:cubicBezTo>
                  <a:cubicBezTo>
                    <a:pt x="8925" y="1182"/>
                    <a:pt x="7464" y="954"/>
                    <a:pt x="5867" y="703"/>
                  </a:cubicBezTo>
                  <a:cubicBezTo>
                    <a:pt x="4246" y="474"/>
                    <a:pt x="2785" y="292"/>
                    <a:pt x="1735" y="178"/>
                  </a:cubicBezTo>
                  <a:cubicBezTo>
                    <a:pt x="1210" y="109"/>
                    <a:pt x="777" y="63"/>
                    <a:pt x="480" y="41"/>
                  </a:cubicBezTo>
                  <a:lnTo>
                    <a:pt x="137" y="18"/>
                  </a:lnTo>
                  <a:cubicBezTo>
                    <a:pt x="115" y="6"/>
                    <a:pt x="92" y="1"/>
                    <a:pt x="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61"/>
            <p:cNvSpPr/>
            <p:nvPr/>
          </p:nvSpPr>
          <p:spPr>
            <a:xfrm>
              <a:off x="5648791" y="3924444"/>
              <a:ext cx="362088" cy="54003"/>
            </a:xfrm>
            <a:custGeom>
              <a:avLst/>
              <a:gdLst/>
              <a:ahLst/>
              <a:cxnLst/>
              <a:rect l="l" t="t" r="r" b="b"/>
              <a:pathLst>
                <a:path w="10272" h="1532" extrusionOk="0">
                  <a:moveTo>
                    <a:pt x="8" y="0"/>
                  </a:moveTo>
                  <a:cubicBezTo>
                    <a:pt x="3" y="0"/>
                    <a:pt x="0" y="1"/>
                    <a:pt x="0" y="1"/>
                  </a:cubicBezTo>
                  <a:cubicBezTo>
                    <a:pt x="0" y="24"/>
                    <a:pt x="2283" y="389"/>
                    <a:pt x="5113" y="823"/>
                  </a:cubicBezTo>
                  <a:cubicBezTo>
                    <a:pt x="7863" y="1241"/>
                    <a:pt x="10105" y="1532"/>
                    <a:pt x="10263" y="1532"/>
                  </a:cubicBezTo>
                  <a:cubicBezTo>
                    <a:pt x="10269" y="1532"/>
                    <a:pt x="10272" y="1531"/>
                    <a:pt x="10272" y="1531"/>
                  </a:cubicBezTo>
                  <a:cubicBezTo>
                    <a:pt x="10272" y="1508"/>
                    <a:pt x="7966" y="1143"/>
                    <a:pt x="5136" y="709"/>
                  </a:cubicBezTo>
                  <a:cubicBezTo>
                    <a:pt x="2401" y="312"/>
                    <a:pt x="157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61"/>
            <p:cNvSpPr/>
            <p:nvPr/>
          </p:nvSpPr>
          <p:spPr>
            <a:xfrm>
              <a:off x="5510403" y="4007349"/>
              <a:ext cx="75646" cy="168178"/>
            </a:xfrm>
            <a:custGeom>
              <a:avLst/>
              <a:gdLst/>
              <a:ahLst/>
              <a:cxnLst/>
              <a:rect l="l" t="t" r="r" b="b"/>
              <a:pathLst>
                <a:path w="2146" h="4771" extrusionOk="0">
                  <a:moveTo>
                    <a:pt x="0" y="0"/>
                  </a:moveTo>
                  <a:lnTo>
                    <a:pt x="0" y="0"/>
                  </a:lnTo>
                  <a:cubicBezTo>
                    <a:pt x="92" y="251"/>
                    <a:pt x="183" y="480"/>
                    <a:pt x="297" y="708"/>
                  </a:cubicBezTo>
                  <a:cubicBezTo>
                    <a:pt x="503" y="1164"/>
                    <a:pt x="776" y="1758"/>
                    <a:pt x="1073" y="2397"/>
                  </a:cubicBezTo>
                  <a:lnTo>
                    <a:pt x="1804" y="4063"/>
                  </a:lnTo>
                  <a:cubicBezTo>
                    <a:pt x="1895" y="4314"/>
                    <a:pt x="2009" y="4543"/>
                    <a:pt x="2146" y="4771"/>
                  </a:cubicBezTo>
                  <a:cubicBezTo>
                    <a:pt x="2123" y="4702"/>
                    <a:pt x="2100" y="4634"/>
                    <a:pt x="2078" y="4565"/>
                  </a:cubicBezTo>
                  <a:cubicBezTo>
                    <a:pt x="2032" y="4451"/>
                    <a:pt x="1963" y="4246"/>
                    <a:pt x="1895" y="4040"/>
                  </a:cubicBezTo>
                  <a:cubicBezTo>
                    <a:pt x="1712" y="3607"/>
                    <a:pt x="1461" y="2990"/>
                    <a:pt x="1165" y="2351"/>
                  </a:cubicBezTo>
                  <a:cubicBezTo>
                    <a:pt x="868" y="1689"/>
                    <a:pt x="594" y="1096"/>
                    <a:pt x="366" y="685"/>
                  </a:cubicBezTo>
                  <a:cubicBezTo>
                    <a:pt x="274" y="480"/>
                    <a:pt x="183" y="297"/>
                    <a:pt x="115" y="183"/>
                  </a:cubicBezTo>
                  <a:cubicBezTo>
                    <a:pt x="92" y="114"/>
                    <a:pt x="46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61"/>
            <p:cNvSpPr/>
            <p:nvPr/>
          </p:nvSpPr>
          <p:spPr>
            <a:xfrm>
              <a:off x="5380863" y="4130439"/>
              <a:ext cx="44274" cy="202793"/>
            </a:xfrm>
            <a:custGeom>
              <a:avLst/>
              <a:gdLst/>
              <a:ahLst/>
              <a:cxnLst/>
              <a:rect l="l" t="t" r="r" b="b"/>
              <a:pathLst>
                <a:path w="1256" h="5753" extrusionOk="0">
                  <a:moveTo>
                    <a:pt x="47" y="0"/>
                  </a:moveTo>
                  <a:cubicBezTo>
                    <a:pt x="47" y="0"/>
                    <a:pt x="46" y="0"/>
                    <a:pt x="46" y="1"/>
                  </a:cubicBezTo>
                  <a:cubicBezTo>
                    <a:pt x="1" y="1"/>
                    <a:pt x="252" y="1302"/>
                    <a:pt x="571" y="2877"/>
                  </a:cubicBezTo>
                  <a:cubicBezTo>
                    <a:pt x="914" y="4474"/>
                    <a:pt x="1210" y="5753"/>
                    <a:pt x="1233" y="5753"/>
                  </a:cubicBezTo>
                  <a:cubicBezTo>
                    <a:pt x="1256" y="5753"/>
                    <a:pt x="1028" y="4452"/>
                    <a:pt x="685" y="2854"/>
                  </a:cubicBezTo>
                  <a:cubicBezTo>
                    <a:pt x="369" y="1292"/>
                    <a:pt x="74" y="0"/>
                    <a:pt x="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61"/>
            <p:cNvSpPr/>
            <p:nvPr/>
          </p:nvSpPr>
          <p:spPr>
            <a:xfrm>
              <a:off x="5216743" y="4087788"/>
              <a:ext cx="140824" cy="29821"/>
            </a:xfrm>
            <a:custGeom>
              <a:avLst/>
              <a:gdLst/>
              <a:ahLst/>
              <a:cxnLst/>
              <a:rect l="l" t="t" r="r" b="b"/>
              <a:pathLst>
                <a:path w="3995" h="846" extrusionOk="0">
                  <a:moveTo>
                    <a:pt x="3995" y="1"/>
                  </a:moveTo>
                  <a:lnTo>
                    <a:pt x="3995" y="1"/>
                  </a:lnTo>
                  <a:cubicBezTo>
                    <a:pt x="3310" y="69"/>
                    <a:pt x="2648" y="206"/>
                    <a:pt x="1986" y="366"/>
                  </a:cubicBezTo>
                  <a:cubicBezTo>
                    <a:pt x="1301" y="480"/>
                    <a:pt x="639" y="640"/>
                    <a:pt x="0" y="845"/>
                  </a:cubicBezTo>
                  <a:cubicBezTo>
                    <a:pt x="662" y="754"/>
                    <a:pt x="1347" y="640"/>
                    <a:pt x="2009" y="480"/>
                  </a:cubicBezTo>
                  <a:cubicBezTo>
                    <a:pt x="2671" y="343"/>
                    <a:pt x="3333" y="183"/>
                    <a:pt x="39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61"/>
            <p:cNvSpPr/>
            <p:nvPr/>
          </p:nvSpPr>
          <p:spPr>
            <a:xfrm>
              <a:off x="5206274" y="3882286"/>
              <a:ext cx="127957" cy="14664"/>
            </a:xfrm>
            <a:custGeom>
              <a:avLst/>
              <a:gdLst/>
              <a:ahLst/>
              <a:cxnLst/>
              <a:rect l="l" t="t" r="r" b="b"/>
              <a:pathLst>
                <a:path w="3630" h="416" extrusionOk="0">
                  <a:moveTo>
                    <a:pt x="3469" y="1"/>
                  </a:moveTo>
                  <a:cubicBezTo>
                    <a:pt x="3340" y="1"/>
                    <a:pt x="3211" y="17"/>
                    <a:pt x="3082" y="33"/>
                  </a:cubicBezTo>
                  <a:lnTo>
                    <a:pt x="1804" y="170"/>
                  </a:lnTo>
                  <a:lnTo>
                    <a:pt x="525" y="330"/>
                  </a:lnTo>
                  <a:cubicBezTo>
                    <a:pt x="366" y="330"/>
                    <a:pt x="183" y="376"/>
                    <a:pt x="0" y="398"/>
                  </a:cubicBezTo>
                  <a:cubicBezTo>
                    <a:pt x="92" y="410"/>
                    <a:pt x="183" y="416"/>
                    <a:pt x="274" y="416"/>
                  </a:cubicBezTo>
                  <a:cubicBezTo>
                    <a:pt x="366" y="416"/>
                    <a:pt x="457" y="410"/>
                    <a:pt x="548" y="398"/>
                  </a:cubicBezTo>
                  <a:cubicBezTo>
                    <a:pt x="868" y="398"/>
                    <a:pt x="1324" y="353"/>
                    <a:pt x="1826" y="307"/>
                  </a:cubicBezTo>
                  <a:cubicBezTo>
                    <a:pt x="2329" y="239"/>
                    <a:pt x="2785" y="170"/>
                    <a:pt x="3105" y="125"/>
                  </a:cubicBezTo>
                  <a:cubicBezTo>
                    <a:pt x="3287" y="102"/>
                    <a:pt x="3470" y="56"/>
                    <a:pt x="3630" y="10"/>
                  </a:cubicBezTo>
                  <a:cubicBezTo>
                    <a:pt x="3576" y="4"/>
                    <a:pt x="3523" y="1"/>
                    <a:pt x="34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61"/>
            <p:cNvSpPr/>
            <p:nvPr/>
          </p:nvSpPr>
          <p:spPr>
            <a:xfrm>
              <a:off x="5269828" y="3526200"/>
              <a:ext cx="183476" cy="300154"/>
            </a:xfrm>
            <a:custGeom>
              <a:avLst/>
              <a:gdLst/>
              <a:ahLst/>
              <a:cxnLst/>
              <a:rect l="l" t="t" r="r" b="b"/>
              <a:pathLst>
                <a:path w="5205" h="8515" extrusionOk="0">
                  <a:moveTo>
                    <a:pt x="3561" y="1"/>
                  </a:moveTo>
                  <a:lnTo>
                    <a:pt x="1" y="1462"/>
                  </a:lnTo>
                  <a:lnTo>
                    <a:pt x="1439" y="8515"/>
                  </a:lnTo>
                  <a:lnTo>
                    <a:pt x="5205" y="8332"/>
                  </a:lnTo>
                  <a:cubicBezTo>
                    <a:pt x="5205" y="8332"/>
                    <a:pt x="3607" y="138"/>
                    <a:pt x="356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61"/>
            <p:cNvSpPr/>
            <p:nvPr/>
          </p:nvSpPr>
          <p:spPr>
            <a:xfrm>
              <a:off x="5392918" y="3527010"/>
              <a:ext cx="75682" cy="292928"/>
            </a:xfrm>
            <a:custGeom>
              <a:avLst/>
              <a:gdLst/>
              <a:ahLst/>
              <a:cxnLst/>
              <a:rect l="l" t="t" r="r" b="b"/>
              <a:pathLst>
                <a:path w="2147" h="8310" extrusionOk="0">
                  <a:moveTo>
                    <a:pt x="1" y="1"/>
                  </a:moveTo>
                  <a:lnTo>
                    <a:pt x="1713" y="8309"/>
                  </a:lnTo>
                  <a:lnTo>
                    <a:pt x="2147" y="8126"/>
                  </a:lnTo>
                  <a:lnTo>
                    <a:pt x="526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61"/>
            <p:cNvSpPr/>
            <p:nvPr/>
          </p:nvSpPr>
          <p:spPr>
            <a:xfrm>
              <a:off x="5327778" y="3583973"/>
              <a:ext cx="14488" cy="13889"/>
            </a:xfrm>
            <a:custGeom>
              <a:avLst/>
              <a:gdLst/>
              <a:ahLst/>
              <a:cxnLst/>
              <a:rect l="l" t="t" r="r" b="b"/>
              <a:pathLst>
                <a:path w="411" h="394" extrusionOk="0">
                  <a:moveTo>
                    <a:pt x="226" y="1"/>
                  </a:moveTo>
                  <a:cubicBezTo>
                    <a:pt x="212" y="1"/>
                    <a:pt x="197" y="2"/>
                    <a:pt x="183" y="5"/>
                  </a:cubicBezTo>
                  <a:cubicBezTo>
                    <a:pt x="69" y="5"/>
                    <a:pt x="0" y="97"/>
                    <a:pt x="0" y="211"/>
                  </a:cubicBezTo>
                  <a:cubicBezTo>
                    <a:pt x="23" y="325"/>
                    <a:pt x="114" y="393"/>
                    <a:pt x="228" y="393"/>
                  </a:cubicBezTo>
                  <a:cubicBezTo>
                    <a:pt x="342" y="370"/>
                    <a:pt x="411" y="279"/>
                    <a:pt x="388" y="165"/>
                  </a:cubicBezTo>
                  <a:cubicBezTo>
                    <a:pt x="388" y="66"/>
                    <a:pt x="319" y="1"/>
                    <a:pt x="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61"/>
            <p:cNvSpPr/>
            <p:nvPr/>
          </p:nvSpPr>
          <p:spPr>
            <a:xfrm>
              <a:off x="5215122" y="3651686"/>
              <a:ext cx="153725" cy="152139"/>
            </a:xfrm>
            <a:custGeom>
              <a:avLst/>
              <a:gdLst/>
              <a:ahLst/>
              <a:cxnLst/>
              <a:rect l="l" t="t" r="r" b="b"/>
              <a:pathLst>
                <a:path w="4361" h="4316" extrusionOk="0">
                  <a:moveTo>
                    <a:pt x="2545" y="1"/>
                  </a:moveTo>
                  <a:cubicBezTo>
                    <a:pt x="2366" y="1"/>
                    <a:pt x="2183" y="38"/>
                    <a:pt x="2009" y="116"/>
                  </a:cubicBezTo>
                  <a:cubicBezTo>
                    <a:pt x="1986" y="116"/>
                    <a:pt x="1964" y="139"/>
                    <a:pt x="1918" y="161"/>
                  </a:cubicBezTo>
                  <a:lnTo>
                    <a:pt x="1279" y="504"/>
                  </a:lnTo>
                  <a:cubicBezTo>
                    <a:pt x="822" y="755"/>
                    <a:pt x="503" y="1188"/>
                    <a:pt x="366" y="1691"/>
                  </a:cubicBezTo>
                  <a:cubicBezTo>
                    <a:pt x="206" y="2558"/>
                    <a:pt x="69" y="3448"/>
                    <a:pt x="1" y="4316"/>
                  </a:cubicBezTo>
                  <a:lnTo>
                    <a:pt x="2808" y="3996"/>
                  </a:lnTo>
                  <a:lnTo>
                    <a:pt x="2762" y="2923"/>
                  </a:lnTo>
                  <a:lnTo>
                    <a:pt x="4360" y="2261"/>
                  </a:lnTo>
                  <a:lnTo>
                    <a:pt x="3721" y="778"/>
                  </a:lnTo>
                  <a:cubicBezTo>
                    <a:pt x="3519" y="290"/>
                    <a:pt x="3045" y="1"/>
                    <a:pt x="2545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61"/>
            <p:cNvSpPr/>
            <p:nvPr/>
          </p:nvSpPr>
          <p:spPr>
            <a:xfrm>
              <a:off x="4906269" y="4757203"/>
              <a:ext cx="310517" cy="128028"/>
            </a:xfrm>
            <a:custGeom>
              <a:avLst/>
              <a:gdLst/>
              <a:ahLst/>
              <a:cxnLst/>
              <a:rect l="l" t="t" r="r" b="b"/>
              <a:pathLst>
                <a:path w="8809" h="3632" extrusionOk="0">
                  <a:moveTo>
                    <a:pt x="7279" y="0"/>
                  </a:moveTo>
                  <a:cubicBezTo>
                    <a:pt x="7279" y="0"/>
                    <a:pt x="660" y="1827"/>
                    <a:pt x="386" y="1895"/>
                  </a:cubicBezTo>
                  <a:cubicBezTo>
                    <a:pt x="1" y="2054"/>
                    <a:pt x="65" y="3493"/>
                    <a:pt x="668" y="3493"/>
                  </a:cubicBezTo>
                  <a:cubicBezTo>
                    <a:pt x="673" y="3493"/>
                    <a:pt x="678" y="3493"/>
                    <a:pt x="682" y="3493"/>
                  </a:cubicBezTo>
                  <a:cubicBezTo>
                    <a:pt x="700" y="3491"/>
                    <a:pt x="733" y="3491"/>
                    <a:pt x="780" y="3491"/>
                  </a:cubicBezTo>
                  <a:cubicBezTo>
                    <a:pt x="1483" y="3491"/>
                    <a:pt x="5285" y="3632"/>
                    <a:pt x="6219" y="3632"/>
                  </a:cubicBezTo>
                  <a:cubicBezTo>
                    <a:pt x="6281" y="3632"/>
                    <a:pt x="6331" y="3631"/>
                    <a:pt x="6366" y="3630"/>
                  </a:cubicBezTo>
                  <a:cubicBezTo>
                    <a:pt x="6982" y="3584"/>
                    <a:pt x="8808" y="2876"/>
                    <a:pt x="8808" y="2876"/>
                  </a:cubicBezTo>
                  <a:lnTo>
                    <a:pt x="72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61"/>
            <p:cNvSpPr/>
            <p:nvPr/>
          </p:nvSpPr>
          <p:spPr>
            <a:xfrm>
              <a:off x="5038911" y="4799044"/>
              <a:ext cx="27389" cy="46706"/>
            </a:xfrm>
            <a:custGeom>
              <a:avLst/>
              <a:gdLst/>
              <a:ahLst/>
              <a:cxnLst/>
              <a:rect l="l" t="t" r="r" b="b"/>
              <a:pathLst>
                <a:path w="777" h="1325" extrusionOk="0">
                  <a:moveTo>
                    <a:pt x="1" y="0"/>
                  </a:moveTo>
                  <a:lnTo>
                    <a:pt x="1" y="0"/>
                  </a:lnTo>
                  <a:cubicBezTo>
                    <a:pt x="161" y="206"/>
                    <a:pt x="320" y="411"/>
                    <a:pt x="457" y="617"/>
                  </a:cubicBezTo>
                  <a:cubicBezTo>
                    <a:pt x="571" y="845"/>
                    <a:pt x="663" y="1096"/>
                    <a:pt x="754" y="1324"/>
                  </a:cubicBezTo>
                  <a:cubicBezTo>
                    <a:pt x="777" y="776"/>
                    <a:pt x="480" y="274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61"/>
            <p:cNvSpPr/>
            <p:nvPr/>
          </p:nvSpPr>
          <p:spPr>
            <a:xfrm>
              <a:off x="5066265" y="4790196"/>
              <a:ext cx="23371" cy="44274"/>
            </a:xfrm>
            <a:custGeom>
              <a:avLst/>
              <a:gdLst/>
              <a:ahLst/>
              <a:cxnLst/>
              <a:rect l="l" t="t" r="r" b="b"/>
              <a:pathLst>
                <a:path w="663" h="1256" extrusionOk="0">
                  <a:moveTo>
                    <a:pt x="24" y="0"/>
                  </a:moveTo>
                  <a:cubicBezTo>
                    <a:pt x="1" y="23"/>
                    <a:pt x="206" y="274"/>
                    <a:pt x="389" y="617"/>
                  </a:cubicBezTo>
                  <a:cubicBezTo>
                    <a:pt x="571" y="959"/>
                    <a:pt x="640" y="1256"/>
                    <a:pt x="663" y="1256"/>
                  </a:cubicBezTo>
                  <a:cubicBezTo>
                    <a:pt x="663" y="776"/>
                    <a:pt x="435" y="32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61"/>
            <p:cNvSpPr/>
            <p:nvPr/>
          </p:nvSpPr>
          <p:spPr>
            <a:xfrm>
              <a:off x="5095239" y="4782159"/>
              <a:ext cx="21749" cy="46671"/>
            </a:xfrm>
            <a:custGeom>
              <a:avLst/>
              <a:gdLst/>
              <a:ahLst/>
              <a:cxnLst/>
              <a:rect l="l" t="t" r="r" b="b"/>
              <a:pathLst>
                <a:path w="617" h="1324" extrusionOk="0">
                  <a:moveTo>
                    <a:pt x="1" y="0"/>
                  </a:moveTo>
                  <a:cubicBezTo>
                    <a:pt x="138" y="205"/>
                    <a:pt x="252" y="411"/>
                    <a:pt x="343" y="616"/>
                  </a:cubicBezTo>
                  <a:cubicBezTo>
                    <a:pt x="411" y="845"/>
                    <a:pt x="480" y="1096"/>
                    <a:pt x="503" y="1324"/>
                  </a:cubicBezTo>
                  <a:cubicBezTo>
                    <a:pt x="617" y="822"/>
                    <a:pt x="411" y="297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61"/>
            <p:cNvSpPr/>
            <p:nvPr/>
          </p:nvSpPr>
          <p:spPr>
            <a:xfrm>
              <a:off x="5105708" y="4744408"/>
              <a:ext cx="20939" cy="57881"/>
            </a:xfrm>
            <a:custGeom>
              <a:avLst/>
              <a:gdLst/>
              <a:ahLst/>
              <a:cxnLst/>
              <a:rect l="l" t="t" r="r" b="b"/>
              <a:pathLst>
                <a:path w="594" h="1642" extrusionOk="0">
                  <a:moveTo>
                    <a:pt x="377" y="1"/>
                  </a:moveTo>
                  <a:cubicBezTo>
                    <a:pt x="341" y="1"/>
                    <a:pt x="305" y="13"/>
                    <a:pt x="274" y="44"/>
                  </a:cubicBezTo>
                  <a:cubicBezTo>
                    <a:pt x="229" y="90"/>
                    <a:pt x="206" y="135"/>
                    <a:pt x="183" y="204"/>
                  </a:cubicBezTo>
                  <a:cubicBezTo>
                    <a:pt x="137" y="295"/>
                    <a:pt x="92" y="409"/>
                    <a:pt x="69" y="500"/>
                  </a:cubicBezTo>
                  <a:cubicBezTo>
                    <a:pt x="23" y="683"/>
                    <a:pt x="0" y="866"/>
                    <a:pt x="0" y="1048"/>
                  </a:cubicBezTo>
                  <a:cubicBezTo>
                    <a:pt x="0" y="1208"/>
                    <a:pt x="23" y="1391"/>
                    <a:pt x="92" y="1528"/>
                  </a:cubicBezTo>
                  <a:cubicBezTo>
                    <a:pt x="92" y="1528"/>
                    <a:pt x="69" y="1345"/>
                    <a:pt x="69" y="1048"/>
                  </a:cubicBezTo>
                  <a:cubicBezTo>
                    <a:pt x="92" y="888"/>
                    <a:pt x="114" y="706"/>
                    <a:pt x="160" y="546"/>
                  </a:cubicBezTo>
                  <a:cubicBezTo>
                    <a:pt x="183" y="432"/>
                    <a:pt x="229" y="341"/>
                    <a:pt x="251" y="249"/>
                  </a:cubicBezTo>
                  <a:cubicBezTo>
                    <a:pt x="274" y="204"/>
                    <a:pt x="297" y="158"/>
                    <a:pt x="320" y="135"/>
                  </a:cubicBezTo>
                  <a:cubicBezTo>
                    <a:pt x="343" y="124"/>
                    <a:pt x="360" y="118"/>
                    <a:pt x="374" y="118"/>
                  </a:cubicBezTo>
                  <a:cubicBezTo>
                    <a:pt x="388" y="118"/>
                    <a:pt x="400" y="124"/>
                    <a:pt x="411" y="135"/>
                  </a:cubicBezTo>
                  <a:cubicBezTo>
                    <a:pt x="480" y="181"/>
                    <a:pt x="480" y="318"/>
                    <a:pt x="480" y="409"/>
                  </a:cubicBezTo>
                  <a:cubicBezTo>
                    <a:pt x="480" y="500"/>
                    <a:pt x="480" y="615"/>
                    <a:pt x="457" y="706"/>
                  </a:cubicBezTo>
                  <a:cubicBezTo>
                    <a:pt x="411" y="888"/>
                    <a:pt x="343" y="1048"/>
                    <a:pt x="274" y="1208"/>
                  </a:cubicBezTo>
                  <a:cubicBezTo>
                    <a:pt x="137" y="1482"/>
                    <a:pt x="23" y="1619"/>
                    <a:pt x="46" y="1642"/>
                  </a:cubicBezTo>
                  <a:cubicBezTo>
                    <a:pt x="160" y="1528"/>
                    <a:pt x="274" y="1391"/>
                    <a:pt x="343" y="1231"/>
                  </a:cubicBezTo>
                  <a:cubicBezTo>
                    <a:pt x="434" y="1071"/>
                    <a:pt x="502" y="911"/>
                    <a:pt x="548" y="729"/>
                  </a:cubicBezTo>
                  <a:cubicBezTo>
                    <a:pt x="571" y="637"/>
                    <a:pt x="594" y="523"/>
                    <a:pt x="594" y="409"/>
                  </a:cubicBezTo>
                  <a:cubicBezTo>
                    <a:pt x="594" y="341"/>
                    <a:pt x="594" y="295"/>
                    <a:pt x="594" y="227"/>
                  </a:cubicBezTo>
                  <a:cubicBezTo>
                    <a:pt x="594" y="158"/>
                    <a:pt x="548" y="90"/>
                    <a:pt x="502" y="44"/>
                  </a:cubicBezTo>
                  <a:cubicBezTo>
                    <a:pt x="465" y="19"/>
                    <a:pt x="420" y="1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61"/>
            <p:cNvSpPr/>
            <p:nvPr/>
          </p:nvSpPr>
          <p:spPr>
            <a:xfrm>
              <a:off x="5108916" y="4793897"/>
              <a:ext cx="46706" cy="25098"/>
            </a:xfrm>
            <a:custGeom>
              <a:avLst/>
              <a:gdLst/>
              <a:ahLst/>
              <a:cxnLst/>
              <a:rect l="l" t="t" r="r" b="b"/>
              <a:pathLst>
                <a:path w="1325" h="712" extrusionOk="0">
                  <a:moveTo>
                    <a:pt x="301" y="0"/>
                  </a:moveTo>
                  <a:cubicBezTo>
                    <a:pt x="201" y="0"/>
                    <a:pt x="101" y="22"/>
                    <a:pt x="1" y="55"/>
                  </a:cubicBezTo>
                  <a:cubicBezTo>
                    <a:pt x="1" y="67"/>
                    <a:pt x="41" y="67"/>
                    <a:pt x="112" y="67"/>
                  </a:cubicBezTo>
                  <a:cubicBezTo>
                    <a:pt x="183" y="67"/>
                    <a:pt x="286" y="67"/>
                    <a:pt x="411" y="78"/>
                  </a:cubicBezTo>
                  <a:cubicBezTo>
                    <a:pt x="571" y="101"/>
                    <a:pt x="708" y="124"/>
                    <a:pt x="868" y="169"/>
                  </a:cubicBezTo>
                  <a:cubicBezTo>
                    <a:pt x="959" y="192"/>
                    <a:pt x="1028" y="215"/>
                    <a:pt x="1096" y="261"/>
                  </a:cubicBezTo>
                  <a:cubicBezTo>
                    <a:pt x="1188" y="283"/>
                    <a:pt x="1210" y="352"/>
                    <a:pt x="1210" y="443"/>
                  </a:cubicBezTo>
                  <a:cubicBezTo>
                    <a:pt x="1188" y="512"/>
                    <a:pt x="1119" y="580"/>
                    <a:pt x="1051" y="603"/>
                  </a:cubicBezTo>
                  <a:cubicBezTo>
                    <a:pt x="1005" y="614"/>
                    <a:pt x="959" y="620"/>
                    <a:pt x="916" y="620"/>
                  </a:cubicBezTo>
                  <a:cubicBezTo>
                    <a:pt x="874" y="620"/>
                    <a:pt x="834" y="614"/>
                    <a:pt x="799" y="603"/>
                  </a:cubicBezTo>
                  <a:cubicBezTo>
                    <a:pt x="663" y="557"/>
                    <a:pt x="503" y="512"/>
                    <a:pt x="389" y="420"/>
                  </a:cubicBezTo>
                  <a:cubicBezTo>
                    <a:pt x="275" y="329"/>
                    <a:pt x="160" y="261"/>
                    <a:pt x="46" y="192"/>
                  </a:cubicBezTo>
                  <a:lnTo>
                    <a:pt x="46" y="192"/>
                  </a:lnTo>
                  <a:cubicBezTo>
                    <a:pt x="229" y="420"/>
                    <a:pt x="480" y="603"/>
                    <a:pt x="777" y="694"/>
                  </a:cubicBezTo>
                  <a:cubicBezTo>
                    <a:pt x="822" y="706"/>
                    <a:pt x="874" y="711"/>
                    <a:pt x="925" y="711"/>
                  </a:cubicBezTo>
                  <a:cubicBezTo>
                    <a:pt x="976" y="711"/>
                    <a:pt x="1028" y="706"/>
                    <a:pt x="1073" y="694"/>
                  </a:cubicBezTo>
                  <a:cubicBezTo>
                    <a:pt x="1188" y="671"/>
                    <a:pt x="1279" y="580"/>
                    <a:pt x="1302" y="466"/>
                  </a:cubicBezTo>
                  <a:cubicBezTo>
                    <a:pt x="1324" y="329"/>
                    <a:pt x="1279" y="215"/>
                    <a:pt x="1165" y="146"/>
                  </a:cubicBezTo>
                  <a:cubicBezTo>
                    <a:pt x="1073" y="101"/>
                    <a:pt x="982" y="78"/>
                    <a:pt x="891" y="55"/>
                  </a:cubicBezTo>
                  <a:cubicBezTo>
                    <a:pt x="774" y="22"/>
                    <a:pt x="657" y="0"/>
                    <a:pt x="540" y="0"/>
                  </a:cubicBezTo>
                  <a:cubicBezTo>
                    <a:pt x="497" y="0"/>
                    <a:pt x="454" y="3"/>
                    <a:pt x="411" y="9"/>
                  </a:cubicBezTo>
                  <a:cubicBezTo>
                    <a:pt x="375" y="3"/>
                    <a:pt x="338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61"/>
            <p:cNvSpPr/>
            <p:nvPr/>
          </p:nvSpPr>
          <p:spPr>
            <a:xfrm>
              <a:off x="5013990" y="4808702"/>
              <a:ext cx="20128" cy="39445"/>
            </a:xfrm>
            <a:custGeom>
              <a:avLst/>
              <a:gdLst/>
              <a:ahLst/>
              <a:cxnLst/>
              <a:rect l="l" t="t" r="r" b="b"/>
              <a:pathLst>
                <a:path w="571" h="1119" extrusionOk="0">
                  <a:moveTo>
                    <a:pt x="0" y="0"/>
                  </a:moveTo>
                  <a:lnTo>
                    <a:pt x="0" y="0"/>
                  </a:lnTo>
                  <a:cubicBezTo>
                    <a:pt x="114" y="183"/>
                    <a:pt x="228" y="343"/>
                    <a:pt x="320" y="525"/>
                  </a:cubicBezTo>
                  <a:cubicBezTo>
                    <a:pt x="365" y="731"/>
                    <a:pt x="411" y="913"/>
                    <a:pt x="457" y="1119"/>
                  </a:cubicBezTo>
                  <a:cubicBezTo>
                    <a:pt x="571" y="685"/>
                    <a:pt x="388" y="22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61"/>
            <p:cNvSpPr/>
            <p:nvPr/>
          </p:nvSpPr>
          <p:spPr>
            <a:xfrm>
              <a:off x="4942364" y="4859320"/>
              <a:ext cx="250275" cy="21150"/>
            </a:xfrm>
            <a:custGeom>
              <a:avLst/>
              <a:gdLst/>
              <a:ahLst/>
              <a:cxnLst/>
              <a:rect l="l" t="t" r="r" b="b"/>
              <a:pathLst>
                <a:path w="7100" h="600" extrusionOk="0">
                  <a:moveTo>
                    <a:pt x="7091" y="0"/>
                  </a:moveTo>
                  <a:cubicBezTo>
                    <a:pt x="7028" y="0"/>
                    <a:pt x="6671" y="147"/>
                    <a:pt x="6095" y="253"/>
                  </a:cubicBezTo>
                  <a:cubicBezTo>
                    <a:pt x="5356" y="393"/>
                    <a:pt x="4635" y="463"/>
                    <a:pt x="3900" y="463"/>
                  </a:cubicBezTo>
                  <a:cubicBezTo>
                    <a:pt x="3795" y="463"/>
                    <a:pt x="3690" y="462"/>
                    <a:pt x="3584" y="459"/>
                  </a:cubicBezTo>
                  <a:lnTo>
                    <a:pt x="1051" y="413"/>
                  </a:lnTo>
                  <a:lnTo>
                    <a:pt x="275" y="413"/>
                  </a:lnTo>
                  <a:cubicBezTo>
                    <a:pt x="183" y="413"/>
                    <a:pt x="92" y="413"/>
                    <a:pt x="1" y="436"/>
                  </a:cubicBezTo>
                  <a:cubicBezTo>
                    <a:pt x="92" y="459"/>
                    <a:pt x="183" y="459"/>
                    <a:pt x="275" y="459"/>
                  </a:cubicBezTo>
                  <a:lnTo>
                    <a:pt x="1051" y="504"/>
                  </a:lnTo>
                  <a:cubicBezTo>
                    <a:pt x="1690" y="527"/>
                    <a:pt x="2580" y="573"/>
                    <a:pt x="3584" y="596"/>
                  </a:cubicBezTo>
                  <a:cubicBezTo>
                    <a:pt x="3670" y="598"/>
                    <a:pt x="3755" y="599"/>
                    <a:pt x="3840" y="599"/>
                  </a:cubicBezTo>
                  <a:cubicBezTo>
                    <a:pt x="4599" y="599"/>
                    <a:pt x="5356" y="509"/>
                    <a:pt x="6095" y="345"/>
                  </a:cubicBezTo>
                  <a:cubicBezTo>
                    <a:pt x="6346" y="276"/>
                    <a:pt x="6597" y="208"/>
                    <a:pt x="6848" y="116"/>
                  </a:cubicBezTo>
                  <a:cubicBezTo>
                    <a:pt x="6917" y="94"/>
                    <a:pt x="7008" y="48"/>
                    <a:pt x="7099" y="2"/>
                  </a:cubicBezTo>
                  <a:cubicBezTo>
                    <a:pt x="7098" y="1"/>
                    <a:pt x="7095" y="0"/>
                    <a:pt x="70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61"/>
            <p:cNvSpPr/>
            <p:nvPr/>
          </p:nvSpPr>
          <p:spPr>
            <a:xfrm>
              <a:off x="5086392" y="4844480"/>
              <a:ext cx="112694" cy="40679"/>
            </a:xfrm>
            <a:custGeom>
              <a:avLst/>
              <a:gdLst/>
              <a:ahLst/>
              <a:cxnLst/>
              <a:rect l="l" t="t" r="r" b="b"/>
              <a:pathLst>
                <a:path w="3197" h="1154" extrusionOk="0">
                  <a:moveTo>
                    <a:pt x="1670" y="1"/>
                  </a:moveTo>
                  <a:cubicBezTo>
                    <a:pt x="1593" y="1"/>
                    <a:pt x="1516" y="5"/>
                    <a:pt x="1438" y="12"/>
                  </a:cubicBezTo>
                  <a:cubicBezTo>
                    <a:pt x="1187" y="58"/>
                    <a:pt x="959" y="172"/>
                    <a:pt x="754" y="309"/>
                  </a:cubicBezTo>
                  <a:cubicBezTo>
                    <a:pt x="594" y="423"/>
                    <a:pt x="457" y="560"/>
                    <a:pt x="320" y="720"/>
                  </a:cubicBezTo>
                  <a:cubicBezTo>
                    <a:pt x="183" y="857"/>
                    <a:pt x="92" y="994"/>
                    <a:pt x="0" y="1154"/>
                  </a:cubicBezTo>
                  <a:cubicBezTo>
                    <a:pt x="137" y="1040"/>
                    <a:pt x="252" y="903"/>
                    <a:pt x="366" y="766"/>
                  </a:cubicBezTo>
                  <a:cubicBezTo>
                    <a:pt x="662" y="446"/>
                    <a:pt x="1028" y="218"/>
                    <a:pt x="1461" y="127"/>
                  </a:cubicBezTo>
                  <a:cubicBezTo>
                    <a:pt x="1548" y="117"/>
                    <a:pt x="1635" y="113"/>
                    <a:pt x="1721" y="113"/>
                  </a:cubicBezTo>
                  <a:cubicBezTo>
                    <a:pt x="2067" y="113"/>
                    <a:pt x="2406" y="186"/>
                    <a:pt x="2717" y="332"/>
                  </a:cubicBezTo>
                  <a:cubicBezTo>
                    <a:pt x="2988" y="457"/>
                    <a:pt x="3164" y="563"/>
                    <a:pt x="3192" y="563"/>
                  </a:cubicBezTo>
                  <a:cubicBezTo>
                    <a:pt x="3195" y="563"/>
                    <a:pt x="3196" y="562"/>
                    <a:pt x="3196" y="560"/>
                  </a:cubicBezTo>
                  <a:cubicBezTo>
                    <a:pt x="3059" y="446"/>
                    <a:pt x="2899" y="355"/>
                    <a:pt x="2740" y="264"/>
                  </a:cubicBezTo>
                  <a:cubicBezTo>
                    <a:pt x="2417" y="93"/>
                    <a:pt x="2047" y="1"/>
                    <a:pt x="1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61"/>
            <p:cNvSpPr/>
            <p:nvPr/>
          </p:nvSpPr>
          <p:spPr>
            <a:xfrm>
              <a:off x="5327778" y="4692838"/>
              <a:ext cx="321727" cy="195567"/>
            </a:xfrm>
            <a:custGeom>
              <a:avLst/>
              <a:gdLst/>
              <a:ahLst/>
              <a:cxnLst/>
              <a:rect l="l" t="t" r="r" b="b"/>
              <a:pathLst>
                <a:path w="9127" h="5548" extrusionOk="0">
                  <a:moveTo>
                    <a:pt x="2328" y="0"/>
                  </a:moveTo>
                  <a:lnTo>
                    <a:pt x="0" y="2283"/>
                  </a:lnTo>
                  <a:cubicBezTo>
                    <a:pt x="0" y="2283"/>
                    <a:pt x="1529" y="3516"/>
                    <a:pt x="2100" y="3744"/>
                  </a:cubicBezTo>
                  <a:cubicBezTo>
                    <a:pt x="2648" y="3949"/>
                    <a:pt x="7898" y="5410"/>
                    <a:pt x="8172" y="5524"/>
                  </a:cubicBezTo>
                  <a:cubicBezTo>
                    <a:pt x="8218" y="5540"/>
                    <a:pt x="8262" y="5548"/>
                    <a:pt x="8306" y="5548"/>
                  </a:cubicBezTo>
                  <a:cubicBezTo>
                    <a:pt x="8821" y="5548"/>
                    <a:pt x="9126" y="4500"/>
                    <a:pt x="8811" y="4269"/>
                  </a:cubicBezTo>
                  <a:cubicBezTo>
                    <a:pt x="8605" y="4086"/>
                    <a:pt x="2328" y="0"/>
                    <a:pt x="23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61"/>
            <p:cNvSpPr/>
            <p:nvPr/>
          </p:nvSpPr>
          <p:spPr>
            <a:xfrm>
              <a:off x="5475788" y="4770880"/>
              <a:ext cx="39480" cy="36237"/>
            </a:xfrm>
            <a:custGeom>
              <a:avLst/>
              <a:gdLst/>
              <a:ahLst/>
              <a:cxnLst/>
              <a:rect l="l" t="t" r="r" b="b"/>
              <a:pathLst>
                <a:path w="1120" h="1028" extrusionOk="0">
                  <a:moveTo>
                    <a:pt x="1119" y="1"/>
                  </a:moveTo>
                  <a:cubicBezTo>
                    <a:pt x="594" y="92"/>
                    <a:pt x="161" y="503"/>
                    <a:pt x="1" y="1028"/>
                  </a:cubicBezTo>
                  <a:cubicBezTo>
                    <a:pt x="138" y="799"/>
                    <a:pt x="298" y="617"/>
                    <a:pt x="480" y="434"/>
                  </a:cubicBezTo>
                  <a:cubicBezTo>
                    <a:pt x="686" y="274"/>
                    <a:pt x="891" y="115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61"/>
            <p:cNvSpPr/>
            <p:nvPr/>
          </p:nvSpPr>
          <p:spPr>
            <a:xfrm>
              <a:off x="5455697" y="4753185"/>
              <a:ext cx="35426" cy="35497"/>
            </a:xfrm>
            <a:custGeom>
              <a:avLst/>
              <a:gdLst/>
              <a:ahLst/>
              <a:cxnLst/>
              <a:rect l="l" t="t" r="r" b="b"/>
              <a:pathLst>
                <a:path w="1005" h="1007" extrusionOk="0">
                  <a:moveTo>
                    <a:pt x="1005" y="0"/>
                  </a:moveTo>
                  <a:lnTo>
                    <a:pt x="1005" y="0"/>
                  </a:lnTo>
                  <a:cubicBezTo>
                    <a:pt x="754" y="69"/>
                    <a:pt x="548" y="206"/>
                    <a:pt x="388" y="388"/>
                  </a:cubicBezTo>
                  <a:cubicBezTo>
                    <a:pt x="206" y="548"/>
                    <a:pt x="69" y="776"/>
                    <a:pt x="0" y="1005"/>
                  </a:cubicBezTo>
                  <a:cubicBezTo>
                    <a:pt x="1" y="1006"/>
                    <a:pt x="2" y="1006"/>
                    <a:pt x="4" y="1006"/>
                  </a:cubicBezTo>
                  <a:cubicBezTo>
                    <a:pt x="38" y="1006"/>
                    <a:pt x="216" y="743"/>
                    <a:pt x="457" y="480"/>
                  </a:cubicBezTo>
                  <a:cubicBezTo>
                    <a:pt x="731" y="206"/>
                    <a:pt x="1005" y="23"/>
                    <a:pt x="10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61"/>
            <p:cNvSpPr/>
            <p:nvPr/>
          </p:nvSpPr>
          <p:spPr>
            <a:xfrm>
              <a:off x="5436380" y="4737076"/>
              <a:ext cx="31408" cy="39480"/>
            </a:xfrm>
            <a:custGeom>
              <a:avLst/>
              <a:gdLst/>
              <a:ahLst/>
              <a:cxnLst/>
              <a:rect l="l" t="t" r="r" b="b"/>
              <a:pathLst>
                <a:path w="891" h="1120" extrusionOk="0">
                  <a:moveTo>
                    <a:pt x="891" y="1"/>
                  </a:moveTo>
                  <a:cubicBezTo>
                    <a:pt x="389" y="161"/>
                    <a:pt x="23" y="594"/>
                    <a:pt x="1" y="1119"/>
                  </a:cubicBezTo>
                  <a:cubicBezTo>
                    <a:pt x="92" y="891"/>
                    <a:pt x="206" y="686"/>
                    <a:pt x="343" y="480"/>
                  </a:cubicBezTo>
                  <a:cubicBezTo>
                    <a:pt x="503" y="320"/>
                    <a:pt x="685" y="161"/>
                    <a:pt x="89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61"/>
            <p:cNvSpPr/>
            <p:nvPr/>
          </p:nvSpPr>
          <p:spPr>
            <a:xfrm>
              <a:off x="5441209" y="4693614"/>
              <a:ext cx="19352" cy="58797"/>
            </a:xfrm>
            <a:custGeom>
              <a:avLst/>
              <a:gdLst/>
              <a:ahLst/>
              <a:cxnLst/>
              <a:rect l="l" t="t" r="r" b="b"/>
              <a:pathLst>
                <a:path w="549" h="1668" extrusionOk="0">
                  <a:moveTo>
                    <a:pt x="353" y="0"/>
                  </a:moveTo>
                  <a:cubicBezTo>
                    <a:pt x="326" y="0"/>
                    <a:pt x="299" y="8"/>
                    <a:pt x="274" y="24"/>
                  </a:cubicBezTo>
                  <a:cubicBezTo>
                    <a:pt x="206" y="47"/>
                    <a:pt x="160" y="93"/>
                    <a:pt x="137" y="161"/>
                  </a:cubicBezTo>
                  <a:cubicBezTo>
                    <a:pt x="115" y="230"/>
                    <a:pt x="92" y="275"/>
                    <a:pt x="69" y="321"/>
                  </a:cubicBezTo>
                  <a:cubicBezTo>
                    <a:pt x="46" y="435"/>
                    <a:pt x="23" y="549"/>
                    <a:pt x="23" y="640"/>
                  </a:cubicBezTo>
                  <a:cubicBezTo>
                    <a:pt x="0" y="823"/>
                    <a:pt x="23" y="1006"/>
                    <a:pt x="46" y="1188"/>
                  </a:cubicBezTo>
                  <a:cubicBezTo>
                    <a:pt x="69" y="1371"/>
                    <a:pt x="137" y="1508"/>
                    <a:pt x="229" y="1668"/>
                  </a:cubicBezTo>
                  <a:cubicBezTo>
                    <a:pt x="229" y="1668"/>
                    <a:pt x="183" y="1485"/>
                    <a:pt x="137" y="1188"/>
                  </a:cubicBezTo>
                  <a:cubicBezTo>
                    <a:pt x="115" y="1006"/>
                    <a:pt x="92" y="823"/>
                    <a:pt x="115" y="663"/>
                  </a:cubicBezTo>
                  <a:cubicBezTo>
                    <a:pt x="137" y="549"/>
                    <a:pt x="137" y="458"/>
                    <a:pt x="183" y="366"/>
                  </a:cubicBezTo>
                  <a:cubicBezTo>
                    <a:pt x="206" y="275"/>
                    <a:pt x="252" y="138"/>
                    <a:pt x="320" y="115"/>
                  </a:cubicBezTo>
                  <a:cubicBezTo>
                    <a:pt x="327" y="109"/>
                    <a:pt x="335" y="106"/>
                    <a:pt x="345" y="106"/>
                  </a:cubicBezTo>
                  <a:cubicBezTo>
                    <a:pt x="368" y="106"/>
                    <a:pt x="395" y="122"/>
                    <a:pt x="411" y="138"/>
                  </a:cubicBezTo>
                  <a:cubicBezTo>
                    <a:pt x="434" y="184"/>
                    <a:pt x="434" y="230"/>
                    <a:pt x="434" y="275"/>
                  </a:cubicBezTo>
                  <a:cubicBezTo>
                    <a:pt x="457" y="366"/>
                    <a:pt x="457" y="481"/>
                    <a:pt x="434" y="572"/>
                  </a:cubicBezTo>
                  <a:cubicBezTo>
                    <a:pt x="434" y="755"/>
                    <a:pt x="411" y="914"/>
                    <a:pt x="366" y="1097"/>
                  </a:cubicBezTo>
                  <a:cubicBezTo>
                    <a:pt x="297" y="1394"/>
                    <a:pt x="206" y="1553"/>
                    <a:pt x="229" y="1553"/>
                  </a:cubicBezTo>
                  <a:cubicBezTo>
                    <a:pt x="320" y="1439"/>
                    <a:pt x="411" y="1280"/>
                    <a:pt x="434" y="1120"/>
                  </a:cubicBezTo>
                  <a:cubicBezTo>
                    <a:pt x="503" y="937"/>
                    <a:pt x="525" y="755"/>
                    <a:pt x="548" y="572"/>
                  </a:cubicBezTo>
                  <a:cubicBezTo>
                    <a:pt x="548" y="481"/>
                    <a:pt x="548" y="366"/>
                    <a:pt x="548" y="252"/>
                  </a:cubicBezTo>
                  <a:cubicBezTo>
                    <a:pt x="548" y="184"/>
                    <a:pt x="525" y="138"/>
                    <a:pt x="480" y="70"/>
                  </a:cubicBezTo>
                  <a:cubicBezTo>
                    <a:pt x="450" y="26"/>
                    <a:pt x="402" y="0"/>
                    <a:pt x="3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61"/>
            <p:cNvSpPr/>
            <p:nvPr/>
          </p:nvSpPr>
          <p:spPr>
            <a:xfrm>
              <a:off x="5400990" y="4736300"/>
              <a:ext cx="48293" cy="22842"/>
            </a:xfrm>
            <a:custGeom>
              <a:avLst/>
              <a:gdLst/>
              <a:ahLst/>
              <a:cxnLst/>
              <a:rect l="l" t="t" r="r" b="b"/>
              <a:pathLst>
                <a:path w="1370" h="648" extrusionOk="0">
                  <a:moveTo>
                    <a:pt x="525" y="0"/>
                  </a:moveTo>
                  <a:cubicBezTo>
                    <a:pt x="434" y="0"/>
                    <a:pt x="343" y="0"/>
                    <a:pt x="228" y="23"/>
                  </a:cubicBezTo>
                  <a:cubicBezTo>
                    <a:pt x="114" y="46"/>
                    <a:pt x="23" y="137"/>
                    <a:pt x="0" y="251"/>
                  </a:cubicBezTo>
                  <a:cubicBezTo>
                    <a:pt x="0" y="388"/>
                    <a:pt x="69" y="502"/>
                    <a:pt x="160" y="548"/>
                  </a:cubicBezTo>
                  <a:cubicBezTo>
                    <a:pt x="251" y="616"/>
                    <a:pt x="343" y="639"/>
                    <a:pt x="434" y="639"/>
                  </a:cubicBezTo>
                  <a:cubicBezTo>
                    <a:pt x="474" y="645"/>
                    <a:pt x="515" y="648"/>
                    <a:pt x="557" y="648"/>
                  </a:cubicBezTo>
                  <a:cubicBezTo>
                    <a:pt x="682" y="648"/>
                    <a:pt x="810" y="622"/>
                    <a:pt x="913" y="571"/>
                  </a:cubicBezTo>
                  <a:cubicBezTo>
                    <a:pt x="1050" y="525"/>
                    <a:pt x="1187" y="457"/>
                    <a:pt x="1301" y="388"/>
                  </a:cubicBezTo>
                  <a:lnTo>
                    <a:pt x="1301" y="388"/>
                  </a:lnTo>
                  <a:cubicBezTo>
                    <a:pt x="1164" y="411"/>
                    <a:pt x="1027" y="457"/>
                    <a:pt x="890" y="502"/>
                  </a:cubicBezTo>
                  <a:cubicBezTo>
                    <a:pt x="753" y="548"/>
                    <a:pt x="594" y="548"/>
                    <a:pt x="457" y="548"/>
                  </a:cubicBezTo>
                  <a:cubicBezTo>
                    <a:pt x="365" y="548"/>
                    <a:pt x="297" y="502"/>
                    <a:pt x="228" y="457"/>
                  </a:cubicBezTo>
                  <a:cubicBezTo>
                    <a:pt x="160" y="434"/>
                    <a:pt x="114" y="342"/>
                    <a:pt x="114" y="274"/>
                  </a:cubicBezTo>
                  <a:cubicBezTo>
                    <a:pt x="137" y="183"/>
                    <a:pt x="183" y="137"/>
                    <a:pt x="274" y="114"/>
                  </a:cubicBezTo>
                  <a:cubicBezTo>
                    <a:pt x="320" y="114"/>
                    <a:pt x="376" y="104"/>
                    <a:pt x="435" y="104"/>
                  </a:cubicBezTo>
                  <a:cubicBezTo>
                    <a:pt x="464" y="104"/>
                    <a:pt x="495" y="107"/>
                    <a:pt x="525" y="114"/>
                  </a:cubicBezTo>
                  <a:cubicBezTo>
                    <a:pt x="662" y="114"/>
                    <a:pt x="822" y="137"/>
                    <a:pt x="982" y="160"/>
                  </a:cubicBezTo>
                  <a:cubicBezTo>
                    <a:pt x="1199" y="219"/>
                    <a:pt x="1331" y="278"/>
                    <a:pt x="1362" y="278"/>
                  </a:cubicBezTo>
                  <a:cubicBezTo>
                    <a:pt x="1367" y="278"/>
                    <a:pt x="1370" y="277"/>
                    <a:pt x="1370" y="274"/>
                  </a:cubicBezTo>
                  <a:cubicBezTo>
                    <a:pt x="1256" y="183"/>
                    <a:pt x="1141" y="114"/>
                    <a:pt x="982" y="91"/>
                  </a:cubicBezTo>
                  <a:cubicBezTo>
                    <a:pt x="845" y="46"/>
                    <a:pt x="685" y="23"/>
                    <a:pt x="5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61"/>
            <p:cNvSpPr/>
            <p:nvPr/>
          </p:nvSpPr>
          <p:spPr>
            <a:xfrm>
              <a:off x="5581218" y="4824775"/>
              <a:ext cx="30597" cy="54743"/>
            </a:xfrm>
            <a:custGeom>
              <a:avLst/>
              <a:gdLst/>
              <a:ahLst/>
              <a:cxnLst/>
              <a:rect l="l" t="t" r="r" b="b"/>
              <a:pathLst>
                <a:path w="868" h="1553" extrusionOk="0">
                  <a:moveTo>
                    <a:pt x="799" y="1"/>
                  </a:moveTo>
                  <a:cubicBezTo>
                    <a:pt x="708" y="1"/>
                    <a:pt x="639" y="46"/>
                    <a:pt x="594" y="92"/>
                  </a:cubicBezTo>
                  <a:cubicBezTo>
                    <a:pt x="502" y="138"/>
                    <a:pt x="434" y="229"/>
                    <a:pt x="365" y="320"/>
                  </a:cubicBezTo>
                  <a:cubicBezTo>
                    <a:pt x="297" y="412"/>
                    <a:pt x="228" y="503"/>
                    <a:pt x="160" y="617"/>
                  </a:cubicBezTo>
                  <a:cubicBezTo>
                    <a:pt x="46" y="823"/>
                    <a:pt x="0" y="1074"/>
                    <a:pt x="46" y="1302"/>
                  </a:cubicBezTo>
                  <a:cubicBezTo>
                    <a:pt x="91" y="1484"/>
                    <a:pt x="205" y="1553"/>
                    <a:pt x="205" y="1553"/>
                  </a:cubicBezTo>
                  <a:cubicBezTo>
                    <a:pt x="183" y="1462"/>
                    <a:pt x="137" y="1370"/>
                    <a:pt x="137" y="1279"/>
                  </a:cubicBezTo>
                  <a:cubicBezTo>
                    <a:pt x="114" y="1074"/>
                    <a:pt x="160" y="868"/>
                    <a:pt x="274" y="686"/>
                  </a:cubicBezTo>
                  <a:cubicBezTo>
                    <a:pt x="320" y="571"/>
                    <a:pt x="388" y="457"/>
                    <a:pt x="457" y="366"/>
                  </a:cubicBezTo>
                  <a:cubicBezTo>
                    <a:pt x="502" y="298"/>
                    <a:pt x="571" y="206"/>
                    <a:pt x="639" y="138"/>
                  </a:cubicBezTo>
                  <a:cubicBezTo>
                    <a:pt x="708" y="92"/>
                    <a:pt x="776" y="46"/>
                    <a:pt x="867" y="24"/>
                  </a:cubicBezTo>
                  <a:cubicBezTo>
                    <a:pt x="867" y="1"/>
                    <a:pt x="845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61"/>
            <p:cNvSpPr/>
            <p:nvPr/>
          </p:nvSpPr>
          <p:spPr>
            <a:xfrm>
              <a:off x="5508782" y="4787764"/>
              <a:ext cx="28200" cy="32218"/>
            </a:xfrm>
            <a:custGeom>
              <a:avLst/>
              <a:gdLst/>
              <a:ahLst/>
              <a:cxnLst/>
              <a:rect l="l" t="t" r="r" b="b"/>
              <a:pathLst>
                <a:path w="800" h="914" extrusionOk="0">
                  <a:moveTo>
                    <a:pt x="777" y="1"/>
                  </a:moveTo>
                  <a:lnTo>
                    <a:pt x="777" y="1"/>
                  </a:lnTo>
                  <a:cubicBezTo>
                    <a:pt x="343" y="69"/>
                    <a:pt x="1" y="457"/>
                    <a:pt x="1" y="914"/>
                  </a:cubicBezTo>
                  <a:cubicBezTo>
                    <a:pt x="92" y="731"/>
                    <a:pt x="206" y="549"/>
                    <a:pt x="320" y="389"/>
                  </a:cubicBezTo>
                  <a:cubicBezTo>
                    <a:pt x="526" y="115"/>
                    <a:pt x="800" y="24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61"/>
            <p:cNvSpPr/>
            <p:nvPr/>
          </p:nvSpPr>
          <p:spPr>
            <a:xfrm>
              <a:off x="5351113" y="4780538"/>
              <a:ext cx="278404" cy="103811"/>
            </a:xfrm>
            <a:custGeom>
              <a:avLst/>
              <a:gdLst/>
              <a:ahLst/>
              <a:cxnLst/>
              <a:rect l="l" t="t" r="r" b="b"/>
              <a:pathLst>
                <a:path w="7898" h="2945" extrusionOk="0">
                  <a:moveTo>
                    <a:pt x="0" y="0"/>
                  </a:moveTo>
                  <a:cubicBezTo>
                    <a:pt x="68" y="92"/>
                    <a:pt x="160" y="160"/>
                    <a:pt x="251" y="229"/>
                  </a:cubicBezTo>
                  <a:cubicBezTo>
                    <a:pt x="479" y="434"/>
                    <a:pt x="730" y="594"/>
                    <a:pt x="1004" y="754"/>
                  </a:cubicBezTo>
                  <a:cubicBezTo>
                    <a:pt x="1392" y="959"/>
                    <a:pt x="1803" y="1165"/>
                    <a:pt x="2237" y="1324"/>
                  </a:cubicBezTo>
                  <a:cubicBezTo>
                    <a:pt x="2693" y="1507"/>
                    <a:pt x="3241" y="1667"/>
                    <a:pt x="3789" y="1826"/>
                  </a:cubicBezTo>
                  <a:cubicBezTo>
                    <a:pt x="4930" y="2169"/>
                    <a:pt x="5957" y="2443"/>
                    <a:pt x="6688" y="2648"/>
                  </a:cubicBezTo>
                  <a:lnTo>
                    <a:pt x="7578" y="2876"/>
                  </a:lnTo>
                  <a:cubicBezTo>
                    <a:pt x="7669" y="2922"/>
                    <a:pt x="7783" y="2945"/>
                    <a:pt x="7898" y="2945"/>
                  </a:cubicBezTo>
                  <a:cubicBezTo>
                    <a:pt x="7783" y="2899"/>
                    <a:pt x="7692" y="2876"/>
                    <a:pt x="7578" y="2831"/>
                  </a:cubicBezTo>
                  <a:lnTo>
                    <a:pt x="6711" y="2580"/>
                  </a:lnTo>
                  <a:cubicBezTo>
                    <a:pt x="5980" y="2351"/>
                    <a:pt x="4953" y="2055"/>
                    <a:pt x="3835" y="1712"/>
                  </a:cubicBezTo>
                  <a:cubicBezTo>
                    <a:pt x="3264" y="1553"/>
                    <a:pt x="2739" y="1393"/>
                    <a:pt x="2260" y="1210"/>
                  </a:cubicBezTo>
                  <a:cubicBezTo>
                    <a:pt x="1849" y="1073"/>
                    <a:pt x="1438" y="891"/>
                    <a:pt x="1027" y="662"/>
                  </a:cubicBezTo>
                  <a:cubicBezTo>
                    <a:pt x="776" y="525"/>
                    <a:pt x="525" y="366"/>
                    <a:pt x="274" y="206"/>
                  </a:cubicBezTo>
                  <a:cubicBezTo>
                    <a:pt x="183" y="137"/>
                    <a:pt x="91" y="69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61"/>
            <p:cNvSpPr/>
            <p:nvPr/>
          </p:nvSpPr>
          <p:spPr>
            <a:xfrm>
              <a:off x="5342230" y="4777859"/>
              <a:ext cx="102225" cy="60630"/>
            </a:xfrm>
            <a:custGeom>
              <a:avLst/>
              <a:gdLst/>
              <a:ahLst/>
              <a:cxnLst/>
              <a:rect l="l" t="t" r="r" b="b"/>
              <a:pathLst>
                <a:path w="2900" h="1720" extrusionOk="0">
                  <a:moveTo>
                    <a:pt x="932" y="1"/>
                  </a:moveTo>
                  <a:cubicBezTo>
                    <a:pt x="804" y="1"/>
                    <a:pt x="675" y="11"/>
                    <a:pt x="549" y="31"/>
                  </a:cubicBezTo>
                  <a:cubicBezTo>
                    <a:pt x="366" y="54"/>
                    <a:pt x="184" y="99"/>
                    <a:pt x="1" y="191"/>
                  </a:cubicBezTo>
                  <a:cubicBezTo>
                    <a:pt x="24" y="191"/>
                    <a:pt x="229" y="145"/>
                    <a:pt x="549" y="99"/>
                  </a:cubicBezTo>
                  <a:cubicBezTo>
                    <a:pt x="637" y="90"/>
                    <a:pt x="726" y="85"/>
                    <a:pt x="814" y="85"/>
                  </a:cubicBezTo>
                  <a:cubicBezTo>
                    <a:pt x="1158" y="85"/>
                    <a:pt x="1495" y="155"/>
                    <a:pt x="1804" y="282"/>
                  </a:cubicBezTo>
                  <a:cubicBezTo>
                    <a:pt x="2169" y="510"/>
                    <a:pt x="2466" y="830"/>
                    <a:pt x="2649" y="1241"/>
                  </a:cubicBezTo>
                  <a:cubicBezTo>
                    <a:pt x="2717" y="1400"/>
                    <a:pt x="2808" y="1560"/>
                    <a:pt x="2900" y="1720"/>
                  </a:cubicBezTo>
                  <a:cubicBezTo>
                    <a:pt x="2854" y="1537"/>
                    <a:pt x="2808" y="1355"/>
                    <a:pt x="2717" y="1195"/>
                  </a:cubicBezTo>
                  <a:cubicBezTo>
                    <a:pt x="2649" y="1012"/>
                    <a:pt x="2535" y="830"/>
                    <a:pt x="2420" y="670"/>
                  </a:cubicBezTo>
                  <a:cubicBezTo>
                    <a:pt x="2283" y="464"/>
                    <a:pt x="2078" y="305"/>
                    <a:pt x="1850" y="191"/>
                  </a:cubicBezTo>
                  <a:cubicBezTo>
                    <a:pt x="1559" y="61"/>
                    <a:pt x="1245" y="1"/>
                    <a:pt x="9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61"/>
            <p:cNvSpPr/>
            <p:nvPr/>
          </p:nvSpPr>
          <p:spPr>
            <a:xfrm>
              <a:off x="5670504" y="3412592"/>
              <a:ext cx="273611" cy="518351"/>
            </a:xfrm>
            <a:custGeom>
              <a:avLst/>
              <a:gdLst/>
              <a:ahLst/>
              <a:cxnLst/>
              <a:rect l="l" t="t" r="r" b="b"/>
              <a:pathLst>
                <a:path w="7762" h="14705" extrusionOk="0">
                  <a:moveTo>
                    <a:pt x="3940" y="0"/>
                  </a:moveTo>
                  <a:cubicBezTo>
                    <a:pt x="3875" y="0"/>
                    <a:pt x="3810" y="2"/>
                    <a:pt x="3744" y="5"/>
                  </a:cubicBezTo>
                  <a:lnTo>
                    <a:pt x="3539" y="5"/>
                  </a:lnTo>
                  <a:cubicBezTo>
                    <a:pt x="1530" y="234"/>
                    <a:pt x="1" y="1968"/>
                    <a:pt x="69" y="4000"/>
                  </a:cubicBezTo>
                  <a:cubicBezTo>
                    <a:pt x="115" y="5894"/>
                    <a:pt x="206" y="7971"/>
                    <a:pt x="343" y="8976"/>
                  </a:cubicBezTo>
                  <a:cubicBezTo>
                    <a:pt x="594" y="11053"/>
                    <a:pt x="2694" y="11144"/>
                    <a:pt x="2694" y="11144"/>
                  </a:cubicBezTo>
                  <a:cubicBezTo>
                    <a:pt x="2717" y="11213"/>
                    <a:pt x="2740" y="11738"/>
                    <a:pt x="2763" y="12354"/>
                  </a:cubicBezTo>
                  <a:cubicBezTo>
                    <a:pt x="2831" y="13678"/>
                    <a:pt x="3927" y="14705"/>
                    <a:pt x="5228" y="14705"/>
                  </a:cubicBezTo>
                  <a:cubicBezTo>
                    <a:pt x="5273" y="14705"/>
                    <a:pt x="5319" y="14705"/>
                    <a:pt x="5365" y="14682"/>
                  </a:cubicBezTo>
                  <a:cubicBezTo>
                    <a:pt x="6711" y="14614"/>
                    <a:pt x="7761" y="13472"/>
                    <a:pt x="7693" y="12103"/>
                  </a:cubicBezTo>
                  <a:lnTo>
                    <a:pt x="7282" y="3840"/>
                  </a:lnTo>
                  <a:cubicBezTo>
                    <a:pt x="7238" y="1738"/>
                    <a:pt x="5992" y="0"/>
                    <a:pt x="3940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61"/>
            <p:cNvSpPr/>
            <p:nvPr/>
          </p:nvSpPr>
          <p:spPr>
            <a:xfrm>
              <a:off x="5765465" y="3766774"/>
              <a:ext cx="92531" cy="57175"/>
            </a:xfrm>
            <a:custGeom>
              <a:avLst/>
              <a:gdLst/>
              <a:ahLst/>
              <a:cxnLst/>
              <a:rect l="l" t="t" r="r" b="b"/>
              <a:pathLst>
                <a:path w="2625" h="1622" extrusionOk="0">
                  <a:moveTo>
                    <a:pt x="2625" y="1"/>
                  </a:moveTo>
                  <a:lnTo>
                    <a:pt x="2625" y="1"/>
                  </a:lnTo>
                  <a:cubicBezTo>
                    <a:pt x="1872" y="617"/>
                    <a:pt x="959" y="982"/>
                    <a:pt x="0" y="1073"/>
                  </a:cubicBezTo>
                  <a:lnTo>
                    <a:pt x="69" y="1621"/>
                  </a:lnTo>
                  <a:cubicBezTo>
                    <a:pt x="2145" y="1576"/>
                    <a:pt x="2625" y="1"/>
                    <a:pt x="262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61"/>
            <p:cNvSpPr/>
            <p:nvPr/>
          </p:nvSpPr>
          <p:spPr>
            <a:xfrm>
              <a:off x="5696271" y="3588872"/>
              <a:ext cx="20939" cy="20233"/>
            </a:xfrm>
            <a:custGeom>
              <a:avLst/>
              <a:gdLst/>
              <a:ahLst/>
              <a:cxnLst/>
              <a:rect l="l" t="t" r="r" b="b"/>
              <a:pathLst>
                <a:path w="594" h="574" extrusionOk="0">
                  <a:moveTo>
                    <a:pt x="315" y="0"/>
                  </a:moveTo>
                  <a:cubicBezTo>
                    <a:pt x="301" y="0"/>
                    <a:pt x="288" y="1"/>
                    <a:pt x="274" y="3"/>
                  </a:cubicBezTo>
                  <a:cubicBezTo>
                    <a:pt x="114" y="3"/>
                    <a:pt x="0" y="140"/>
                    <a:pt x="0" y="300"/>
                  </a:cubicBezTo>
                  <a:cubicBezTo>
                    <a:pt x="23" y="460"/>
                    <a:pt x="160" y="574"/>
                    <a:pt x="320" y="574"/>
                  </a:cubicBezTo>
                  <a:cubicBezTo>
                    <a:pt x="479" y="551"/>
                    <a:pt x="594" y="437"/>
                    <a:pt x="594" y="277"/>
                  </a:cubicBezTo>
                  <a:cubicBezTo>
                    <a:pt x="594" y="277"/>
                    <a:pt x="594" y="277"/>
                    <a:pt x="594" y="254"/>
                  </a:cubicBezTo>
                  <a:cubicBezTo>
                    <a:pt x="594" y="108"/>
                    <a:pt x="460" y="0"/>
                    <a:pt x="3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61"/>
            <p:cNvSpPr/>
            <p:nvPr/>
          </p:nvSpPr>
          <p:spPr>
            <a:xfrm>
              <a:off x="5692218" y="3574279"/>
              <a:ext cx="42688" cy="13994"/>
            </a:xfrm>
            <a:custGeom>
              <a:avLst/>
              <a:gdLst/>
              <a:ahLst/>
              <a:cxnLst/>
              <a:rect l="l" t="t" r="r" b="b"/>
              <a:pathLst>
                <a:path w="1211" h="397" extrusionOk="0">
                  <a:moveTo>
                    <a:pt x="644" y="0"/>
                  </a:moveTo>
                  <a:cubicBezTo>
                    <a:pt x="613" y="0"/>
                    <a:pt x="581" y="2"/>
                    <a:pt x="549" y="6"/>
                  </a:cubicBezTo>
                  <a:cubicBezTo>
                    <a:pt x="389" y="29"/>
                    <a:pt x="229" y="98"/>
                    <a:pt x="115" y="212"/>
                  </a:cubicBezTo>
                  <a:cubicBezTo>
                    <a:pt x="24" y="303"/>
                    <a:pt x="1" y="372"/>
                    <a:pt x="24" y="394"/>
                  </a:cubicBezTo>
                  <a:cubicBezTo>
                    <a:pt x="26" y="396"/>
                    <a:pt x="30" y="396"/>
                    <a:pt x="33" y="396"/>
                  </a:cubicBezTo>
                  <a:cubicBezTo>
                    <a:pt x="94" y="396"/>
                    <a:pt x="294" y="232"/>
                    <a:pt x="594" y="189"/>
                  </a:cubicBezTo>
                  <a:cubicBezTo>
                    <a:pt x="618" y="187"/>
                    <a:pt x="641" y="186"/>
                    <a:pt x="663" y="186"/>
                  </a:cubicBezTo>
                  <a:cubicBezTo>
                    <a:pt x="890" y="186"/>
                    <a:pt x="1092" y="267"/>
                    <a:pt x="1163" y="267"/>
                  </a:cubicBezTo>
                  <a:cubicBezTo>
                    <a:pt x="1176" y="267"/>
                    <a:pt x="1185" y="264"/>
                    <a:pt x="1188" y="257"/>
                  </a:cubicBezTo>
                  <a:cubicBezTo>
                    <a:pt x="1211" y="212"/>
                    <a:pt x="1165" y="166"/>
                    <a:pt x="1051" y="98"/>
                  </a:cubicBezTo>
                  <a:cubicBezTo>
                    <a:pt x="919" y="41"/>
                    <a:pt x="788" y="0"/>
                    <a:pt x="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61"/>
            <p:cNvSpPr/>
            <p:nvPr/>
          </p:nvSpPr>
          <p:spPr>
            <a:xfrm>
              <a:off x="5806495" y="3579214"/>
              <a:ext cx="21749" cy="20233"/>
            </a:xfrm>
            <a:custGeom>
              <a:avLst/>
              <a:gdLst/>
              <a:ahLst/>
              <a:cxnLst/>
              <a:rect l="l" t="t" r="r" b="b"/>
              <a:pathLst>
                <a:path w="617" h="574" extrusionOk="0">
                  <a:moveTo>
                    <a:pt x="332" y="1"/>
                  </a:moveTo>
                  <a:cubicBezTo>
                    <a:pt x="320" y="1"/>
                    <a:pt x="309" y="2"/>
                    <a:pt x="297" y="3"/>
                  </a:cubicBezTo>
                  <a:cubicBezTo>
                    <a:pt x="137" y="3"/>
                    <a:pt x="0" y="140"/>
                    <a:pt x="0" y="300"/>
                  </a:cubicBezTo>
                  <a:cubicBezTo>
                    <a:pt x="23" y="460"/>
                    <a:pt x="160" y="574"/>
                    <a:pt x="343" y="574"/>
                  </a:cubicBezTo>
                  <a:cubicBezTo>
                    <a:pt x="479" y="574"/>
                    <a:pt x="616" y="437"/>
                    <a:pt x="616" y="277"/>
                  </a:cubicBezTo>
                  <a:cubicBezTo>
                    <a:pt x="595" y="129"/>
                    <a:pt x="476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61"/>
            <p:cNvSpPr/>
            <p:nvPr/>
          </p:nvSpPr>
          <p:spPr>
            <a:xfrm>
              <a:off x="5803252" y="3564621"/>
              <a:ext cx="42688" cy="13360"/>
            </a:xfrm>
            <a:custGeom>
              <a:avLst/>
              <a:gdLst/>
              <a:ahLst/>
              <a:cxnLst/>
              <a:rect l="l" t="t" r="r" b="b"/>
              <a:pathLst>
                <a:path w="1211" h="379" extrusionOk="0">
                  <a:moveTo>
                    <a:pt x="644" y="1"/>
                  </a:moveTo>
                  <a:cubicBezTo>
                    <a:pt x="613" y="1"/>
                    <a:pt x="581" y="2"/>
                    <a:pt x="549" y="6"/>
                  </a:cubicBezTo>
                  <a:cubicBezTo>
                    <a:pt x="389" y="29"/>
                    <a:pt x="229" y="98"/>
                    <a:pt x="115" y="212"/>
                  </a:cubicBezTo>
                  <a:cubicBezTo>
                    <a:pt x="24" y="280"/>
                    <a:pt x="1" y="349"/>
                    <a:pt x="1" y="372"/>
                  </a:cubicBezTo>
                  <a:cubicBezTo>
                    <a:pt x="5" y="376"/>
                    <a:pt x="12" y="378"/>
                    <a:pt x="19" y="378"/>
                  </a:cubicBezTo>
                  <a:cubicBezTo>
                    <a:pt x="88" y="378"/>
                    <a:pt x="284" y="210"/>
                    <a:pt x="571" y="189"/>
                  </a:cubicBezTo>
                  <a:cubicBezTo>
                    <a:pt x="618" y="182"/>
                    <a:pt x="664" y="180"/>
                    <a:pt x="707" y="180"/>
                  </a:cubicBezTo>
                  <a:cubicBezTo>
                    <a:pt x="917" y="180"/>
                    <a:pt x="1082" y="244"/>
                    <a:pt x="1155" y="244"/>
                  </a:cubicBezTo>
                  <a:cubicBezTo>
                    <a:pt x="1170" y="244"/>
                    <a:pt x="1181" y="241"/>
                    <a:pt x="1188" y="235"/>
                  </a:cubicBezTo>
                  <a:cubicBezTo>
                    <a:pt x="1211" y="212"/>
                    <a:pt x="1142" y="166"/>
                    <a:pt x="1051" y="98"/>
                  </a:cubicBezTo>
                  <a:cubicBezTo>
                    <a:pt x="919" y="41"/>
                    <a:pt x="788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61"/>
            <p:cNvSpPr/>
            <p:nvPr/>
          </p:nvSpPr>
          <p:spPr>
            <a:xfrm>
              <a:off x="5742906" y="3571283"/>
              <a:ext cx="29821" cy="96585"/>
            </a:xfrm>
            <a:custGeom>
              <a:avLst/>
              <a:gdLst/>
              <a:ahLst/>
              <a:cxnLst/>
              <a:rect l="l" t="t" r="r" b="b"/>
              <a:pathLst>
                <a:path w="846" h="2740" extrusionOk="0">
                  <a:moveTo>
                    <a:pt x="686" y="0"/>
                  </a:moveTo>
                  <a:lnTo>
                    <a:pt x="686" y="0"/>
                  </a:lnTo>
                  <a:cubicBezTo>
                    <a:pt x="663" y="0"/>
                    <a:pt x="435" y="730"/>
                    <a:pt x="184" y="1643"/>
                  </a:cubicBezTo>
                  <a:cubicBezTo>
                    <a:pt x="138" y="1872"/>
                    <a:pt x="92" y="2100"/>
                    <a:pt x="24" y="2305"/>
                  </a:cubicBezTo>
                  <a:cubicBezTo>
                    <a:pt x="1" y="2397"/>
                    <a:pt x="1" y="2511"/>
                    <a:pt x="24" y="2625"/>
                  </a:cubicBezTo>
                  <a:cubicBezTo>
                    <a:pt x="69" y="2671"/>
                    <a:pt x="115" y="2716"/>
                    <a:pt x="184" y="2739"/>
                  </a:cubicBezTo>
                  <a:lnTo>
                    <a:pt x="320" y="2739"/>
                  </a:lnTo>
                  <a:cubicBezTo>
                    <a:pt x="480" y="2739"/>
                    <a:pt x="663" y="2716"/>
                    <a:pt x="845" y="2671"/>
                  </a:cubicBezTo>
                  <a:cubicBezTo>
                    <a:pt x="716" y="2654"/>
                    <a:pt x="587" y="2638"/>
                    <a:pt x="458" y="2638"/>
                  </a:cubicBezTo>
                  <a:cubicBezTo>
                    <a:pt x="405" y="2638"/>
                    <a:pt x="351" y="2641"/>
                    <a:pt x="298" y="2648"/>
                  </a:cubicBezTo>
                  <a:cubicBezTo>
                    <a:pt x="229" y="2648"/>
                    <a:pt x="138" y="2648"/>
                    <a:pt x="115" y="2579"/>
                  </a:cubicBezTo>
                  <a:cubicBezTo>
                    <a:pt x="115" y="2488"/>
                    <a:pt x="115" y="2420"/>
                    <a:pt x="161" y="2328"/>
                  </a:cubicBezTo>
                  <a:cubicBezTo>
                    <a:pt x="206" y="2123"/>
                    <a:pt x="275" y="1917"/>
                    <a:pt x="320" y="1689"/>
                  </a:cubicBezTo>
                  <a:cubicBezTo>
                    <a:pt x="572" y="753"/>
                    <a:pt x="731" y="0"/>
                    <a:pt x="6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61"/>
            <p:cNvSpPr/>
            <p:nvPr/>
          </p:nvSpPr>
          <p:spPr>
            <a:xfrm>
              <a:off x="5773502" y="3670121"/>
              <a:ext cx="35426" cy="35039"/>
            </a:xfrm>
            <a:custGeom>
              <a:avLst/>
              <a:gdLst/>
              <a:ahLst/>
              <a:cxnLst/>
              <a:rect l="l" t="t" r="r" b="b"/>
              <a:pathLst>
                <a:path w="1005" h="994" extrusionOk="0">
                  <a:moveTo>
                    <a:pt x="922" y="0"/>
                  </a:moveTo>
                  <a:cubicBezTo>
                    <a:pt x="919" y="0"/>
                    <a:pt x="916" y="1"/>
                    <a:pt x="913" y="4"/>
                  </a:cubicBezTo>
                  <a:cubicBezTo>
                    <a:pt x="868" y="4"/>
                    <a:pt x="913" y="346"/>
                    <a:pt x="639" y="620"/>
                  </a:cubicBezTo>
                  <a:cubicBezTo>
                    <a:pt x="366" y="894"/>
                    <a:pt x="0" y="894"/>
                    <a:pt x="0" y="939"/>
                  </a:cubicBezTo>
                  <a:cubicBezTo>
                    <a:pt x="0" y="973"/>
                    <a:pt x="49" y="994"/>
                    <a:pt x="138" y="994"/>
                  </a:cubicBezTo>
                  <a:cubicBezTo>
                    <a:pt x="171" y="994"/>
                    <a:pt x="209" y="991"/>
                    <a:pt x="251" y="985"/>
                  </a:cubicBezTo>
                  <a:cubicBezTo>
                    <a:pt x="457" y="985"/>
                    <a:pt x="639" y="894"/>
                    <a:pt x="776" y="734"/>
                  </a:cubicBezTo>
                  <a:cubicBezTo>
                    <a:pt x="913" y="597"/>
                    <a:pt x="1005" y="414"/>
                    <a:pt x="1005" y="209"/>
                  </a:cubicBezTo>
                  <a:cubicBezTo>
                    <a:pt x="1005" y="86"/>
                    <a:pt x="950" y="0"/>
                    <a:pt x="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61"/>
            <p:cNvSpPr/>
            <p:nvPr/>
          </p:nvSpPr>
          <p:spPr>
            <a:xfrm>
              <a:off x="5795216" y="3522780"/>
              <a:ext cx="53157" cy="12796"/>
            </a:xfrm>
            <a:custGeom>
              <a:avLst/>
              <a:gdLst/>
              <a:ahLst/>
              <a:cxnLst/>
              <a:rect l="l" t="t" r="r" b="b"/>
              <a:pathLst>
                <a:path w="1508" h="363" extrusionOk="0">
                  <a:moveTo>
                    <a:pt x="757" y="1"/>
                  </a:moveTo>
                  <a:cubicBezTo>
                    <a:pt x="566" y="1"/>
                    <a:pt x="377" y="41"/>
                    <a:pt x="206" y="121"/>
                  </a:cubicBezTo>
                  <a:cubicBezTo>
                    <a:pt x="69" y="189"/>
                    <a:pt x="1" y="280"/>
                    <a:pt x="23" y="326"/>
                  </a:cubicBezTo>
                  <a:cubicBezTo>
                    <a:pt x="39" y="349"/>
                    <a:pt x="82" y="357"/>
                    <a:pt x="147" y="357"/>
                  </a:cubicBezTo>
                  <a:cubicBezTo>
                    <a:pt x="277" y="357"/>
                    <a:pt x="495" y="326"/>
                    <a:pt x="754" y="326"/>
                  </a:cubicBezTo>
                  <a:cubicBezTo>
                    <a:pt x="990" y="340"/>
                    <a:pt x="1192" y="362"/>
                    <a:pt x="1324" y="362"/>
                  </a:cubicBezTo>
                  <a:cubicBezTo>
                    <a:pt x="1410" y="362"/>
                    <a:pt x="1466" y="353"/>
                    <a:pt x="1484" y="326"/>
                  </a:cubicBezTo>
                  <a:cubicBezTo>
                    <a:pt x="1507" y="280"/>
                    <a:pt x="1439" y="189"/>
                    <a:pt x="1324" y="121"/>
                  </a:cubicBezTo>
                  <a:cubicBezTo>
                    <a:pt x="1142" y="41"/>
                    <a:pt x="948" y="1"/>
                    <a:pt x="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61"/>
            <p:cNvSpPr/>
            <p:nvPr/>
          </p:nvSpPr>
          <p:spPr>
            <a:xfrm>
              <a:off x="5692218" y="3540405"/>
              <a:ext cx="39480" cy="14875"/>
            </a:xfrm>
            <a:custGeom>
              <a:avLst/>
              <a:gdLst/>
              <a:ahLst/>
              <a:cxnLst/>
              <a:rect l="l" t="t" r="r" b="b"/>
              <a:pathLst>
                <a:path w="1120" h="422" extrusionOk="0">
                  <a:moveTo>
                    <a:pt x="639" y="0"/>
                  </a:moveTo>
                  <a:cubicBezTo>
                    <a:pt x="601" y="0"/>
                    <a:pt x="564" y="3"/>
                    <a:pt x="526" y="9"/>
                  </a:cubicBezTo>
                  <a:cubicBezTo>
                    <a:pt x="366" y="32"/>
                    <a:pt x="229" y="100"/>
                    <a:pt x="115" y="214"/>
                  </a:cubicBezTo>
                  <a:cubicBezTo>
                    <a:pt x="24" y="305"/>
                    <a:pt x="1" y="374"/>
                    <a:pt x="24" y="397"/>
                  </a:cubicBezTo>
                  <a:cubicBezTo>
                    <a:pt x="42" y="415"/>
                    <a:pt x="69" y="422"/>
                    <a:pt x="105" y="422"/>
                  </a:cubicBezTo>
                  <a:cubicBezTo>
                    <a:pt x="206" y="422"/>
                    <a:pt x="370" y="368"/>
                    <a:pt x="572" y="351"/>
                  </a:cubicBezTo>
                  <a:cubicBezTo>
                    <a:pt x="845" y="305"/>
                    <a:pt x="1074" y="351"/>
                    <a:pt x="1119" y="260"/>
                  </a:cubicBezTo>
                  <a:cubicBezTo>
                    <a:pt x="1119" y="214"/>
                    <a:pt x="1097" y="146"/>
                    <a:pt x="982" y="100"/>
                  </a:cubicBezTo>
                  <a:cubicBezTo>
                    <a:pt x="878" y="30"/>
                    <a:pt x="760" y="0"/>
                    <a:pt x="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61"/>
            <p:cNvSpPr/>
            <p:nvPr/>
          </p:nvSpPr>
          <p:spPr>
            <a:xfrm>
              <a:off x="5927153" y="3598848"/>
              <a:ext cx="55343" cy="77409"/>
            </a:xfrm>
            <a:custGeom>
              <a:avLst/>
              <a:gdLst/>
              <a:ahLst/>
              <a:cxnLst/>
              <a:rect l="l" t="t" r="r" b="b"/>
              <a:pathLst>
                <a:path w="1570" h="2196" extrusionOk="0">
                  <a:moveTo>
                    <a:pt x="600" y="0"/>
                  </a:moveTo>
                  <a:cubicBezTo>
                    <a:pt x="288" y="0"/>
                    <a:pt x="11" y="121"/>
                    <a:pt x="1" y="131"/>
                  </a:cubicBezTo>
                  <a:cubicBezTo>
                    <a:pt x="1" y="131"/>
                    <a:pt x="138" y="2140"/>
                    <a:pt x="138" y="2163"/>
                  </a:cubicBezTo>
                  <a:cubicBezTo>
                    <a:pt x="138" y="2174"/>
                    <a:pt x="236" y="2195"/>
                    <a:pt x="380" y="2195"/>
                  </a:cubicBezTo>
                  <a:cubicBezTo>
                    <a:pt x="790" y="2195"/>
                    <a:pt x="1569" y="2024"/>
                    <a:pt x="1485" y="976"/>
                  </a:cubicBezTo>
                  <a:cubicBezTo>
                    <a:pt x="1422" y="183"/>
                    <a:pt x="984" y="0"/>
                    <a:pt x="600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61"/>
            <p:cNvSpPr/>
            <p:nvPr/>
          </p:nvSpPr>
          <p:spPr>
            <a:xfrm>
              <a:off x="5945659" y="3614710"/>
              <a:ext cx="23371" cy="44027"/>
            </a:xfrm>
            <a:custGeom>
              <a:avLst/>
              <a:gdLst/>
              <a:ahLst/>
              <a:cxnLst/>
              <a:rect l="l" t="t" r="r" b="b"/>
              <a:pathLst>
                <a:path w="663" h="1249" extrusionOk="0">
                  <a:moveTo>
                    <a:pt x="229" y="1"/>
                  </a:moveTo>
                  <a:cubicBezTo>
                    <a:pt x="184" y="1"/>
                    <a:pt x="138" y="1"/>
                    <a:pt x="92" y="46"/>
                  </a:cubicBezTo>
                  <a:cubicBezTo>
                    <a:pt x="69" y="69"/>
                    <a:pt x="47" y="92"/>
                    <a:pt x="47" y="138"/>
                  </a:cubicBezTo>
                  <a:cubicBezTo>
                    <a:pt x="29" y="189"/>
                    <a:pt x="51" y="215"/>
                    <a:pt x="63" y="215"/>
                  </a:cubicBezTo>
                  <a:cubicBezTo>
                    <a:pt x="67" y="215"/>
                    <a:pt x="69" y="212"/>
                    <a:pt x="69" y="206"/>
                  </a:cubicBezTo>
                  <a:cubicBezTo>
                    <a:pt x="69" y="206"/>
                    <a:pt x="47" y="183"/>
                    <a:pt x="69" y="138"/>
                  </a:cubicBezTo>
                  <a:cubicBezTo>
                    <a:pt x="88" y="100"/>
                    <a:pt x="137" y="63"/>
                    <a:pt x="179" y="63"/>
                  </a:cubicBezTo>
                  <a:cubicBezTo>
                    <a:pt x="189" y="63"/>
                    <a:pt x="198" y="65"/>
                    <a:pt x="206" y="69"/>
                  </a:cubicBezTo>
                  <a:cubicBezTo>
                    <a:pt x="298" y="92"/>
                    <a:pt x="366" y="160"/>
                    <a:pt x="412" y="229"/>
                  </a:cubicBezTo>
                  <a:cubicBezTo>
                    <a:pt x="480" y="343"/>
                    <a:pt x="503" y="480"/>
                    <a:pt x="503" y="594"/>
                  </a:cubicBezTo>
                  <a:cubicBezTo>
                    <a:pt x="549" y="822"/>
                    <a:pt x="457" y="1028"/>
                    <a:pt x="275" y="1165"/>
                  </a:cubicBezTo>
                  <a:cubicBezTo>
                    <a:pt x="241" y="1176"/>
                    <a:pt x="206" y="1182"/>
                    <a:pt x="175" y="1182"/>
                  </a:cubicBezTo>
                  <a:cubicBezTo>
                    <a:pt x="144" y="1182"/>
                    <a:pt x="115" y="1176"/>
                    <a:pt x="92" y="1165"/>
                  </a:cubicBezTo>
                  <a:cubicBezTo>
                    <a:pt x="47" y="1165"/>
                    <a:pt x="24" y="1142"/>
                    <a:pt x="24" y="1142"/>
                  </a:cubicBezTo>
                  <a:cubicBezTo>
                    <a:pt x="1" y="1142"/>
                    <a:pt x="24" y="1188"/>
                    <a:pt x="69" y="1210"/>
                  </a:cubicBezTo>
                  <a:cubicBezTo>
                    <a:pt x="110" y="1237"/>
                    <a:pt x="157" y="1248"/>
                    <a:pt x="204" y="1248"/>
                  </a:cubicBezTo>
                  <a:cubicBezTo>
                    <a:pt x="237" y="1248"/>
                    <a:pt x="269" y="1243"/>
                    <a:pt x="298" y="1233"/>
                  </a:cubicBezTo>
                  <a:cubicBezTo>
                    <a:pt x="526" y="1096"/>
                    <a:pt x="663" y="845"/>
                    <a:pt x="617" y="594"/>
                  </a:cubicBezTo>
                  <a:cubicBezTo>
                    <a:pt x="617" y="457"/>
                    <a:pt x="572" y="320"/>
                    <a:pt x="503" y="206"/>
                  </a:cubicBezTo>
                  <a:cubicBezTo>
                    <a:pt x="457" y="92"/>
                    <a:pt x="343" y="1"/>
                    <a:pt x="22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61"/>
            <p:cNvSpPr/>
            <p:nvPr/>
          </p:nvSpPr>
          <p:spPr>
            <a:xfrm>
              <a:off x="5705894" y="3401876"/>
              <a:ext cx="255104" cy="248477"/>
            </a:xfrm>
            <a:custGeom>
              <a:avLst/>
              <a:gdLst/>
              <a:ahLst/>
              <a:cxnLst/>
              <a:rect l="l" t="t" r="r" b="b"/>
              <a:pathLst>
                <a:path w="7237" h="7049" extrusionOk="0">
                  <a:moveTo>
                    <a:pt x="3091" y="1"/>
                  </a:moveTo>
                  <a:cubicBezTo>
                    <a:pt x="2012" y="1"/>
                    <a:pt x="797" y="397"/>
                    <a:pt x="115" y="1177"/>
                  </a:cubicBezTo>
                  <a:cubicBezTo>
                    <a:pt x="47" y="1314"/>
                    <a:pt x="1" y="1474"/>
                    <a:pt x="24" y="1633"/>
                  </a:cubicBezTo>
                  <a:cubicBezTo>
                    <a:pt x="115" y="1679"/>
                    <a:pt x="229" y="1725"/>
                    <a:pt x="321" y="1793"/>
                  </a:cubicBezTo>
                  <a:cubicBezTo>
                    <a:pt x="624" y="2029"/>
                    <a:pt x="1002" y="2166"/>
                    <a:pt x="1391" y="2166"/>
                  </a:cubicBezTo>
                  <a:cubicBezTo>
                    <a:pt x="1528" y="2166"/>
                    <a:pt x="1667" y="2148"/>
                    <a:pt x="1804" y="2113"/>
                  </a:cubicBezTo>
                  <a:cubicBezTo>
                    <a:pt x="2238" y="1999"/>
                    <a:pt x="2603" y="1725"/>
                    <a:pt x="3060" y="1656"/>
                  </a:cubicBezTo>
                  <a:cubicBezTo>
                    <a:pt x="3144" y="1645"/>
                    <a:pt x="3228" y="1639"/>
                    <a:pt x="3312" y="1639"/>
                  </a:cubicBezTo>
                  <a:cubicBezTo>
                    <a:pt x="3891" y="1639"/>
                    <a:pt x="4458" y="1908"/>
                    <a:pt x="4817" y="2387"/>
                  </a:cubicBezTo>
                  <a:cubicBezTo>
                    <a:pt x="5205" y="2957"/>
                    <a:pt x="5433" y="3596"/>
                    <a:pt x="5456" y="4281"/>
                  </a:cubicBezTo>
                  <a:cubicBezTo>
                    <a:pt x="5502" y="4943"/>
                    <a:pt x="5433" y="5628"/>
                    <a:pt x="5433" y="6290"/>
                  </a:cubicBezTo>
                  <a:cubicBezTo>
                    <a:pt x="5411" y="6449"/>
                    <a:pt x="5433" y="6609"/>
                    <a:pt x="5479" y="6746"/>
                  </a:cubicBezTo>
                  <a:cubicBezTo>
                    <a:pt x="5525" y="6906"/>
                    <a:pt x="5662" y="7020"/>
                    <a:pt x="5799" y="7043"/>
                  </a:cubicBezTo>
                  <a:cubicBezTo>
                    <a:pt x="5819" y="7047"/>
                    <a:pt x="5838" y="7049"/>
                    <a:pt x="5857" y="7049"/>
                  </a:cubicBezTo>
                  <a:cubicBezTo>
                    <a:pt x="6058" y="7049"/>
                    <a:pt x="6215" y="6842"/>
                    <a:pt x="6278" y="6655"/>
                  </a:cubicBezTo>
                  <a:cubicBezTo>
                    <a:pt x="6346" y="6449"/>
                    <a:pt x="6346" y="6221"/>
                    <a:pt x="6415" y="5993"/>
                  </a:cubicBezTo>
                  <a:cubicBezTo>
                    <a:pt x="6552" y="5742"/>
                    <a:pt x="6780" y="5582"/>
                    <a:pt x="7054" y="5582"/>
                  </a:cubicBezTo>
                  <a:lnTo>
                    <a:pt x="7077" y="5582"/>
                  </a:lnTo>
                  <a:cubicBezTo>
                    <a:pt x="7237" y="4464"/>
                    <a:pt x="7214" y="2934"/>
                    <a:pt x="6597" y="1907"/>
                  </a:cubicBezTo>
                  <a:cubicBezTo>
                    <a:pt x="5936" y="880"/>
                    <a:pt x="4840" y="195"/>
                    <a:pt x="3630" y="36"/>
                  </a:cubicBezTo>
                  <a:cubicBezTo>
                    <a:pt x="3457" y="12"/>
                    <a:pt x="3276" y="1"/>
                    <a:pt x="30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61"/>
            <p:cNvSpPr/>
            <p:nvPr/>
          </p:nvSpPr>
          <p:spPr>
            <a:xfrm>
              <a:off x="5136269" y="4360792"/>
              <a:ext cx="844061" cy="523392"/>
            </a:xfrm>
            <a:custGeom>
              <a:avLst/>
              <a:gdLst/>
              <a:ahLst/>
              <a:cxnLst/>
              <a:rect l="l" t="t" r="r" b="b"/>
              <a:pathLst>
                <a:path w="23945" h="14848" extrusionOk="0">
                  <a:moveTo>
                    <a:pt x="18845" y="0"/>
                  </a:moveTo>
                  <a:cubicBezTo>
                    <a:pt x="17618" y="0"/>
                    <a:pt x="16487" y="714"/>
                    <a:pt x="15978" y="884"/>
                  </a:cubicBezTo>
                  <a:cubicBezTo>
                    <a:pt x="15339" y="1089"/>
                    <a:pt x="1" y="11155"/>
                    <a:pt x="1" y="11155"/>
                  </a:cubicBezTo>
                  <a:lnTo>
                    <a:pt x="1804" y="14625"/>
                  </a:lnTo>
                  <a:cubicBezTo>
                    <a:pt x="1805" y="14625"/>
                    <a:pt x="1806" y="14625"/>
                    <a:pt x="1808" y="14625"/>
                  </a:cubicBezTo>
                  <a:cubicBezTo>
                    <a:pt x="2087" y="14625"/>
                    <a:pt x="12007" y="10995"/>
                    <a:pt x="12007" y="10995"/>
                  </a:cubicBezTo>
                  <a:lnTo>
                    <a:pt x="12349" y="11520"/>
                  </a:lnTo>
                  <a:cubicBezTo>
                    <a:pt x="13718" y="13583"/>
                    <a:pt x="16014" y="14848"/>
                    <a:pt x="18427" y="14848"/>
                  </a:cubicBezTo>
                  <a:cubicBezTo>
                    <a:pt x="18872" y="14848"/>
                    <a:pt x="19320" y="14805"/>
                    <a:pt x="19767" y="14716"/>
                  </a:cubicBezTo>
                  <a:cubicBezTo>
                    <a:pt x="19973" y="14670"/>
                    <a:pt x="20178" y="14625"/>
                    <a:pt x="20384" y="14556"/>
                  </a:cubicBezTo>
                  <a:cubicBezTo>
                    <a:pt x="22712" y="13826"/>
                    <a:pt x="23944" y="10311"/>
                    <a:pt x="23944" y="10311"/>
                  </a:cubicBezTo>
                  <a:cubicBezTo>
                    <a:pt x="23944" y="10311"/>
                    <a:pt x="23876" y="5860"/>
                    <a:pt x="23191" y="3874"/>
                  </a:cubicBezTo>
                  <a:cubicBezTo>
                    <a:pt x="22529" y="1888"/>
                    <a:pt x="21160" y="519"/>
                    <a:pt x="19630" y="108"/>
                  </a:cubicBezTo>
                  <a:cubicBezTo>
                    <a:pt x="19368" y="32"/>
                    <a:pt x="19104" y="0"/>
                    <a:pt x="18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61"/>
            <p:cNvSpPr/>
            <p:nvPr/>
          </p:nvSpPr>
          <p:spPr>
            <a:xfrm>
              <a:off x="4884450" y="4327587"/>
              <a:ext cx="671054" cy="409535"/>
            </a:xfrm>
            <a:custGeom>
              <a:avLst/>
              <a:gdLst/>
              <a:ahLst/>
              <a:cxnLst/>
              <a:rect l="l" t="t" r="r" b="b"/>
              <a:pathLst>
                <a:path w="19037" h="11618" extrusionOk="0">
                  <a:moveTo>
                    <a:pt x="3927" y="1"/>
                  </a:moveTo>
                  <a:cubicBezTo>
                    <a:pt x="3075" y="1"/>
                    <a:pt x="2378" y="110"/>
                    <a:pt x="1918" y="365"/>
                  </a:cubicBezTo>
                  <a:cubicBezTo>
                    <a:pt x="1918" y="365"/>
                    <a:pt x="23" y="1027"/>
                    <a:pt x="23" y="3127"/>
                  </a:cubicBezTo>
                  <a:cubicBezTo>
                    <a:pt x="0" y="7167"/>
                    <a:pt x="8172" y="11618"/>
                    <a:pt x="8172" y="11618"/>
                  </a:cubicBezTo>
                  <a:lnTo>
                    <a:pt x="19037" y="4405"/>
                  </a:lnTo>
                  <a:lnTo>
                    <a:pt x="19037" y="3652"/>
                  </a:lnTo>
                  <a:cubicBezTo>
                    <a:pt x="19037" y="3652"/>
                    <a:pt x="8863" y="1"/>
                    <a:pt x="39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61"/>
            <p:cNvSpPr/>
            <p:nvPr/>
          </p:nvSpPr>
          <p:spPr>
            <a:xfrm>
              <a:off x="5133872" y="4384691"/>
              <a:ext cx="671865" cy="494064"/>
            </a:xfrm>
            <a:custGeom>
              <a:avLst/>
              <a:gdLst/>
              <a:ahLst/>
              <a:cxnLst/>
              <a:rect l="l" t="t" r="r" b="b"/>
              <a:pathLst>
                <a:path w="19060" h="14016" extrusionOk="0">
                  <a:moveTo>
                    <a:pt x="16549" y="0"/>
                  </a:moveTo>
                  <a:lnTo>
                    <a:pt x="16457" y="46"/>
                  </a:lnTo>
                  <a:cubicBezTo>
                    <a:pt x="16503" y="23"/>
                    <a:pt x="16526" y="23"/>
                    <a:pt x="16549" y="0"/>
                  </a:cubicBezTo>
                  <a:close/>
                  <a:moveTo>
                    <a:pt x="16457" y="46"/>
                  </a:moveTo>
                  <a:lnTo>
                    <a:pt x="16206" y="183"/>
                  </a:lnTo>
                  <a:lnTo>
                    <a:pt x="15247" y="799"/>
                  </a:lnTo>
                  <a:lnTo>
                    <a:pt x="11732" y="3013"/>
                  </a:lnTo>
                  <a:lnTo>
                    <a:pt x="23" y="10454"/>
                  </a:lnTo>
                  <a:lnTo>
                    <a:pt x="0" y="10477"/>
                  </a:lnTo>
                  <a:lnTo>
                    <a:pt x="23" y="10523"/>
                  </a:lnTo>
                  <a:lnTo>
                    <a:pt x="616" y="11687"/>
                  </a:lnTo>
                  <a:cubicBezTo>
                    <a:pt x="1027" y="12463"/>
                    <a:pt x="1438" y="13239"/>
                    <a:pt x="1826" y="13969"/>
                  </a:cubicBezTo>
                  <a:lnTo>
                    <a:pt x="1849" y="14015"/>
                  </a:lnTo>
                  <a:lnTo>
                    <a:pt x="1895" y="13992"/>
                  </a:lnTo>
                  <a:cubicBezTo>
                    <a:pt x="4337" y="13171"/>
                    <a:pt x="6620" y="12349"/>
                    <a:pt x="8697" y="11596"/>
                  </a:cubicBezTo>
                  <a:cubicBezTo>
                    <a:pt x="10751" y="10842"/>
                    <a:pt x="12600" y="10158"/>
                    <a:pt x="14129" y="9587"/>
                  </a:cubicBezTo>
                  <a:lnTo>
                    <a:pt x="17735" y="8240"/>
                  </a:lnTo>
                  <a:lnTo>
                    <a:pt x="18717" y="7852"/>
                  </a:lnTo>
                  <a:lnTo>
                    <a:pt x="18968" y="7761"/>
                  </a:lnTo>
                  <a:cubicBezTo>
                    <a:pt x="19036" y="7738"/>
                    <a:pt x="19059" y="7715"/>
                    <a:pt x="19059" y="7715"/>
                  </a:cubicBezTo>
                  <a:lnTo>
                    <a:pt x="19059" y="7715"/>
                  </a:lnTo>
                  <a:lnTo>
                    <a:pt x="18968" y="7738"/>
                  </a:lnTo>
                  <a:lnTo>
                    <a:pt x="18717" y="7829"/>
                  </a:lnTo>
                  <a:lnTo>
                    <a:pt x="17735" y="8195"/>
                  </a:lnTo>
                  <a:lnTo>
                    <a:pt x="14106" y="9519"/>
                  </a:lnTo>
                  <a:lnTo>
                    <a:pt x="8651" y="11504"/>
                  </a:lnTo>
                  <a:cubicBezTo>
                    <a:pt x="6588" y="12230"/>
                    <a:pt x="4321" y="13046"/>
                    <a:pt x="1897" y="13884"/>
                  </a:cubicBezTo>
                  <a:lnTo>
                    <a:pt x="1897" y="13884"/>
                  </a:lnTo>
                  <a:lnTo>
                    <a:pt x="731" y="11618"/>
                  </a:lnTo>
                  <a:cubicBezTo>
                    <a:pt x="511" y="11245"/>
                    <a:pt x="312" y="10850"/>
                    <a:pt x="135" y="10495"/>
                  </a:cubicBezTo>
                  <a:lnTo>
                    <a:pt x="135" y="10495"/>
                  </a:lnTo>
                  <a:lnTo>
                    <a:pt x="11778" y="3082"/>
                  </a:lnTo>
                  <a:lnTo>
                    <a:pt x="15270" y="822"/>
                  </a:lnTo>
                  <a:lnTo>
                    <a:pt x="16229" y="206"/>
                  </a:lnTo>
                  <a:lnTo>
                    <a:pt x="16457" y="4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61"/>
            <p:cNvSpPr/>
            <p:nvPr/>
          </p:nvSpPr>
          <p:spPr>
            <a:xfrm>
              <a:off x="5129043" y="4412044"/>
              <a:ext cx="232544" cy="199586"/>
            </a:xfrm>
            <a:custGeom>
              <a:avLst/>
              <a:gdLst/>
              <a:ahLst/>
              <a:cxnLst/>
              <a:rect l="l" t="t" r="r" b="b"/>
              <a:pathLst>
                <a:path w="6597" h="5662" extrusionOk="0">
                  <a:moveTo>
                    <a:pt x="0" y="0"/>
                  </a:moveTo>
                  <a:lnTo>
                    <a:pt x="0" y="0"/>
                  </a:lnTo>
                  <a:cubicBezTo>
                    <a:pt x="69" y="92"/>
                    <a:pt x="160" y="183"/>
                    <a:pt x="228" y="252"/>
                  </a:cubicBezTo>
                  <a:cubicBezTo>
                    <a:pt x="388" y="411"/>
                    <a:pt x="617" y="640"/>
                    <a:pt x="913" y="891"/>
                  </a:cubicBezTo>
                  <a:cubicBezTo>
                    <a:pt x="1484" y="1438"/>
                    <a:pt x="2283" y="2169"/>
                    <a:pt x="3196" y="2968"/>
                  </a:cubicBezTo>
                  <a:cubicBezTo>
                    <a:pt x="4109" y="3744"/>
                    <a:pt x="4953" y="4429"/>
                    <a:pt x="5570" y="4908"/>
                  </a:cubicBezTo>
                  <a:cubicBezTo>
                    <a:pt x="5889" y="5136"/>
                    <a:pt x="6140" y="5342"/>
                    <a:pt x="6300" y="5456"/>
                  </a:cubicBezTo>
                  <a:cubicBezTo>
                    <a:pt x="6391" y="5524"/>
                    <a:pt x="6483" y="5593"/>
                    <a:pt x="6597" y="5661"/>
                  </a:cubicBezTo>
                  <a:cubicBezTo>
                    <a:pt x="6505" y="5570"/>
                    <a:pt x="6437" y="5501"/>
                    <a:pt x="6346" y="5410"/>
                  </a:cubicBezTo>
                  <a:lnTo>
                    <a:pt x="5615" y="4839"/>
                  </a:lnTo>
                  <a:cubicBezTo>
                    <a:pt x="4999" y="4337"/>
                    <a:pt x="4177" y="3652"/>
                    <a:pt x="3264" y="2876"/>
                  </a:cubicBezTo>
                  <a:cubicBezTo>
                    <a:pt x="2351" y="2078"/>
                    <a:pt x="1552" y="1370"/>
                    <a:pt x="959" y="845"/>
                  </a:cubicBezTo>
                  <a:lnTo>
                    <a:pt x="274" y="206"/>
                  </a:lnTo>
                  <a:cubicBezTo>
                    <a:pt x="183" y="137"/>
                    <a:pt x="92" y="69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61"/>
            <p:cNvSpPr/>
            <p:nvPr/>
          </p:nvSpPr>
          <p:spPr>
            <a:xfrm>
              <a:off x="5059849" y="4392410"/>
              <a:ext cx="70042" cy="21467"/>
            </a:xfrm>
            <a:custGeom>
              <a:avLst/>
              <a:gdLst/>
              <a:ahLst/>
              <a:cxnLst/>
              <a:rect l="l" t="t" r="r" b="b"/>
              <a:pathLst>
                <a:path w="1987" h="609" extrusionOk="0">
                  <a:moveTo>
                    <a:pt x="335" y="0"/>
                  </a:moveTo>
                  <a:cubicBezTo>
                    <a:pt x="222" y="0"/>
                    <a:pt x="110" y="11"/>
                    <a:pt x="0" y="32"/>
                  </a:cubicBezTo>
                  <a:cubicBezTo>
                    <a:pt x="0" y="55"/>
                    <a:pt x="480" y="78"/>
                    <a:pt x="1005" y="238"/>
                  </a:cubicBezTo>
                  <a:cubicBezTo>
                    <a:pt x="1508" y="385"/>
                    <a:pt x="1896" y="609"/>
                    <a:pt x="1973" y="609"/>
                  </a:cubicBezTo>
                  <a:cubicBezTo>
                    <a:pt x="1980" y="609"/>
                    <a:pt x="1984" y="607"/>
                    <a:pt x="1986" y="603"/>
                  </a:cubicBezTo>
                  <a:cubicBezTo>
                    <a:pt x="1712" y="375"/>
                    <a:pt x="1393" y="215"/>
                    <a:pt x="1050" y="124"/>
                  </a:cubicBezTo>
                  <a:cubicBezTo>
                    <a:pt x="818" y="46"/>
                    <a:pt x="574" y="0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61"/>
            <p:cNvSpPr/>
            <p:nvPr/>
          </p:nvSpPr>
          <p:spPr>
            <a:xfrm>
              <a:off x="5092032" y="4371014"/>
              <a:ext cx="35426" cy="42723"/>
            </a:xfrm>
            <a:custGeom>
              <a:avLst/>
              <a:gdLst/>
              <a:ahLst/>
              <a:cxnLst/>
              <a:rect l="l" t="t" r="r" b="b"/>
              <a:pathLst>
                <a:path w="1005" h="1212" extrusionOk="0">
                  <a:moveTo>
                    <a:pt x="23" y="0"/>
                  </a:moveTo>
                  <a:lnTo>
                    <a:pt x="23" y="0"/>
                  </a:lnTo>
                  <a:cubicBezTo>
                    <a:pt x="0" y="23"/>
                    <a:pt x="297" y="229"/>
                    <a:pt x="571" y="548"/>
                  </a:cubicBezTo>
                  <a:cubicBezTo>
                    <a:pt x="836" y="880"/>
                    <a:pt x="952" y="1211"/>
                    <a:pt x="1000" y="1211"/>
                  </a:cubicBezTo>
                  <a:cubicBezTo>
                    <a:pt x="1002" y="1211"/>
                    <a:pt x="1003" y="1211"/>
                    <a:pt x="1005" y="1210"/>
                  </a:cubicBezTo>
                  <a:cubicBezTo>
                    <a:pt x="959" y="936"/>
                    <a:pt x="845" y="685"/>
                    <a:pt x="662" y="480"/>
                  </a:cubicBezTo>
                  <a:cubicBezTo>
                    <a:pt x="502" y="251"/>
                    <a:pt x="274" y="92"/>
                    <a:pt x="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61"/>
            <p:cNvSpPr/>
            <p:nvPr/>
          </p:nvSpPr>
          <p:spPr>
            <a:xfrm>
              <a:off x="4930309" y="4820687"/>
              <a:ext cx="22560" cy="58832"/>
            </a:xfrm>
            <a:custGeom>
              <a:avLst/>
              <a:gdLst/>
              <a:ahLst/>
              <a:cxnLst/>
              <a:rect l="l" t="t" r="r" b="b"/>
              <a:pathLst>
                <a:path w="640" h="1669" extrusionOk="0">
                  <a:moveTo>
                    <a:pt x="31" y="1"/>
                  </a:moveTo>
                  <a:cubicBezTo>
                    <a:pt x="12" y="1"/>
                    <a:pt x="0" y="3"/>
                    <a:pt x="0" y="3"/>
                  </a:cubicBezTo>
                  <a:cubicBezTo>
                    <a:pt x="92" y="48"/>
                    <a:pt x="183" y="94"/>
                    <a:pt x="229" y="162"/>
                  </a:cubicBezTo>
                  <a:cubicBezTo>
                    <a:pt x="388" y="322"/>
                    <a:pt x="480" y="528"/>
                    <a:pt x="503" y="756"/>
                  </a:cubicBezTo>
                  <a:cubicBezTo>
                    <a:pt x="525" y="961"/>
                    <a:pt x="503" y="1190"/>
                    <a:pt x="434" y="1395"/>
                  </a:cubicBezTo>
                  <a:cubicBezTo>
                    <a:pt x="388" y="1555"/>
                    <a:pt x="320" y="1669"/>
                    <a:pt x="343" y="1669"/>
                  </a:cubicBezTo>
                  <a:cubicBezTo>
                    <a:pt x="343" y="1669"/>
                    <a:pt x="434" y="1600"/>
                    <a:pt x="503" y="1441"/>
                  </a:cubicBezTo>
                  <a:cubicBezTo>
                    <a:pt x="594" y="1212"/>
                    <a:pt x="639" y="961"/>
                    <a:pt x="594" y="733"/>
                  </a:cubicBezTo>
                  <a:cubicBezTo>
                    <a:pt x="571" y="482"/>
                    <a:pt x="457" y="254"/>
                    <a:pt x="297" y="94"/>
                  </a:cubicBezTo>
                  <a:cubicBezTo>
                    <a:pt x="183" y="12"/>
                    <a:pt x="81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94" name="Google Shape;4394;p61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395" name="Google Shape;4395;p61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396" name="Google Shape;4396;p61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397" name="Google Shape;4397;p61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398" name="Google Shape;4398;p61"/>
          <p:cNvSpPr txBox="1">
            <a:spLocks noGrp="1"/>
          </p:cNvSpPr>
          <p:nvPr>
            <p:ph type="title"/>
          </p:nvPr>
        </p:nvSpPr>
        <p:spPr>
          <a:xfrm>
            <a:off x="849399" y="355655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With </a:t>
            </a:r>
            <a:r>
              <a:rPr lang="en-AU" dirty="0" err="1"/>
              <a:t>Akashfu</a:t>
            </a:r>
            <a:r>
              <a:rPr lang="en-AU" dirty="0"/>
              <a:t> knowledge and wisdom.. </a:t>
            </a:r>
            <a:endParaRPr dirty="0"/>
          </a:p>
        </p:txBody>
      </p:sp>
      <p:sp>
        <p:nvSpPr>
          <p:cNvPr id="4399" name="Google Shape;4399;p61">
            <a:hlinkClick r:id="rId10" action="ppaction://hlinksldjump"/>
          </p:cNvPr>
          <p:cNvSpPr txBox="1"/>
          <p:nvPr/>
        </p:nvSpPr>
        <p:spPr>
          <a:xfrm rot="5400000">
            <a:off x="8637230" y="301041"/>
            <a:ext cx="663139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400" name="Google Shape;4400;p61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914FA9-F5EE-23EC-A620-EAFA277E15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5418" y="419568"/>
            <a:ext cx="5265339" cy="1594200"/>
          </a:xfrm>
        </p:spPr>
        <p:txBody>
          <a:bodyPr/>
          <a:lstStyle/>
          <a:p>
            <a:r>
              <a:rPr lang="en-AU" dirty="0"/>
              <a:t>We finally switch to different dataset and …. Voila! From 40% accuracy, we get 90% accuracy..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5090A7-D971-5150-1C22-57A181D7F81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150903" y="2353068"/>
            <a:ext cx="1286392" cy="639454"/>
          </a:xfrm>
          <a:prstGeom prst="rect">
            <a:avLst/>
          </a:prstGeom>
        </p:spPr>
      </p:pic>
      <p:grpSp>
        <p:nvGrpSpPr>
          <p:cNvPr id="92" name="Google Shape;4915;p67">
            <a:extLst>
              <a:ext uri="{FF2B5EF4-FFF2-40B4-BE49-F238E27FC236}">
                <a16:creationId xmlns:a16="http://schemas.microsoft.com/office/drawing/2014/main" id="{95407979-0864-A418-1133-97770A7E19F2}"/>
              </a:ext>
            </a:extLst>
          </p:cNvPr>
          <p:cNvGrpSpPr/>
          <p:nvPr/>
        </p:nvGrpSpPr>
        <p:grpSpPr>
          <a:xfrm>
            <a:off x="7651424" y="3842475"/>
            <a:ext cx="501275" cy="501275"/>
            <a:chOff x="4946900" y="2570200"/>
            <a:chExt cx="501275" cy="501275"/>
          </a:xfrm>
        </p:grpSpPr>
        <p:sp>
          <p:nvSpPr>
            <p:cNvPr id="93" name="Google Shape;4916;p67">
              <a:extLst>
                <a:ext uri="{FF2B5EF4-FFF2-40B4-BE49-F238E27FC236}">
                  <a16:creationId xmlns:a16="http://schemas.microsoft.com/office/drawing/2014/main" id="{4054A650-429B-12E1-7463-486FD8DD6365}"/>
                </a:ext>
              </a:extLst>
            </p:cNvPr>
            <p:cNvSpPr/>
            <p:nvPr/>
          </p:nvSpPr>
          <p:spPr>
            <a:xfrm>
              <a:off x="5368575" y="3010050"/>
              <a:ext cx="52650" cy="51400"/>
            </a:xfrm>
            <a:custGeom>
              <a:avLst/>
              <a:gdLst/>
              <a:ahLst/>
              <a:cxnLst/>
              <a:rect l="l" t="t" r="r" b="b"/>
              <a:pathLst>
                <a:path w="2106" h="2056" extrusionOk="0">
                  <a:moveTo>
                    <a:pt x="903" y="1"/>
                  </a:moveTo>
                  <a:lnTo>
                    <a:pt x="1" y="928"/>
                  </a:lnTo>
                  <a:lnTo>
                    <a:pt x="778" y="1705"/>
                  </a:lnTo>
                  <a:cubicBezTo>
                    <a:pt x="1003" y="1931"/>
                    <a:pt x="1304" y="2056"/>
                    <a:pt x="1605" y="2056"/>
                  </a:cubicBezTo>
                  <a:cubicBezTo>
                    <a:pt x="1730" y="2056"/>
                    <a:pt x="1855" y="2031"/>
                    <a:pt x="1981" y="2006"/>
                  </a:cubicBezTo>
                  <a:cubicBezTo>
                    <a:pt x="2106" y="1580"/>
                    <a:pt x="2031" y="1129"/>
                    <a:pt x="1705" y="803"/>
                  </a:cubicBezTo>
                  <a:lnTo>
                    <a:pt x="9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4917;p67">
              <a:extLst>
                <a:ext uri="{FF2B5EF4-FFF2-40B4-BE49-F238E27FC236}">
                  <a16:creationId xmlns:a16="http://schemas.microsoft.com/office/drawing/2014/main" id="{9625B161-7BE5-FAE6-0083-DFB5AC82091F}"/>
                </a:ext>
              </a:extLst>
            </p:cNvPr>
            <p:cNvSpPr/>
            <p:nvPr/>
          </p:nvSpPr>
          <p:spPr>
            <a:xfrm>
              <a:off x="5258925" y="2901025"/>
              <a:ext cx="132225" cy="132250"/>
            </a:xfrm>
            <a:custGeom>
              <a:avLst/>
              <a:gdLst/>
              <a:ahLst/>
              <a:cxnLst/>
              <a:rect l="l" t="t" r="r" b="b"/>
              <a:pathLst>
                <a:path w="5289" h="5290" extrusionOk="0">
                  <a:moveTo>
                    <a:pt x="928" y="1"/>
                  </a:moveTo>
                  <a:lnTo>
                    <a:pt x="652" y="277"/>
                  </a:lnTo>
                  <a:lnTo>
                    <a:pt x="1" y="903"/>
                  </a:lnTo>
                  <a:lnTo>
                    <a:pt x="4387" y="5289"/>
                  </a:lnTo>
                  <a:lnTo>
                    <a:pt x="5289" y="4362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918;p67">
              <a:extLst>
                <a:ext uri="{FF2B5EF4-FFF2-40B4-BE49-F238E27FC236}">
                  <a16:creationId xmlns:a16="http://schemas.microsoft.com/office/drawing/2014/main" id="{33B75B29-98CC-16D9-79E5-B3B9CAC3C020}"/>
                </a:ext>
              </a:extLst>
            </p:cNvPr>
            <p:cNvSpPr/>
            <p:nvPr/>
          </p:nvSpPr>
          <p:spPr>
            <a:xfrm>
              <a:off x="5226350" y="2849025"/>
              <a:ext cx="67700" cy="67700"/>
            </a:xfrm>
            <a:custGeom>
              <a:avLst/>
              <a:gdLst/>
              <a:ahLst/>
              <a:cxnLst/>
              <a:rect l="l" t="t" r="r" b="b"/>
              <a:pathLst>
                <a:path w="2708" h="2708" extrusionOk="0">
                  <a:moveTo>
                    <a:pt x="1103" y="1"/>
                  </a:moveTo>
                  <a:cubicBezTo>
                    <a:pt x="777" y="427"/>
                    <a:pt x="401" y="803"/>
                    <a:pt x="0" y="1128"/>
                  </a:cubicBezTo>
                  <a:lnTo>
                    <a:pt x="1579" y="2707"/>
                  </a:lnTo>
                  <a:lnTo>
                    <a:pt x="2707" y="1605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919;p67">
              <a:extLst>
                <a:ext uri="{FF2B5EF4-FFF2-40B4-BE49-F238E27FC236}">
                  <a16:creationId xmlns:a16="http://schemas.microsoft.com/office/drawing/2014/main" id="{A4B1C3CD-E039-2428-B708-9240CFDA373B}"/>
                </a:ext>
              </a:extLst>
            </p:cNvPr>
            <p:cNvSpPr/>
            <p:nvPr/>
          </p:nvSpPr>
          <p:spPr>
            <a:xfrm>
              <a:off x="5017700" y="2582725"/>
              <a:ext cx="271950" cy="327100"/>
            </a:xfrm>
            <a:custGeom>
              <a:avLst/>
              <a:gdLst/>
              <a:ahLst/>
              <a:cxnLst/>
              <a:rect l="l" t="t" r="r" b="b"/>
              <a:pathLst>
                <a:path w="10878" h="13084" extrusionOk="0">
                  <a:moveTo>
                    <a:pt x="5439" y="1"/>
                  </a:moveTo>
                  <a:cubicBezTo>
                    <a:pt x="2331" y="577"/>
                    <a:pt x="1" y="3284"/>
                    <a:pt x="1" y="6542"/>
                  </a:cubicBezTo>
                  <a:cubicBezTo>
                    <a:pt x="1" y="9801"/>
                    <a:pt x="2331" y="12507"/>
                    <a:pt x="5439" y="13084"/>
                  </a:cubicBezTo>
                  <a:cubicBezTo>
                    <a:pt x="6517" y="12883"/>
                    <a:pt x="7494" y="12432"/>
                    <a:pt x="8346" y="11780"/>
                  </a:cubicBezTo>
                  <a:cubicBezTo>
                    <a:pt x="8747" y="11455"/>
                    <a:pt x="9123" y="11079"/>
                    <a:pt x="9449" y="10653"/>
                  </a:cubicBezTo>
                  <a:cubicBezTo>
                    <a:pt x="10326" y="9525"/>
                    <a:pt x="10878" y="8096"/>
                    <a:pt x="10878" y="6542"/>
                  </a:cubicBezTo>
                  <a:cubicBezTo>
                    <a:pt x="10878" y="3284"/>
                    <a:pt x="8522" y="577"/>
                    <a:pt x="54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920;p67">
              <a:extLst>
                <a:ext uri="{FF2B5EF4-FFF2-40B4-BE49-F238E27FC236}">
                  <a16:creationId xmlns:a16="http://schemas.microsoft.com/office/drawing/2014/main" id="{58436725-8B7A-C4A7-D56B-ECA4C44FF538}"/>
                </a:ext>
              </a:extLst>
            </p:cNvPr>
            <p:cNvSpPr/>
            <p:nvPr/>
          </p:nvSpPr>
          <p:spPr>
            <a:xfrm>
              <a:off x="4995150" y="2617825"/>
              <a:ext cx="256275" cy="256925"/>
            </a:xfrm>
            <a:custGeom>
              <a:avLst/>
              <a:gdLst/>
              <a:ahLst/>
              <a:cxnLst/>
              <a:rect l="l" t="t" r="r" b="b"/>
              <a:pathLst>
                <a:path w="10251" h="10277" extrusionOk="0">
                  <a:moveTo>
                    <a:pt x="5113" y="0"/>
                  </a:moveTo>
                  <a:cubicBezTo>
                    <a:pt x="2281" y="0"/>
                    <a:pt x="0" y="2306"/>
                    <a:pt x="0" y="5138"/>
                  </a:cubicBezTo>
                  <a:cubicBezTo>
                    <a:pt x="0" y="7970"/>
                    <a:pt x="2281" y="10276"/>
                    <a:pt x="5113" y="10276"/>
                  </a:cubicBezTo>
                  <a:cubicBezTo>
                    <a:pt x="6316" y="10276"/>
                    <a:pt x="7419" y="9850"/>
                    <a:pt x="8296" y="9173"/>
                  </a:cubicBezTo>
                  <a:cubicBezTo>
                    <a:pt x="8622" y="8923"/>
                    <a:pt x="8898" y="8622"/>
                    <a:pt x="9148" y="8321"/>
                  </a:cubicBezTo>
                  <a:cubicBezTo>
                    <a:pt x="9825" y="7444"/>
                    <a:pt x="10251" y="6341"/>
                    <a:pt x="10251" y="5138"/>
                  </a:cubicBezTo>
                  <a:cubicBezTo>
                    <a:pt x="10251" y="2306"/>
                    <a:pt x="7945" y="0"/>
                    <a:pt x="5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921;p67">
              <a:extLst>
                <a:ext uri="{FF2B5EF4-FFF2-40B4-BE49-F238E27FC236}">
                  <a16:creationId xmlns:a16="http://schemas.microsoft.com/office/drawing/2014/main" id="{1A36D993-6BC5-372E-D7B3-2DDCDD651272}"/>
                </a:ext>
              </a:extLst>
            </p:cNvPr>
            <p:cNvSpPr/>
            <p:nvPr/>
          </p:nvSpPr>
          <p:spPr>
            <a:xfrm>
              <a:off x="5062175" y="2622825"/>
              <a:ext cx="189250" cy="246900"/>
            </a:xfrm>
            <a:custGeom>
              <a:avLst/>
              <a:gdLst/>
              <a:ahLst/>
              <a:cxnLst/>
              <a:rect l="l" t="t" r="r" b="b"/>
              <a:pathLst>
                <a:path w="7570" h="9876" extrusionOk="0">
                  <a:moveTo>
                    <a:pt x="3785" y="1"/>
                  </a:moveTo>
                  <a:cubicBezTo>
                    <a:pt x="1605" y="577"/>
                    <a:pt x="1" y="2582"/>
                    <a:pt x="1" y="4938"/>
                  </a:cubicBezTo>
                  <a:cubicBezTo>
                    <a:pt x="1" y="7294"/>
                    <a:pt x="1605" y="9299"/>
                    <a:pt x="3785" y="9876"/>
                  </a:cubicBezTo>
                  <a:cubicBezTo>
                    <a:pt x="4462" y="9700"/>
                    <a:pt x="5089" y="9374"/>
                    <a:pt x="5615" y="8973"/>
                  </a:cubicBezTo>
                  <a:cubicBezTo>
                    <a:pt x="5941" y="8723"/>
                    <a:pt x="6217" y="8422"/>
                    <a:pt x="6467" y="8121"/>
                  </a:cubicBezTo>
                  <a:cubicBezTo>
                    <a:pt x="7144" y="7244"/>
                    <a:pt x="7570" y="6141"/>
                    <a:pt x="7570" y="4938"/>
                  </a:cubicBezTo>
                  <a:cubicBezTo>
                    <a:pt x="7570" y="2582"/>
                    <a:pt x="5966" y="577"/>
                    <a:pt x="37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922;p67">
              <a:extLst>
                <a:ext uri="{FF2B5EF4-FFF2-40B4-BE49-F238E27FC236}">
                  <a16:creationId xmlns:a16="http://schemas.microsoft.com/office/drawing/2014/main" id="{CE50392C-7B9A-6948-C223-9E244A12634A}"/>
                </a:ext>
              </a:extLst>
            </p:cNvPr>
            <p:cNvSpPr/>
            <p:nvPr/>
          </p:nvSpPr>
          <p:spPr>
            <a:xfrm>
              <a:off x="5124225" y="2697400"/>
              <a:ext cx="87100" cy="97775"/>
            </a:xfrm>
            <a:custGeom>
              <a:avLst/>
              <a:gdLst/>
              <a:ahLst/>
              <a:cxnLst/>
              <a:rect l="l" t="t" r="r" b="b"/>
              <a:pathLst>
                <a:path w="3484" h="3911" extrusionOk="0">
                  <a:moveTo>
                    <a:pt x="0" y="0"/>
                  </a:moveTo>
                  <a:lnTo>
                    <a:pt x="0" y="0"/>
                  </a:lnTo>
                  <a:cubicBezTo>
                    <a:pt x="1078" y="26"/>
                    <a:pt x="1905" y="903"/>
                    <a:pt x="1905" y="1955"/>
                  </a:cubicBezTo>
                  <a:cubicBezTo>
                    <a:pt x="1905" y="3008"/>
                    <a:pt x="1078" y="3885"/>
                    <a:pt x="0" y="3910"/>
                  </a:cubicBezTo>
                  <a:cubicBezTo>
                    <a:pt x="1930" y="3885"/>
                    <a:pt x="3484" y="1955"/>
                    <a:pt x="3484" y="1955"/>
                  </a:cubicBezTo>
                  <a:cubicBezTo>
                    <a:pt x="3484" y="1955"/>
                    <a:pt x="1930" y="2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923;p67">
              <a:extLst>
                <a:ext uri="{FF2B5EF4-FFF2-40B4-BE49-F238E27FC236}">
                  <a16:creationId xmlns:a16="http://schemas.microsoft.com/office/drawing/2014/main" id="{2219532A-D205-D277-9354-23B41CDB4588}"/>
                </a:ext>
              </a:extLst>
            </p:cNvPr>
            <p:cNvSpPr/>
            <p:nvPr/>
          </p:nvSpPr>
          <p:spPr>
            <a:xfrm>
              <a:off x="5074100" y="2697400"/>
              <a:ext cx="97750" cy="97775"/>
            </a:xfrm>
            <a:custGeom>
              <a:avLst/>
              <a:gdLst/>
              <a:ahLst/>
              <a:cxnLst/>
              <a:rect l="l" t="t" r="r" b="b"/>
              <a:pathLst>
                <a:path w="3910" h="3911" extrusionOk="0">
                  <a:moveTo>
                    <a:pt x="1955" y="1554"/>
                  </a:moveTo>
                  <a:cubicBezTo>
                    <a:pt x="2181" y="1554"/>
                    <a:pt x="2356" y="1730"/>
                    <a:pt x="2356" y="1955"/>
                  </a:cubicBezTo>
                  <a:cubicBezTo>
                    <a:pt x="2356" y="2181"/>
                    <a:pt x="2181" y="2356"/>
                    <a:pt x="1955" y="2356"/>
                  </a:cubicBezTo>
                  <a:cubicBezTo>
                    <a:pt x="1755" y="2356"/>
                    <a:pt x="1579" y="2181"/>
                    <a:pt x="1579" y="1955"/>
                  </a:cubicBezTo>
                  <a:cubicBezTo>
                    <a:pt x="1579" y="1730"/>
                    <a:pt x="1755" y="1554"/>
                    <a:pt x="1955" y="1554"/>
                  </a:cubicBezTo>
                  <a:close/>
                  <a:moveTo>
                    <a:pt x="1905" y="0"/>
                  </a:moveTo>
                  <a:cubicBezTo>
                    <a:pt x="852" y="26"/>
                    <a:pt x="0" y="903"/>
                    <a:pt x="0" y="1955"/>
                  </a:cubicBezTo>
                  <a:cubicBezTo>
                    <a:pt x="0" y="3008"/>
                    <a:pt x="852" y="3885"/>
                    <a:pt x="1905" y="3910"/>
                  </a:cubicBezTo>
                  <a:lnTo>
                    <a:pt x="2005" y="3910"/>
                  </a:lnTo>
                  <a:cubicBezTo>
                    <a:pt x="3083" y="3885"/>
                    <a:pt x="3910" y="3008"/>
                    <a:pt x="3910" y="1955"/>
                  </a:cubicBezTo>
                  <a:cubicBezTo>
                    <a:pt x="3910" y="903"/>
                    <a:pt x="3083" y="26"/>
                    <a:pt x="20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924;p67">
              <a:extLst>
                <a:ext uri="{FF2B5EF4-FFF2-40B4-BE49-F238E27FC236}">
                  <a16:creationId xmlns:a16="http://schemas.microsoft.com/office/drawing/2014/main" id="{C79D4FD5-E9DD-2AA5-9816-673F190D9A2A}"/>
                </a:ext>
              </a:extLst>
            </p:cNvPr>
            <p:cNvSpPr/>
            <p:nvPr/>
          </p:nvSpPr>
          <p:spPr>
            <a:xfrm>
              <a:off x="5035250" y="2697400"/>
              <a:ext cx="86475" cy="97775"/>
            </a:xfrm>
            <a:custGeom>
              <a:avLst/>
              <a:gdLst/>
              <a:ahLst/>
              <a:cxnLst/>
              <a:rect l="l" t="t" r="r" b="b"/>
              <a:pathLst>
                <a:path w="3459" h="3911" extrusionOk="0">
                  <a:moveTo>
                    <a:pt x="3459" y="0"/>
                  </a:moveTo>
                  <a:lnTo>
                    <a:pt x="3459" y="0"/>
                  </a:lnTo>
                  <a:cubicBezTo>
                    <a:pt x="1529" y="26"/>
                    <a:pt x="0" y="1955"/>
                    <a:pt x="0" y="1955"/>
                  </a:cubicBezTo>
                  <a:cubicBezTo>
                    <a:pt x="0" y="1955"/>
                    <a:pt x="1529" y="3885"/>
                    <a:pt x="3459" y="3910"/>
                  </a:cubicBezTo>
                  <a:cubicBezTo>
                    <a:pt x="2406" y="3885"/>
                    <a:pt x="1554" y="3008"/>
                    <a:pt x="1554" y="1955"/>
                  </a:cubicBezTo>
                  <a:cubicBezTo>
                    <a:pt x="1554" y="903"/>
                    <a:pt x="2406" y="26"/>
                    <a:pt x="3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925;p67">
              <a:extLst>
                <a:ext uri="{FF2B5EF4-FFF2-40B4-BE49-F238E27FC236}">
                  <a16:creationId xmlns:a16="http://schemas.microsoft.com/office/drawing/2014/main" id="{E49819A2-637A-E5A9-CD68-8DCF166F4DBC}"/>
                </a:ext>
              </a:extLst>
            </p:cNvPr>
            <p:cNvSpPr/>
            <p:nvPr/>
          </p:nvSpPr>
          <p:spPr>
            <a:xfrm>
              <a:off x="5022725" y="2646325"/>
              <a:ext cx="21325" cy="19925"/>
            </a:xfrm>
            <a:custGeom>
              <a:avLst/>
              <a:gdLst/>
              <a:ahLst/>
              <a:cxnLst/>
              <a:rect l="l" t="t" r="r" b="b"/>
              <a:pathLst>
                <a:path w="853" h="797" extrusionOk="0">
                  <a:moveTo>
                    <a:pt x="426" y="1"/>
                  </a:moveTo>
                  <a:cubicBezTo>
                    <a:pt x="326" y="1"/>
                    <a:pt x="226" y="38"/>
                    <a:pt x="150" y="114"/>
                  </a:cubicBezTo>
                  <a:cubicBezTo>
                    <a:pt x="0" y="264"/>
                    <a:pt x="0" y="515"/>
                    <a:pt x="150" y="665"/>
                  </a:cubicBezTo>
                  <a:cubicBezTo>
                    <a:pt x="226" y="753"/>
                    <a:pt x="326" y="797"/>
                    <a:pt x="426" y="797"/>
                  </a:cubicBezTo>
                  <a:cubicBezTo>
                    <a:pt x="526" y="797"/>
                    <a:pt x="627" y="753"/>
                    <a:pt x="702" y="665"/>
                  </a:cubicBezTo>
                  <a:cubicBezTo>
                    <a:pt x="852" y="515"/>
                    <a:pt x="852" y="264"/>
                    <a:pt x="702" y="114"/>
                  </a:cubicBezTo>
                  <a:cubicBezTo>
                    <a:pt x="627" y="38"/>
                    <a:pt x="526" y="1"/>
                    <a:pt x="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926;p67">
              <a:extLst>
                <a:ext uri="{FF2B5EF4-FFF2-40B4-BE49-F238E27FC236}">
                  <a16:creationId xmlns:a16="http://schemas.microsoft.com/office/drawing/2014/main" id="{2ADAC59B-900C-7AB3-1A12-ED384860DC4B}"/>
                </a:ext>
              </a:extLst>
            </p:cNvPr>
            <p:cNvSpPr/>
            <p:nvPr/>
          </p:nvSpPr>
          <p:spPr>
            <a:xfrm>
              <a:off x="4986375" y="2609050"/>
              <a:ext cx="273825" cy="274475"/>
            </a:xfrm>
            <a:custGeom>
              <a:avLst/>
              <a:gdLst/>
              <a:ahLst/>
              <a:cxnLst/>
              <a:rect l="l" t="t" r="r" b="b"/>
              <a:pathLst>
                <a:path w="10953" h="10979" extrusionOk="0">
                  <a:moveTo>
                    <a:pt x="5464" y="1"/>
                  </a:moveTo>
                  <a:cubicBezTo>
                    <a:pt x="4587" y="1"/>
                    <a:pt x="3735" y="226"/>
                    <a:pt x="2958" y="627"/>
                  </a:cubicBezTo>
                  <a:cubicBezTo>
                    <a:pt x="2757" y="727"/>
                    <a:pt x="2682" y="953"/>
                    <a:pt x="2782" y="1153"/>
                  </a:cubicBezTo>
                  <a:cubicBezTo>
                    <a:pt x="2852" y="1275"/>
                    <a:pt x="2994" y="1349"/>
                    <a:pt x="3133" y="1349"/>
                  </a:cubicBezTo>
                  <a:cubicBezTo>
                    <a:pt x="3194" y="1349"/>
                    <a:pt x="3255" y="1335"/>
                    <a:pt x="3309" y="1304"/>
                  </a:cubicBezTo>
                  <a:cubicBezTo>
                    <a:pt x="3985" y="978"/>
                    <a:pt x="4712" y="803"/>
                    <a:pt x="5464" y="803"/>
                  </a:cubicBezTo>
                  <a:cubicBezTo>
                    <a:pt x="8071" y="803"/>
                    <a:pt x="10176" y="2908"/>
                    <a:pt x="10176" y="5489"/>
                  </a:cubicBezTo>
                  <a:cubicBezTo>
                    <a:pt x="10176" y="8071"/>
                    <a:pt x="8071" y="10176"/>
                    <a:pt x="5464" y="10176"/>
                  </a:cubicBezTo>
                  <a:cubicBezTo>
                    <a:pt x="2883" y="10176"/>
                    <a:pt x="777" y="8071"/>
                    <a:pt x="777" y="5489"/>
                  </a:cubicBezTo>
                  <a:cubicBezTo>
                    <a:pt x="777" y="4737"/>
                    <a:pt x="953" y="4011"/>
                    <a:pt x="1304" y="3334"/>
                  </a:cubicBezTo>
                  <a:cubicBezTo>
                    <a:pt x="1404" y="3133"/>
                    <a:pt x="1329" y="2908"/>
                    <a:pt x="1128" y="2808"/>
                  </a:cubicBezTo>
                  <a:cubicBezTo>
                    <a:pt x="1068" y="2778"/>
                    <a:pt x="1006" y="2763"/>
                    <a:pt x="946" y="2763"/>
                  </a:cubicBezTo>
                  <a:cubicBezTo>
                    <a:pt x="804" y="2763"/>
                    <a:pt x="672" y="2842"/>
                    <a:pt x="602" y="2983"/>
                  </a:cubicBezTo>
                  <a:cubicBezTo>
                    <a:pt x="201" y="3735"/>
                    <a:pt x="0" y="4612"/>
                    <a:pt x="0" y="5489"/>
                  </a:cubicBezTo>
                  <a:cubicBezTo>
                    <a:pt x="0" y="8522"/>
                    <a:pt x="2457" y="10978"/>
                    <a:pt x="5464" y="10978"/>
                  </a:cubicBezTo>
                  <a:cubicBezTo>
                    <a:pt x="8497" y="10978"/>
                    <a:pt x="10953" y="8522"/>
                    <a:pt x="10953" y="5489"/>
                  </a:cubicBezTo>
                  <a:cubicBezTo>
                    <a:pt x="10953" y="2457"/>
                    <a:pt x="8497" y="1"/>
                    <a:pt x="54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927;p67">
              <a:extLst>
                <a:ext uri="{FF2B5EF4-FFF2-40B4-BE49-F238E27FC236}">
                  <a16:creationId xmlns:a16="http://schemas.microsoft.com/office/drawing/2014/main" id="{E34C897C-FA76-65FA-02AF-898EE4991255}"/>
                </a:ext>
              </a:extLst>
            </p:cNvPr>
            <p:cNvSpPr/>
            <p:nvPr/>
          </p:nvSpPr>
          <p:spPr>
            <a:xfrm>
              <a:off x="4946900" y="2570200"/>
              <a:ext cx="501275" cy="501275"/>
            </a:xfrm>
            <a:custGeom>
              <a:avLst/>
              <a:gdLst/>
              <a:ahLst/>
              <a:cxnLst/>
              <a:rect l="l" t="t" r="r" b="b"/>
              <a:pathLst>
                <a:path w="20051" h="20051" extrusionOk="0">
                  <a:moveTo>
                    <a:pt x="7043" y="778"/>
                  </a:moveTo>
                  <a:cubicBezTo>
                    <a:pt x="10502" y="778"/>
                    <a:pt x="13309" y="3585"/>
                    <a:pt x="13309" y="7043"/>
                  </a:cubicBezTo>
                  <a:cubicBezTo>
                    <a:pt x="13309" y="8472"/>
                    <a:pt x="12858" y="9800"/>
                    <a:pt x="11955" y="10928"/>
                  </a:cubicBezTo>
                  <a:cubicBezTo>
                    <a:pt x="11655" y="11304"/>
                    <a:pt x="11304" y="11655"/>
                    <a:pt x="10928" y="11956"/>
                  </a:cubicBezTo>
                  <a:cubicBezTo>
                    <a:pt x="9800" y="12833"/>
                    <a:pt x="8472" y="13309"/>
                    <a:pt x="7043" y="13309"/>
                  </a:cubicBezTo>
                  <a:cubicBezTo>
                    <a:pt x="3584" y="13309"/>
                    <a:pt x="777" y="10502"/>
                    <a:pt x="777" y="7043"/>
                  </a:cubicBezTo>
                  <a:cubicBezTo>
                    <a:pt x="777" y="3585"/>
                    <a:pt x="3584" y="778"/>
                    <a:pt x="7043" y="778"/>
                  </a:cubicBezTo>
                  <a:close/>
                  <a:moveTo>
                    <a:pt x="12306" y="11730"/>
                  </a:moveTo>
                  <a:lnTo>
                    <a:pt x="13309" y="12758"/>
                  </a:lnTo>
                  <a:lnTo>
                    <a:pt x="12757" y="13309"/>
                  </a:lnTo>
                  <a:lnTo>
                    <a:pt x="11755" y="12307"/>
                  </a:lnTo>
                  <a:cubicBezTo>
                    <a:pt x="11930" y="12131"/>
                    <a:pt x="12131" y="11931"/>
                    <a:pt x="12306" y="11730"/>
                  </a:cubicBezTo>
                  <a:close/>
                  <a:moveTo>
                    <a:pt x="14161" y="13033"/>
                  </a:moveTo>
                  <a:lnTo>
                    <a:pt x="17970" y="16868"/>
                  </a:lnTo>
                  <a:lnTo>
                    <a:pt x="16868" y="17971"/>
                  </a:lnTo>
                  <a:lnTo>
                    <a:pt x="13033" y="14136"/>
                  </a:lnTo>
                  <a:lnTo>
                    <a:pt x="14161" y="13033"/>
                  </a:lnTo>
                  <a:close/>
                  <a:moveTo>
                    <a:pt x="18522" y="17419"/>
                  </a:moveTo>
                  <a:lnTo>
                    <a:pt x="19023" y="17921"/>
                  </a:lnTo>
                  <a:cubicBezTo>
                    <a:pt x="19173" y="18071"/>
                    <a:pt x="19274" y="18271"/>
                    <a:pt x="19274" y="18472"/>
                  </a:cubicBezTo>
                  <a:cubicBezTo>
                    <a:pt x="19274" y="18672"/>
                    <a:pt x="19173" y="18873"/>
                    <a:pt x="19023" y="19023"/>
                  </a:cubicBezTo>
                  <a:cubicBezTo>
                    <a:pt x="18873" y="19174"/>
                    <a:pt x="18697" y="19249"/>
                    <a:pt x="18472" y="19249"/>
                  </a:cubicBezTo>
                  <a:cubicBezTo>
                    <a:pt x="18271" y="19249"/>
                    <a:pt x="18071" y="19174"/>
                    <a:pt x="17920" y="19023"/>
                  </a:cubicBezTo>
                  <a:lnTo>
                    <a:pt x="17419" y="18522"/>
                  </a:lnTo>
                  <a:lnTo>
                    <a:pt x="18522" y="17419"/>
                  </a:lnTo>
                  <a:close/>
                  <a:moveTo>
                    <a:pt x="7043" y="1"/>
                  </a:moveTo>
                  <a:cubicBezTo>
                    <a:pt x="3158" y="1"/>
                    <a:pt x="0" y="3159"/>
                    <a:pt x="0" y="7043"/>
                  </a:cubicBezTo>
                  <a:cubicBezTo>
                    <a:pt x="0" y="10928"/>
                    <a:pt x="3158" y="14086"/>
                    <a:pt x="7043" y="14086"/>
                  </a:cubicBezTo>
                  <a:cubicBezTo>
                    <a:pt x="8522" y="14086"/>
                    <a:pt x="9925" y="13635"/>
                    <a:pt x="11128" y="12783"/>
                  </a:cubicBezTo>
                  <a:lnTo>
                    <a:pt x="12206" y="13860"/>
                  </a:lnTo>
                  <a:cubicBezTo>
                    <a:pt x="12131" y="13936"/>
                    <a:pt x="12106" y="14036"/>
                    <a:pt x="12106" y="14136"/>
                  </a:cubicBezTo>
                  <a:cubicBezTo>
                    <a:pt x="12106" y="14236"/>
                    <a:pt x="12131" y="14337"/>
                    <a:pt x="12206" y="14412"/>
                  </a:cubicBezTo>
                  <a:lnTo>
                    <a:pt x="16592" y="18798"/>
                  </a:lnTo>
                  <a:lnTo>
                    <a:pt x="17369" y="19575"/>
                  </a:lnTo>
                  <a:cubicBezTo>
                    <a:pt x="17670" y="19876"/>
                    <a:pt x="18071" y="20051"/>
                    <a:pt x="18472" y="20051"/>
                  </a:cubicBezTo>
                  <a:cubicBezTo>
                    <a:pt x="18898" y="20051"/>
                    <a:pt x="19299" y="19876"/>
                    <a:pt x="19574" y="19575"/>
                  </a:cubicBezTo>
                  <a:cubicBezTo>
                    <a:pt x="19875" y="19274"/>
                    <a:pt x="20051" y="18898"/>
                    <a:pt x="20051" y="18472"/>
                  </a:cubicBezTo>
                  <a:cubicBezTo>
                    <a:pt x="20051" y="18046"/>
                    <a:pt x="19875" y="17670"/>
                    <a:pt x="19574" y="17369"/>
                  </a:cubicBezTo>
                  <a:lnTo>
                    <a:pt x="14437" y="12206"/>
                  </a:lnTo>
                  <a:cubicBezTo>
                    <a:pt x="14361" y="12131"/>
                    <a:pt x="14261" y="12081"/>
                    <a:pt x="14161" y="12081"/>
                  </a:cubicBezTo>
                  <a:cubicBezTo>
                    <a:pt x="14036" y="12081"/>
                    <a:pt x="13935" y="12131"/>
                    <a:pt x="13885" y="12206"/>
                  </a:cubicBezTo>
                  <a:lnTo>
                    <a:pt x="12782" y="11129"/>
                  </a:lnTo>
                  <a:cubicBezTo>
                    <a:pt x="13635" y="9926"/>
                    <a:pt x="14086" y="8522"/>
                    <a:pt x="14086" y="7043"/>
                  </a:cubicBezTo>
                  <a:cubicBezTo>
                    <a:pt x="14086" y="3159"/>
                    <a:pt x="10928" y="1"/>
                    <a:pt x="70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928;p67">
              <a:extLst>
                <a:ext uri="{FF2B5EF4-FFF2-40B4-BE49-F238E27FC236}">
                  <a16:creationId xmlns:a16="http://schemas.microsoft.com/office/drawing/2014/main" id="{1462212E-9F7B-BF09-628A-33FD2DB12D7E}"/>
                </a:ext>
              </a:extLst>
            </p:cNvPr>
            <p:cNvSpPr/>
            <p:nvPr/>
          </p:nvSpPr>
          <p:spPr>
            <a:xfrm>
              <a:off x="5024600" y="2687375"/>
              <a:ext cx="197375" cy="117825"/>
            </a:xfrm>
            <a:custGeom>
              <a:avLst/>
              <a:gdLst/>
              <a:ahLst/>
              <a:cxnLst/>
              <a:rect l="l" t="t" r="r" b="b"/>
              <a:pathLst>
                <a:path w="7895" h="4713" extrusionOk="0">
                  <a:moveTo>
                    <a:pt x="1679" y="1680"/>
                  </a:moveTo>
                  <a:lnTo>
                    <a:pt x="1679" y="1680"/>
                  </a:lnTo>
                  <a:cubicBezTo>
                    <a:pt x="1629" y="1905"/>
                    <a:pt x="1604" y="2131"/>
                    <a:pt x="1604" y="2356"/>
                  </a:cubicBezTo>
                  <a:cubicBezTo>
                    <a:pt x="1604" y="2582"/>
                    <a:pt x="1629" y="2807"/>
                    <a:pt x="1679" y="3033"/>
                  </a:cubicBezTo>
                  <a:cubicBezTo>
                    <a:pt x="1379" y="2782"/>
                    <a:pt x="1103" y="2532"/>
                    <a:pt x="953" y="2356"/>
                  </a:cubicBezTo>
                  <a:cubicBezTo>
                    <a:pt x="1103" y="2181"/>
                    <a:pt x="1379" y="1930"/>
                    <a:pt x="1679" y="1680"/>
                  </a:cubicBezTo>
                  <a:close/>
                  <a:moveTo>
                    <a:pt x="6191" y="1680"/>
                  </a:moveTo>
                  <a:lnTo>
                    <a:pt x="6191" y="1680"/>
                  </a:lnTo>
                  <a:cubicBezTo>
                    <a:pt x="6517" y="1930"/>
                    <a:pt x="6767" y="2181"/>
                    <a:pt x="6943" y="2356"/>
                  </a:cubicBezTo>
                  <a:cubicBezTo>
                    <a:pt x="6767" y="2532"/>
                    <a:pt x="6517" y="2782"/>
                    <a:pt x="6191" y="3033"/>
                  </a:cubicBezTo>
                  <a:cubicBezTo>
                    <a:pt x="6266" y="2807"/>
                    <a:pt x="6291" y="2582"/>
                    <a:pt x="6291" y="2356"/>
                  </a:cubicBezTo>
                  <a:cubicBezTo>
                    <a:pt x="6291" y="2131"/>
                    <a:pt x="6266" y="1905"/>
                    <a:pt x="6191" y="1680"/>
                  </a:cubicBezTo>
                  <a:close/>
                  <a:moveTo>
                    <a:pt x="3985" y="802"/>
                  </a:moveTo>
                  <a:cubicBezTo>
                    <a:pt x="4837" y="828"/>
                    <a:pt x="5514" y="1504"/>
                    <a:pt x="5514" y="2356"/>
                  </a:cubicBezTo>
                  <a:cubicBezTo>
                    <a:pt x="5514" y="3208"/>
                    <a:pt x="4837" y="3910"/>
                    <a:pt x="3985" y="3910"/>
                  </a:cubicBezTo>
                  <a:lnTo>
                    <a:pt x="3885" y="3910"/>
                  </a:lnTo>
                  <a:cubicBezTo>
                    <a:pt x="3033" y="3910"/>
                    <a:pt x="2381" y="3208"/>
                    <a:pt x="2381" y="2356"/>
                  </a:cubicBezTo>
                  <a:cubicBezTo>
                    <a:pt x="2381" y="1504"/>
                    <a:pt x="3033" y="802"/>
                    <a:pt x="3885" y="802"/>
                  </a:cubicBezTo>
                  <a:close/>
                  <a:moveTo>
                    <a:pt x="3885" y="0"/>
                  </a:moveTo>
                  <a:cubicBezTo>
                    <a:pt x="1805" y="51"/>
                    <a:pt x="176" y="2031"/>
                    <a:pt x="100" y="2106"/>
                  </a:cubicBezTo>
                  <a:cubicBezTo>
                    <a:pt x="0" y="2256"/>
                    <a:pt x="0" y="2457"/>
                    <a:pt x="100" y="2607"/>
                  </a:cubicBezTo>
                  <a:cubicBezTo>
                    <a:pt x="176" y="2682"/>
                    <a:pt x="1805" y="4662"/>
                    <a:pt x="3885" y="4712"/>
                  </a:cubicBezTo>
                  <a:lnTo>
                    <a:pt x="4010" y="4712"/>
                  </a:lnTo>
                  <a:cubicBezTo>
                    <a:pt x="6090" y="4662"/>
                    <a:pt x="7695" y="2682"/>
                    <a:pt x="7770" y="2607"/>
                  </a:cubicBezTo>
                  <a:cubicBezTo>
                    <a:pt x="7895" y="2457"/>
                    <a:pt x="7895" y="2256"/>
                    <a:pt x="7770" y="2106"/>
                  </a:cubicBezTo>
                  <a:cubicBezTo>
                    <a:pt x="7695" y="2031"/>
                    <a:pt x="6090" y="51"/>
                    <a:pt x="4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929;p67">
              <a:extLst>
                <a:ext uri="{FF2B5EF4-FFF2-40B4-BE49-F238E27FC236}">
                  <a16:creationId xmlns:a16="http://schemas.microsoft.com/office/drawing/2014/main" id="{F9F72FF9-BBA7-CE6C-147E-7DF691E389FF}"/>
                </a:ext>
              </a:extLst>
            </p:cNvPr>
            <p:cNvSpPr/>
            <p:nvPr/>
          </p:nvSpPr>
          <p:spPr>
            <a:xfrm>
              <a:off x="5103550" y="2726850"/>
              <a:ext cx="38875" cy="38875"/>
            </a:xfrm>
            <a:custGeom>
              <a:avLst/>
              <a:gdLst/>
              <a:ahLst/>
              <a:cxnLst/>
              <a:rect l="l" t="t" r="r" b="b"/>
              <a:pathLst>
                <a:path w="1555" h="1555" extrusionOk="0">
                  <a:moveTo>
                    <a:pt x="777" y="0"/>
                  </a:moveTo>
                  <a:cubicBezTo>
                    <a:pt x="351" y="0"/>
                    <a:pt x="0" y="351"/>
                    <a:pt x="0" y="777"/>
                  </a:cubicBezTo>
                  <a:cubicBezTo>
                    <a:pt x="0" y="1203"/>
                    <a:pt x="351" y="1554"/>
                    <a:pt x="777" y="1554"/>
                  </a:cubicBezTo>
                  <a:cubicBezTo>
                    <a:pt x="1203" y="1554"/>
                    <a:pt x="1554" y="1203"/>
                    <a:pt x="1554" y="777"/>
                  </a:cubicBezTo>
                  <a:cubicBezTo>
                    <a:pt x="1554" y="351"/>
                    <a:pt x="1203" y="0"/>
                    <a:pt x="77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TextBox 107">
            <a:extLst>
              <a:ext uri="{FF2B5EF4-FFF2-40B4-BE49-F238E27FC236}">
                <a16:creationId xmlns:a16="http://schemas.microsoft.com/office/drawing/2014/main" id="{2F50501E-79B8-6677-B9A5-CECE88DD1BF1}"/>
              </a:ext>
            </a:extLst>
          </p:cNvPr>
          <p:cNvSpPr txBox="1"/>
          <p:nvPr/>
        </p:nvSpPr>
        <p:spPr>
          <a:xfrm>
            <a:off x="1777938" y="2181402"/>
            <a:ext cx="4575088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AU" dirty="0">
                <a:latin typeface="Quicksand" panose="020B0604020202020204" charset="0"/>
              </a:rPr>
              <a:t>Classification in ML will have higher accuracy in comparison to continuous variable dataset</a:t>
            </a:r>
          </a:p>
        </p:txBody>
      </p:sp>
      <p:grpSp>
        <p:nvGrpSpPr>
          <p:cNvPr id="109" name="Google Shape;4427;p63">
            <a:extLst>
              <a:ext uri="{FF2B5EF4-FFF2-40B4-BE49-F238E27FC236}">
                <a16:creationId xmlns:a16="http://schemas.microsoft.com/office/drawing/2014/main" id="{DCD5E902-4DD6-656D-5579-B4C69677983A}"/>
              </a:ext>
            </a:extLst>
          </p:cNvPr>
          <p:cNvGrpSpPr/>
          <p:nvPr/>
        </p:nvGrpSpPr>
        <p:grpSpPr>
          <a:xfrm>
            <a:off x="1606367" y="2322315"/>
            <a:ext cx="221200" cy="221200"/>
            <a:chOff x="-699662" y="2112900"/>
            <a:chExt cx="221200" cy="221200"/>
          </a:xfrm>
        </p:grpSpPr>
        <p:sp>
          <p:nvSpPr>
            <p:cNvPr id="110" name="Google Shape;4428;p63">
              <a:extLst>
                <a:ext uri="{FF2B5EF4-FFF2-40B4-BE49-F238E27FC236}">
                  <a16:creationId xmlns:a16="http://schemas.microsoft.com/office/drawing/2014/main" id="{46FF587D-BC3B-4226-843C-BAB92F07A141}"/>
                </a:ext>
              </a:extLst>
            </p:cNvPr>
            <p:cNvSpPr/>
            <p:nvPr/>
          </p:nvSpPr>
          <p:spPr>
            <a:xfrm>
              <a:off x="-625712" y="2128575"/>
              <a:ext cx="137225" cy="189875"/>
            </a:xfrm>
            <a:custGeom>
              <a:avLst/>
              <a:gdLst/>
              <a:ahLst/>
              <a:cxnLst/>
              <a:rect l="l" t="t" r="r" b="b"/>
              <a:pathLst>
                <a:path w="5489" h="7595" extrusionOk="0">
                  <a:moveTo>
                    <a:pt x="2757" y="0"/>
                  </a:moveTo>
                  <a:cubicBezTo>
                    <a:pt x="1178" y="552"/>
                    <a:pt x="0" y="2080"/>
                    <a:pt x="0" y="3810"/>
                  </a:cubicBezTo>
                  <a:cubicBezTo>
                    <a:pt x="0" y="5514"/>
                    <a:pt x="1178" y="7043"/>
                    <a:pt x="2757" y="7594"/>
                  </a:cubicBezTo>
                  <a:cubicBezTo>
                    <a:pt x="4311" y="7043"/>
                    <a:pt x="5489" y="5514"/>
                    <a:pt x="5489" y="3810"/>
                  </a:cubicBezTo>
                  <a:cubicBezTo>
                    <a:pt x="5489" y="2080"/>
                    <a:pt x="4311" y="552"/>
                    <a:pt x="27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4429;p63">
              <a:extLst>
                <a:ext uri="{FF2B5EF4-FFF2-40B4-BE49-F238E27FC236}">
                  <a16:creationId xmlns:a16="http://schemas.microsoft.com/office/drawing/2014/main" id="{A9AD2869-6D11-EED3-6C0F-534F8D8694A4}"/>
                </a:ext>
              </a:extLst>
            </p:cNvPr>
            <p:cNvSpPr/>
            <p:nvPr/>
          </p:nvSpPr>
          <p:spPr>
            <a:xfrm>
              <a:off x="-559937" y="2194350"/>
              <a:ext cx="19450" cy="19450"/>
            </a:xfrm>
            <a:custGeom>
              <a:avLst/>
              <a:gdLst/>
              <a:ahLst/>
              <a:cxnLst/>
              <a:rect l="l" t="t" r="r" b="b"/>
              <a:pathLst>
                <a:path w="778" h="778" extrusionOk="0">
                  <a:moveTo>
                    <a:pt x="402" y="1"/>
                  </a:moveTo>
                  <a:cubicBezTo>
                    <a:pt x="176" y="1"/>
                    <a:pt x="1" y="176"/>
                    <a:pt x="1" y="377"/>
                  </a:cubicBezTo>
                  <a:cubicBezTo>
                    <a:pt x="1" y="602"/>
                    <a:pt x="176" y="778"/>
                    <a:pt x="402" y="778"/>
                  </a:cubicBezTo>
                  <a:cubicBezTo>
                    <a:pt x="602" y="778"/>
                    <a:pt x="778" y="602"/>
                    <a:pt x="778" y="377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4430;p63">
              <a:extLst>
                <a:ext uri="{FF2B5EF4-FFF2-40B4-BE49-F238E27FC236}">
                  <a16:creationId xmlns:a16="http://schemas.microsoft.com/office/drawing/2014/main" id="{5C3CBB59-0F27-84A4-8880-3D237A9784BF}"/>
                </a:ext>
              </a:extLst>
            </p:cNvPr>
            <p:cNvSpPr/>
            <p:nvPr/>
          </p:nvSpPr>
          <p:spPr>
            <a:xfrm>
              <a:off x="-638262" y="2194350"/>
              <a:ext cx="19450" cy="19450"/>
            </a:xfrm>
            <a:custGeom>
              <a:avLst/>
              <a:gdLst/>
              <a:ahLst/>
              <a:cxnLst/>
              <a:rect l="l" t="t" r="r" b="b"/>
              <a:pathLst>
                <a:path w="778" h="778" extrusionOk="0">
                  <a:moveTo>
                    <a:pt x="402" y="1"/>
                  </a:moveTo>
                  <a:cubicBezTo>
                    <a:pt x="176" y="1"/>
                    <a:pt x="1" y="176"/>
                    <a:pt x="1" y="377"/>
                  </a:cubicBezTo>
                  <a:cubicBezTo>
                    <a:pt x="1" y="602"/>
                    <a:pt x="176" y="778"/>
                    <a:pt x="402" y="778"/>
                  </a:cubicBezTo>
                  <a:cubicBezTo>
                    <a:pt x="602" y="778"/>
                    <a:pt x="778" y="602"/>
                    <a:pt x="778" y="377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4431;p63">
              <a:extLst>
                <a:ext uri="{FF2B5EF4-FFF2-40B4-BE49-F238E27FC236}">
                  <a16:creationId xmlns:a16="http://schemas.microsoft.com/office/drawing/2014/main" id="{F80407A3-D95F-8CE8-3E0F-7B1AC6036B77}"/>
                </a:ext>
              </a:extLst>
            </p:cNvPr>
            <p:cNvSpPr/>
            <p:nvPr/>
          </p:nvSpPr>
          <p:spPr>
            <a:xfrm>
              <a:off x="-699662" y="2112900"/>
              <a:ext cx="221200" cy="221200"/>
            </a:xfrm>
            <a:custGeom>
              <a:avLst/>
              <a:gdLst/>
              <a:ahLst/>
              <a:cxnLst/>
              <a:rect l="l" t="t" r="r" b="b"/>
              <a:pathLst>
                <a:path w="8848" h="8848" extrusionOk="0">
                  <a:moveTo>
                    <a:pt x="4412" y="778"/>
                  </a:moveTo>
                  <a:cubicBezTo>
                    <a:pt x="6367" y="778"/>
                    <a:pt x="8046" y="2482"/>
                    <a:pt x="8046" y="4437"/>
                  </a:cubicBezTo>
                  <a:cubicBezTo>
                    <a:pt x="8046" y="6367"/>
                    <a:pt x="6367" y="8071"/>
                    <a:pt x="4412" y="8071"/>
                  </a:cubicBezTo>
                  <a:cubicBezTo>
                    <a:pt x="2482" y="8071"/>
                    <a:pt x="778" y="6367"/>
                    <a:pt x="778" y="4437"/>
                  </a:cubicBezTo>
                  <a:cubicBezTo>
                    <a:pt x="778" y="2482"/>
                    <a:pt x="2482" y="778"/>
                    <a:pt x="4412" y="778"/>
                  </a:cubicBezTo>
                  <a:close/>
                  <a:moveTo>
                    <a:pt x="4412" y="1"/>
                  </a:moveTo>
                  <a:cubicBezTo>
                    <a:pt x="3284" y="1"/>
                    <a:pt x="2156" y="477"/>
                    <a:pt x="1304" y="1329"/>
                  </a:cubicBezTo>
                  <a:cubicBezTo>
                    <a:pt x="477" y="2156"/>
                    <a:pt x="1" y="3284"/>
                    <a:pt x="1" y="4437"/>
                  </a:cubicBezTo>
                  <a:cubicBezTo>
                    <a:pt x="1" y="5565"/>
                    <a:pt x="477" y="6692"/>
                    <a:pt x="1304" y="7519"/>
                  </a:cubicBezTo>
                  <a:cubicBezTo>
                    <a:pt x="2156" y="8372"/>
                    <a:pt x="3284" y="8848"/>
                    <a:pt x="4412" y="8848"/>
                  </a:cubicBezTo>
                  <a:cubicBezTo>
                    <a:pt x="5540" y="8848"/>
                    <a:pt x="6693" y="8372"/>
                    <a:pt x="7520" y="7519"/>
                  </a:cubicBezTo>
                  <a:cubicBezTo>
                    <a:pt x="8347" y="6692"/>
                    <a:pt x="8848" y="5565"/>
                    <a:pt x="8848" y="4437"/>
                  </a:cubicBezTo>
                  <a:cubicBezTo>
                    <a:pt x="8848" y="3284"/>
                    <a:pt x="8347" y="2156"/>
                    <a:pt x="7520" y="1329"/>
                  </a:cubicBezTo>
                  <a:cubicBezTo>
                    <a:pt x="6693" y="477"/>
                    <a:pt x="5540" y="1"/>
                    <a:pt x="4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4432;p63">
              <a:extLst>
                <a:ext uri="{FF2B5EF4-FFF2-40B4-BE49-F238E27FC236}">
                  <a16:creationId xmlns:a16="http://schemas.microsoft.com/office/drawing/2014/main" id="{C33BAD66-F71D-967C-209D-752FAE5E8345}"/>
                </a:ext>
              </a:extLst>
            </p:cNvPr>
            <p:cNvSpPr/>
            <p:nvPr/>
          </p:nvSpPr>
          <p:spPr>
            <a:xfrm>
              <a:off x="-641387" y="2255450"/>
              <a:ext cx="104675" cy="36675"/>
            </a:xfrm>
            <a:custGeom>
              <a:avLst/>
              <a:gdLst/>
              <a:ahLst/>
              <a:cxnLst/>
              <a:rect l="l" t="t" r="r" b="b"/>
              <a:pathLst>
                <a:path w="4187" h="1467" extrusionOk="0">
                  <a:moveTo>
                    <a:pt x="427" y="0"/>
                  </a:moveTo>
                  <a:cubicBezTo>
                    <a:pt x="326" y="0"/>
                    <a:pt x="226" y="38"/>
                    <a:pt x="151" y="113"/>
                  </a:cubicBezTo>
                  <a:cubicBezTo>
                    <a:pt x="1" y="264"/>
                    <a:pt x="1" y="514"/>
                    <a:pt x="151" y="665"/>
                  </a:cubicBezTo>
                  <a:cubicBezTo>
                    <a:pt x="677" y="1191"/>
                    <a:pt x="1379" y="1467"/>
                    <a:pt x="2081" y="1467"/>
                  </a:cubicBezTo>
                  <a:cubicBezTo>
                    <a:pt x="2783" y="1467"/>
                    <a:pt x="3484" y="1191"/>
                    <a:pt x="4011" y="665"/>
                  </a:cubicBezTo>
                  <a:cubicBezTo>
                    <a:pt x="4186" y="514"/>
                    <a:pt x="4186" y="264"/>
                    <a:pt x="4011" y="113"/>
                  </a:cubicBezTo>
                  <a:cubicBezTo>
                    <a:pt x="3935" y="38"/>
                    <a:pt x="3835" y="0"/>
                    <a:pt x="3735" y="0"/>
                  </a:cubicBezTo>
                  <a:cubicBezTo>
                    <a:pt x="3635" y="0"/>
                    <a:pt x="3534" y="38"/>
                    <a:pt x="3459" y="113"/>
                  </a:cubicBezTo>
                  <a:cubicBezTo>
                    <a:pt x="3083" y="489"/>
                    <a:pt x="2582" y="677"/>
                    <a:pt x="2081" y="677"/>
                  </a:cubicBezTo>
                  <a:cubicBezTo>
                    <a:pt x="1580" y="677"/>
                    <a:pt x="1078" y="489"/>
                    <a:pt x="702" y="113"/>
                  </a:cubicBezTo>
                  <a:cubicBezTo>
                    <a:pt x="627" y="38"/>
                    <a:pt x="527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E939E641-ED59-9E4D-F830-3395F4EB6F4F}"/>
              </a:ext>
            </a:extLst>
          </p:cNvPr>
          <p:cNvSpPr txBox="1"/>
          <p:nvPr/>
        </p:nvSpPr>
        <p:spPr>
          <a:xfrm>
            <a:off x="2743777" y="1864895"/>
            <a:ext cx="4575088" cy="4001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2000" b="1" dirty="0">
                <a:latin typeface="Quicksand" panose="020B0604020202020204" charset="0"/>
              </a:rPr>
              <a:t>To sum up!</a:t>
            </a:r>
            <a:endParaRPr lang="en-AU" sz="2000" b="1" dirty="0">
              <a:latin typeface="Quicksand" panose="020B0604020202020204" charset="0"/>
            </a:endParaRPr>
          </a:p>
        </p:txBody>
      </p:sp>
      <p:grpSp>
        <p:nvGrpSpPr>
          <p:cNvPr id="117" name="Google Shape;4427;p63">
            <a:extLst>
              <a:ext uri="{FF2B5EF4-FFF2-40B4-BE49-F238E27FC236}">
                <a16:creationId xmlns:a16="http://schemas.microsoft.com/office/drawing/2014/main" id="{059121EB-3650-DDBE-ACC2-7871D4FDCE35}"/>
              </a:ext>
            </a:extLst>
          </p:cNvPr>
          <p:cNvGrpSpPr/>
          <p:nvPr/>
        </p:nvGrpSpPr>
        <p:grpSpPr>
          <a:xfrm>
            <a:off x="2040394" y="2740075"/>
            <a:ext cx="221200" cy="221200"/>
            <a:chOff x="-699662" y="2112900"/>
            <a:chExt cx="221200" cy="221200"/>
          </a:xfrm>
        </p:grpSpPr>
        <p:sp>
          <p:nvSpPr>
            <p:cNvPr id="118" name="Google Shape;4428;p63">
              <a:extLst>
                <a:ext uri="{FF2B5EF4-FFF2-40B4-BE49-F238E27FC236}">
                  <a16:creationId xmlns:a16="http://schemas.microsoft.com/office/drawing/2014/main" id="{C6FB2206-21F8-5F9B-46EE-27BB108532EC}"/>
                </a:ext>
              </a:extLst>
            </p:cNvPr>
            <p:cNvSpPr/>
            <p:nvPr/>
          </p:nvSpPr>
          <p:spPr>
            <a:xfrm>
              <a:off x="-625712" y="2128575"/>
              <a:ext cx="137225" cy="189875"/>
            </a:xfrm>
            <a:custGeom>
              <a:avLst/>
              <a:gdLst/>
              <a:ahLst/>
              <a:cxnLst/>
              <a:rect l="l" t="t" r="r" b="b"/>
              <a:pathLst>
                <a:path w="5489" h="7595" extrusionOk="0">
                  <a:moveTo>
                    <a:pt x="2757" y="0"/>
                  </a:moveTo>
                  <a:cubicBezTo>
                    <a:pt x="1178" y="552"/>
                    <a:pt x="0" y="2080"/>
                    <a:pt x="0" y="3810"/>
                  </a:cubicBezTo>
                  <a:cubicBezTo>
                    <a:pt x="0" y="5514"/>
                    <a:pt x="1178" y="7043"/>
                    <a:pt x="2757" y="7594"/>
                  </a:cubicBezTo>
                  <a:cubicBezTo>
                    <a:pt x="4311" y="7043"/>
                    <a:pt x="5489" y="5514"/>
                    <a:pt x="5489" y="3810"/>
                  </a:cubicBezTo>
                  <a:cubicBezTo>
                    <a:pt x="5489" y="2080"/>
                    <a:pt x="4311" y="552"/>
                    <a:pt x="27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4429;p63">
              <a:extLst>
                <a:ext uri="{FF2B5EF4-FFF2-40B4-BE49-F238E27FC236}">
                  <a16:creationId xmlns:a16="http://schemas.microsoft.com/office/drawing/2014/main" id="{C83D4FB6-997C-9410-46A5-DBB48BE4EB31}"/>
                </a:ext>
              </a:extLst>
            </p:cNvPr>
            <p:cNvSpPr/>
            <p:nvPr/>
          </p:nvSpPr>
          <p:spPr>
            <a:xfrm>
              <a:off x="-559937" y="2194350"/>
              <a:ext cx="19450" cy="19450"/>
            </a:xfrm>
            <a:custGeom>
              <a:avLst/>
              <a:gdLst/>
              <a:ahLst/>
              <a:cxnLst/>
              <a:rect l="l" t="t" r="r" b="b"/>
              <a:pathLst>
                <a:path w="778" h="778" extrusionOk="0">
                  <a:moveTo>
                    <a:pt x="402" y="1"/>
                  </a:moveTo>
                  <a:cubicBezTo>
                    <a:pt x="176" y="1"/>
                    <a:pt x="1" y="176"/>
                    <a:pt x="1" y="377"/>
                  </a:cubicBezTo>
                  <a:cubicBezTo>
                    <a:pt x="1" y="602"/>
                    <a:pt x="176" y="778"/>
                    <a:pt x="402" y="778"/>
                  </a:cubicBezTo>
                  <a:cubicBezTo>
                    <a:pt x="602" y="778"/>
                    <a:pt x="778" y="602"/>
                    <a:pt x="778" y="377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4430;p63">
              <a:extLst>
                <a:ext uri="{FF2B5EF4-FFF2-40B4-BE49-F238E27FC236}">
                  <a16:creationId xmlns:a16="http://schemas.microsoft.com/office/drawing/2014/main" id="{6CDCD19D-92E8-E4F4-14D0-33B4AFF86DBA}"/>
                </a:ext>
              </a:extLst>
            </p:cNvPr>
            <p:cNvSpPr/>
            <p:nvPr/>
          </p:nvSpPr>
          <p:spPr>
            <a:xfrm>
              <a:off x="-638262" y="2194350"/>
              <a:ext cx="19450" cy="19450"/>
            </a:xfrm>
            <a:custGeom>
              <a:avLst/>
              <a:gdLst/>
              <a:ahLst/>
              <a:cxnLst/>
              <a:rect l="l" t="t" r="r" b="b"/>
              <a:pathLst>
                <a:path w="778" h="778" extrusionOk="0">
                  <a:moveTo>
                    <a:pt x="402" y="1"/>
                  </a:moveTo>
                  <a:cubicBezTo>
                    <a:pt x="176" y="1"/>
                    <a:pt x="1" y="176"/>
                    <a:pt x="1" y="377"/>
                  </a:cubicBezTo>
                  <a:cubicBezTo>
                    <a:pt x="1" y="602"/>
                    <a:pt x="176" y="778"/>
                    <a:pt x="402" y="778"/>
                  </a:cubicBezTo>
                  <a:cubicBezTo>
                    <a:pt x="602" y="778"/>
                    <a:pt x="778" y="602"/>
                    <a:pt x="778" y="377"/>
                  </a:cubicBezTo>
                  <a:cubicBezTo>
                    <a:pt x="778" y="176"/>
                    <a:pt x="602" y="1"/>
                    <a:pt x="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4431;p63">
              <a:extLst>
                <a:ext uri="{FF2B5EF4-FFF2-40B4-BE49-F238E27FC236}">
                  <a16:creationId xmlns:a16="http://schemas.microsoft.com/office/drawing/2014/main" id="{B7D1EE9E-4B86-F78F-3AAE-AF0FB098C574}"/>
                </a:ext>
              </a:extLst>
            </p:cNvPr>
            <p:cNvSpPr/>
            <p:nvPr/>
          </p:nvSpPr>
          <p:spPr>
            <a:xfrm>
              <a:off x="-699662" y="2112900"/>
              <a:ext cx="221200" cy="221200"/>
            </a:xfrm>
            <a:custGeom>
              <a:avLst/>
              <a:gdLst/>
              <a:ahLst/>
              <a:cxnLst/>
              <a:rect l="l" t="t" r="r" b="b"/>
              <a:pathLst>
                <a:path w="8848" h="8848" extrusionOk="0">
                  <a:moveTo>
                    <a:pt x="4412" y="778"/>
                  </a:moveTo>
                  <a:cubicBezTo>
                    <a:pt x="6367" y="778"/>
                    <a:pt x="8046" y="2482"/>
                    <a:pt x="8046" y="4437"/>
                  </a:cubicBezTo>
                  <a:cubicBezTo>
                    <a:pt x="8046" y="6367"/>
                    <a:pt x="6367" y="8071"/>
                    <a:pt x="4412" y="8071"/>
                  </a:cubicBezTo>
                  <a:cubicBezTo>
                    <a:pt x="2482" y="8071"/>
                    <a:pt x="778" y="6367"/>
                    <a:pt x="778" y="4437"/>
                  </a:cubicBezTo>
                  <a:cubicBezTo>
                    <a:pt x="778" y="2482"/>
                    <a:pt x="2482" y="778"/>
                    <a:pt x="4412" y="778"/>
                  </a:cubicBezTo>
                  <a:close/>
                  <a:moveTo>
                    <a:pt x="4412" y="1"/>
                  </a:moveTo>
                  <a:cubicBezTo>
                    <a:pt x="3284" y="1"/>
                    <a:pt x="2156" y="477"/>
                    <a:pt x="1304" y="1329"/>
                  </a:cubicBezTo>
                  <a:cubicBezTo>
                    <a:pt x="477" y="2156"/>
                    <a:pt x="1" y="3284"/>
                    <a:pt x="1" y="4437"/>
                  </a:cubicBezTo>
                  <a:cubicBezTo>
                    <a:pt x="1" y="5565"/>
                    <a:pt x="477" y="6692"/>
                    <a:pt x="1304" y="7519"/>
                  </a:cubicBezTo>
                  <a:cubicBezTo>
                    <a:pt x="2156" y="8372"/>
                    <a:pt x="3284" y="8848"/>
                    <a:pt x="4412" y="8848"/>
                  </a:cubicBezTo>
                  <a:cubicBezTo>
                    <a:pt x="5540" y="8848"/>
                    <a:pt x="6693" y="8372"/>
                    <a:pt x="7520" y="7519"/>
                  </a:cubicBezTo>
                  <a:cubicBezTo>
                    <a:pt x="8347" y="6692"/>
                    <a:pt x="8848" y="5565"/>
                    <a:pt x="8848" y="4437"/>
                  </a:cubicBezTo>
                  <a:cubicBezTo>
                    <a:pt x="8848" y="3284"/>
                    <a:pt x="8347" y="2156"/>
                    <a:pt x="7520" y="1329"/>
                  </a:cubicBezTo>
                  <a:cubicBezTo>
                    <a:pt x="6693" y="477"/>
                    <a:pt x="5540" y="1"/>
                    <a:pt x="4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432;p63">
              <a:extLst>
                <a:ext uri="{FF2B5EF4-FFF2-40B4-BE49-F238E27FC236}">
                  <a16:creationId xmlns:a16="http://schemas.microsoft.com/office/drawing/2014/main" id="{502E1135-3D0D-C4CF-5D34-990A69A8E3D9}"/>
                </a:ext>
              </a:extLst>
            </p:cNvPr>
            <p:cNvSpPr/>
            <p:nvPr/>
          </p:nvSpPr>
          <p:spPr>
            <a:xfrm>
              <a:off x="-641387" y="2255450"/>
              <a:ext cx="104675" cy="36675"/>
            </a:xfrm>
            <a:custGeom>
              <a:avLst/>
              <a:gdLst/>
              <a:ahLst/>
              <a:cxnLst/>
              <a:rect l="l" t="t" r="r" b="b"/>
              <a:pathLst>
                <a:path w="4187" h="1467" extrusionOk="0">
                  <a:moveTo>
                    <a:pt x="427" y="0"/>
                  </a:moveTo>
                  <a:cubicBezTo>
                    <a:pt x="326" y="0"/>
                    <a:pt x="226" y="38"/>
                    <a:pt x="151" y="113"/>
                  </a:cubicBezTo>
                  <a:cubicBezTo>
                    <a:pt x="1" y="264"/>
                    <a:pt x="1" y="514"/>
                    <a:pt x="151" y="665"/>
                  </a:cubicBezTo>
                  <a:cubicBezTo>
                    <a:pt x="677" y="1191"/>
                    <a:pt x="1379" y="1467"/>
                    <a:pt x="2081" y="1467"/>
                  </a:cubicBezTo>
                  <a:cubicBezTo>
                    <a:pt x="2783" y="1467"/>
                    <a:pt x="3484" y="1191"/>
                    <a:pt x="4011" y="665"/>
                  </a:cubicBezTo>
                  <a:cubicBezTo>
                    <a:pt x="4186" y="514"/>
                    <a:pt x="4186" y="264"/>
                    <a:pt x="4011" y="113"/>
                  </a:cubicBezTo>
                  <a:cubicBezTo>
                    <a:pt x="3935" y="38"/>
                    <a:pt x="3835" y="0"/>
                    <a:pt x="3735" y="0"/>
                  </a:cubicBezTo>
                  <a:cubicBezTo>
                    <a:pt x="3635" y="0"/>
                    <a:pt x="3534" y="38"/>
                    <a:pt x="3459" y="113"/>
                  </a:cubicBezTo>
                  <a:cubicBezTo>
                    <a:pt x="3083" y="489"/>
                    <a:pt x="2582" y="677"/>
                    <a:pt x="2081" y="677"/>
                  </a:cubicBezTo>
                  <a:cubicBezTo>
                    <a:pt x="1580" y="677"/>
                    <a:pt x="1078" y="489"/>
                    <a:pt x="702" y="113"/>
                  </a:cubicBezTo>
                  <a:cubicBezTo>
                    <a:pt x="627" y="38"/>
                    <a:pt x="527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FFDDBAC8-EAD4-9794-FB7A-C1F1EA7AFB41}"/>
              </a:ext>
            </a:extLst>
          </p:cNvPr>
          <p:cNvSpPr txBox="1"/>
          <p:nvPr/>
        </p:nvSpPr>
        <p:spPr>
          <a:xfrm>
            <a:off x="2212436" y="2684745"/>
            <a:ext cx="457508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dirty="0">
                <a:latin typeface="Quicksand" panose="020B0604020202020204" charset="0"/>
              </a:rPr>
              <a:t>The “bigger” the better (in data world)</a:t>
            </a:r>
            <a:endParaRPr lang="en-AU" dirty="0">
              <a:latin typeface="Quicksand" panose="020B0604020202020204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E6676BBF-0018-B631-FEA0-C268B66B5705}"/>
              </a:ext>
            </a:extLst>
          </p:cNvPr>
          <p:cNvSpPr txBox="1"/>
          <p:nvPr/>
        </p:nvSpPr>
        <p:spPr>
          <a:xfrm>
            <a:off x="685713" y="3118919"/>
            <a:ext cx="4575088" cy="30777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AU" dirty="0">
                <a:latin typeface="Quicksand" panose="020B0604020202020204" charset="0"/>
              </a:rPr>
              <a:t>We also recognise some of limitation including:</a:t>
            </a:r>
          </a:p>
        </p:txBody>
      </p:sp>
      <p:grpSp>
        <p:nvGrpSpPr>
          <p:cNvPr id="125" name="Google Shape;12170;p83">
            <a:extLst>
              <a:ext uri="{FF2B5EF4-FFF2-40B4-BE49-F238E27FC236}">
                <a16:creationId xmlns:a16="http://schemas.microsoft.com/office/drawing/2014/main" id="{448C50BE-0EFA-1372-6F3F-52D72985381A}"/>
              </a:ext>
            </a:extLst>
          </p:cNvPr>
          <p:cNvGrpSpPr/>
          <p:nvPr/>
        </p:nvGrpSpPr>
        <p:grpSpPr>
          <a:xfrm>
            <a:off x="901787" y="3404559"/>
            <a:ext cx="177860" cy="176026"/>
            <a:chOff x="6856635" y="2291787"/>
            <a:chExt cx="388079" cy="367909"/>
          </a:xfrm>
        </p:grpSpPr>
        <p:sp>
          <p:nvSpPr>
            <p:cNvPr id="126" name="Google Shape;12171;p83">
              <a:extLst>
                <a:ext uri="{FF2B5EF4-FFF2-40B4-BE49-F238E27FC236}">
                  <a16:creationId xmlns:a16="http://schemas.microsoft.com/office/drawing/2014/main" id="{A9DDAF41-2F2D-5972-EE77-8B2FF66D6321}"/>
                </a:ext>
              </a:extLst>
            </p:cNvPr>
            <p:cNvSpPr/>
            <p:nvPr/>
          </p:nvSpPr>
          <p:spPr>
            <a:xfrm>
              <a:off x="6862921" y="2453646"/>
              <a:ext cx="106587" cy="199763"/>
            </a:xfrm>
            <a:custGeom>
              <a:avLst/>
              <a:gdLst/>
              <a:ahLst/>
              <a:cxnLst/>
              <a:rect l="l" t="t" r="r" b="b"/>
              <a:pathLst>
                <a:path w="4069" h="7626" extrusionOk="0">
                  <a:moveTo>
                    <a:pt x="508" y="1"/>
                  </a:moveTo>
                  <a:cubicBezTo>
                    <a:pt x="227" y="1"/>
                    <a:pt x="1" y="231"/>
                    <a:pt x="1" y="512"/>
                  </a:cubicBezTo>
                  <a:lnTo>
                    <a:pt x="1" y="7118"/>
                  </a:lnTo>
                  <a:cubicBezTo>
                    <a:pt x="1" y="7399"/>
                    <a:pt x="227" y="7626"/>
                    <a:pt x="508" y="7626"/>
                  </a:cubicBezTo>
                  <a:lnTo>
                    <a:pt x="3558" y="7626"/>
                  </a:lnTo>
                  <a:cubicBezTo>
                    <a:pt x="3839" y="7626"/>
                    <a:pt x="4065" y="7399"/>
                    <a:pt x="4068" y="7118"/>
                  </a:cubicBezTo>
                  <a:lnTo>
                    <a:pt x="4068" y="512"/>
                  </a:lnTo>
                  <a:cubicBezTo>
                    <a:pt x="4068" y="231"/>
                    <a:pt x="3839" y="1"/>
                    <a:pt x="3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172;p83">
              <a:extLst>
                <a:ext uri="{FF2B5EF4-FFF2-40B4-BE49-F238E27FC236}">
                  <a16:creationId xmlns:a16="http://schemas.microsoft.com/office/drawing/2014/main" id="{0901DA65-176E-8450-0638-C9197A365BFA}"/>
                </a:ext>
              </a:extLst>
            </p:cNvPr>
            <p:cNvSpPr/>
            <p:nvPr/>
          </p:nvSpPr>
          <p:spPr>
            <a:xfrm>
              <a:off x="6862843" y="2453646"/>
              <a:ext cx="39974" cy="199763"/>
            </a:xfrm>
            <a:custGeom>
              <a:avLst/>
              <a:gdLst/>
              <a:ahLst/>
              <a:cxnLst/>
              <a:rect l="l" t="t" r="r" b="b"/>
              <a:pathLst>
                <a:path w="1526" h="7626" extrusionOk="0">
                  <a:moveTo>
                    <a:pt x="511" y="1"/>
                  </a:moveTo>
                  <a:cubicBezTo>
                    <a:pt x="230" y="1"/>
                    <a:pt x="0" y="231"/>
                    <a:pt x="0" y="512"/>
                  </a:cubicBezTo>
                  <a:lnTo>
                    <a:pt x="0" y="7118"/>
                  </a:lnTo>
                  <a:cubicBezTo>
                    <a:pt x="0" y="7399"/>
                    <a:pt x="230" y="7626"/>
                    <a:pt x="511" y="7626"/>
                  </a:cubicBezTo>
                  <a:lnTo>
                    <a:pt x="1525" y="7626"/>
                  </a:lnTo>
                  <a:cubicBezTo>
                    <a:pt x="1244" y="7626"/>
                    <a:pt x="1018" y="7399"/>
                    <a:pt x="1018" y="7118"/>
                  </a:cubicBezTo>
                  <a:lnTo>
                    <a:pt x="1018" y="512"/>
                  </a:lnTo>
                  <a:cubicBezTo>
                    <a:pt x="1018" y="231"/>
                    <a:pt x="1244" y="1"/>
                    <a:pt x="1525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173;p83">
              <a:extLst>
                <a:ext uri="{FF2B5EF4-FFF2-40B4-BE49-F238E27FC236}">
                  <a16:creationId xmlns:a16="http://schemas.microsoft.com/office/drawing/2014/main" id="{098EA380-F1C6-567C-5394-1F4A60256B37}"/>
                </a:ext>
              </a:extLst>
            </p:cNvPr>
            <p:cNvSpPr/>
            <p:nvPr/>
          </p:nvSpPr>
          <p:spPr>
            <a:xfrm>
              <a:off x="6969378" y="2298048"/>
              <a:ext cx="267608" cy="335427"/>
            </a:xfrm>
            <a:custGeom>
              <a:avLst/>
              <a:gdLst/>
              <a:ahLst/>
              <a:cxnLst/>
              <a:rect l="l" t="t" r="r" b="b"/>
              <a:pathLst>
                <a:path w="10216" h="12805" extrusionOk="0">
                  <a:moveTo>
                    <a:pt x="3521" y="0"/>
                  </a:moveTo>
                  <a:cubicBezTo>
                    <a:pt x="3112" y="0"/>
                    <a:pt x="2797" y="95"/>
                    <a:pt x="2797" y="95"/>
                  </a:cubicBezTo>
                  <a:lnTo>
                    <a:pt x="2797" y="3402"/>
                  </a:lnTo>
                  <a:lnTo>
                    <a:pt x="1" y="6959"/>
                  </a:lnTo>
                  <a:lnTo>
                    <a:pt x="1" y="12041"/>
                  </a:lnTo>
                  <a:lnTo>
                    <a:pt x="1526" y="12805"/>
                  </a:lnTo>
                  <a:lnTo>
                    <a:pt x="8389" y="12805"/>
                  </a:lnTo>
                  <a:cubicBezTo>
                    <a:pt x="8907" y="12798"/>
                    <a:pt x="9342" y="12400"/>
                    <a:pt x="9390" y="11883"/>
                  </a:cubicBezTo>
                  <a:cubicBezTo>
                    <a:pt x="9438" y="11362"/>
                    <a:pt x="9089" y="10893"/>
                    <a:pt x="8578" y="10790"/>
                  </a:cubicBezTo>
                  <a:lnTo>
                    <a:pt x="8578" y="10769"/>
                  </a:lnTo>
                  <a:cubicBezTo>
                    <a:pt x="8599" y="10769"/>
                    <a:pt x="8619" y="10773"/>
                    <a:pt x="8640" y="10773"/>
                  </a:cubicBezTo>
                  <a:cubicBezTo>
                    <a:pt x="9178" y="10773"/>
                    <a:pt x="9623" y="10355"/>
                    <a:pt x="9657" y="9820"/>
                  </a:cubicBezTo>
                  <a:cubicBezTo>
                    <a:pt x="9688" y="9282"/>
                    <a:pt x="9301" y="8813"/>
                    <a:pt x="8766" y="8748"/>
                  </a:cubicBezTo>
                  <a:lnTo>
                    <a:pt x="8766" y="8730"/>
                  </a:lnTo>
                  <a:cubicBezTo>
                    <a:pt x="8811" y="8737"/>
                    <a:pt x="8852" y="8737"/>
                    <a:pt x="8897" y="8737"/>
                  </a:cubicBezTo>
                  <a:cubicBezTo>
                    <a:pt x="8899" y="8737"/>
                    <a:pt x="8901" y="8737"/>
                    <a:pt x="8903" y="8737"/>
                  </a:cubicBezTo>
                  <a:cubicBezTo>
                    <a:pt x="9452" y="8737"/>
                    <a:pt x="9901" y="8300"/>
                    <a:pt x="9918" y="7754"/>
                  </a:cubicBezTo>
                  <a:cubicBezTo>
                    <a:pt x="9935" y="7202"/>
                    <a:pt x="9510" y="6739"/>
                    <a:pt x="8962" y="6705"/>
                  </a:cubicBezTo>
                  <a:lnTo>
                    <a:pt x="8962" y="6685"/>
                  </a:lnTo>
                  <a:cubicBezTo>
                    <a:pt x="9026" y="6697"/>
                    <a:pt x="9090" y="6703"/>
                    <a:pt x="9153" y="6703"/>
                  </a:cubicBezTo>
                  <a:cubicBezTo>
                    <a:pt x="9664" y="6703"/>
                    <a:pt x="10112" y="6311"/>
                    <a:pt x="10161" y="5783"/>
                  </a:cubicBezTo>
                  <a:cubicBezTo>
                    <a:pt x="10216" y="5187"/>
                    <a:pt x="9750" y="4670"/>
                    <a:pt x="9150" y="4670"/>
                  </a:cubicBezTo>
                  <a:lnTo>
                    <a:pt x="5336" y="4670"/>
                  </a:lnTo>
                  <a:lnTo>
                    <a:pt x="5336" y="2130"/>
                  </a:lnTo>
                  <a:cubicBezTo>
                    <a:pt x="5336" y="319"/>
                    <a:pt x="4271" y="0"/>
                    <a:pt x="352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174;p83">
              <a:extLst>
                <a:ext uri="{FF2B5EF4-FFF2-40B4-BE49-F238E27FC236}">
                  <a16:creationId xmlns:a16="http://schemas.microsoft.com/office/drawing/2014/main" id="{833D773E-95E8-056E-A4D1-2F2FAFAEF72F}"/>
                </a:ext>
              </a:extLst>
            </p:cNvPr>
            <p:cNvSpPr/>
            <p:nvPr/>
          </p:nvSpPr>
          <p:spPr>
            <a:xfrm>
              <a:off x="6969378" y="2593501"/>
              <a:ext cx="251472" cy="39974"/>
            </a:xfrm>
            <a:custGeom>
              <a:avLst/>
              <a:gdLst/>
              <a:ahLst/>
              <a:cxnLst/>
              <a:rect l="l" t="t" r="r" b="b"/>
              <a:pathLst>
                <a:path w="9600" h="1526" extrusionOk="0">
                  <a:moveTo>
                    <a:pt x="1" y="1"/>
                  </a:moveTo>
                  <a:lnTo>
                    <a:pt x="1" y="762"/>
                  </a:lnTo>
                  <a:lnTo>
                    <a:pt x="1526" y="1526"/>
                  </a:lnTo>
                  <a:lnTo>
                    <a:pt x="8389" y="1526"/>
                  </a:lnTo>
                  <a:cubicBezTo>
                    <a:pt x="9109" y="1526"/>
                    <a:pt x="9599" y="796"/>
                    <a:pt x="9332" y="128"/>
                  </a:cubicBezTo>
                  <a:lnTo>
                    <a:pt x="9332" y="128"/>
                  </a:lnTo>
                  <a:cubicBezTo>
                    <a:pt x="9174" y="512"/>
                    <a:pt x="8801" y="762"/>
                    <a:pt x="8389" y="762"/>
                  </a:cubicBezTo>
                  <a:lnTo>
                    <a:pt x="1526" y="7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2175;p83">
              <a:extLst>
                <a:ext uri="{FF2B5EF4-FFF2-40B4-BE49-F238E27FC236}">
                  <a16:creationId xmlns:a16="http://schemas.microsoft.com/office/drawing/2014/main" id="{88A98A5F-50CA-C65C-2B4E-FD0B4446765C}"/>
                </a:ext>
              </a:extLst>
            </p:cNvPr>
            <p:cNvSpPr/>
            <p:nvPr/>
          </p:nvSpPr>
          <p:spPr>
            <a:xfrm>
              <a:off x="7155913" y="2546848"/>
              <a:ext cx="70045" cy="33320"/>
            </a:xfrm>
            <a:custGeom>
              <a:avLst/>
              <a:gdLst/>
              <a:ahLst/>
              <a:cxnLst/>
              <a:rect l="l" t="t" r="r" b="b"/>
              <a:pathLst>
                <a:path w="2674" h="1272" extrusionOk="0">
                  <a:moveTo>
                    <a:pt x="2509" y="0"/>
                  </a:moveTo>
                  <a:cubicBezTo>
                    <a:pt x="2392" y="452"/>
                    <a:pt x="1988" y="764"/>
                    <a:pt x="1526" y="764"/>
                  </a:cubicBezTo>
                  <a:lnTo>
                    <a:pt x="1" y="764"/>
                  </a:lnTo>
                  <a:lnTo>
                    <a:pt x="1" y="1271"/>
                  </a:lnTo>
                  <a:lnTo>
                    <a:pt x="1526" y="1271"/>
                  </a:lnTo>
                  <a:cubicBezTo>
                    <a:pt x="2187" y="1271"/>
                    <a:pt x="2673" y="644"/>
                    <a:pt x="2509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2176;p83">
              <a:extLst>
                <a:ext uri="{FF2B5EF4-FFF2-40B4-BE49-F238E27FC236}">
                  <a16:creationId xmlns:a16="http://schemas.microsoft.com/office/drawing/2014/main" id="{85AC57DD-474E-2B2A-C574-3DCF72F9F253}"/>
                </a:ext>
              </a:extLst>
            </p:cNvPr>
            <p:cNvSpPr/>
            <p:nvPr/>
          </p:nvSpPr>
          <p:spPr>
            <a:xfrm>
              <a:off x="7155834" y="2493593"/>
              <a:ext cx="76778" cy="33346"/>
            </a:xfrm>
            <a:custGeom>
              <a:avLst/>
              <a:gdLst/>
              <a:ahLst/>
              <a:cxnLst/>
              <a:rect l="l" t="t" r="r" b="b"/>
              <a:pathLst>
                <a:path w="2931" h="1273" extrusionOk="0">
                  <a:moveTo>
                    <a:pt x="2766" y="1"/>
                  </a:moveTo>
                  <a:cubicBezTo>
                    <a:pt x="2649" y="450"/>
                    <a:pt x="2245" y="765"/>
                    <a:pt x="1779" y="765"/>
                  </a:cubicBezTo>
                  <a:lnTo>
                    <a:pt x="0" y="765"/>
                  </a:lnTo>
                  <a:lnTo>
                    <a:pt x="0" y="1272"/>
                  </a:lnTo>
                  <a:lnTo>
                    <a:pt x="1779" y="1272"/>
                  </a:lnTo>
                  <a:cubicBezTo>
                    <a:pt x="2443" y="1272"/>
                    <a:pt x="2930" y="645"/>
                    <a:pt x="2766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177;p83">
              <a:extLst>
                <a:ext uri="{FF2B5EF4-FFF2-40B4-BE49-F238E27FC236}">
                  <a16:creationId xmlns:a16="http://schemas.microsoft.com/office/drawing/2014/main" id="{C347DB15-1FB6-62B8-0A58-992D47F31567}"/>
                </a:ext>
              </a:extLst>
            </p:cNvPr>
            <p:cNvSpPr/>
            <p:nvPr/>
          </p:nvSpPr>
          <p:spPr>
            <a:xfrm>
              <a:off x="7155834" y="2440365"/>
              <a:ext cx="83405" cy="33346"/>
            </a:xfrm>
            <a:custGeom>
              <a:avLst/>
              <a:gdLst/>
              <a:ahLst/>
              <a:cxnLst/>
              <a:rect l="l" t="t" r="r" b="b"/>
              <a:pathLst>
                <a:path w="3184" h="1273" extrusionOk="0">
                  <a:moveTo>
                    <a:pt x="3019" y="1"/>
                  </a:moveTo>
                  <a:lnTo>
                    <a:pt x="3019" y="1"/>
                  </a:lnTo>
                  <a:cubicBezTo>
                    <a:pt x="2903" y="450"/>
                    <a:pt x="2498" y="762"/>
                    <a:pt x="2032" y="762"/>
                  </a:cubicBezTo>
                  <a:lnTo>
                    <a:pt x="0" y="762"/>
                  </a:lnTo>
                  <a:lnTo>
                    <a:pt x="0" y="1272"/>
                  </a:lnTo>
                  <a:lnTo>
                    <a:pt x="2032" y="1272"/>
                  </a:lnTo>
                  <a:cubicBezTo>
                    <a:pt x="2697" y="1272"/>
                    <a:pt x="3184" y="645"/>
                    <a:pt x="3019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178;p83">
              <a:extLst>
                <a:ext uri="{FF2B5EF4-FFF2-40B4-BE49-F238E27FC236}">
                  <a16:creationId xmlns:a16="http://schemas.microsoft.com/office/drawing/2014/main" id="{3B236965-9102-A1AF-4EA8-40D32E5756A0}"/>
                </a:ext>
              </a:extLst>
            </p:cNvPr>
            <p:cNvSpPr/>
            <p:nvPr/>
          </p:nvSpPr>
          <p:spPr>
            <a:xfrm>
              <a:off x="6916150" y="2600155"/>
              <a:ext cx="26693" cy="26588"/>
            </a:xfrm>
            <a:custGeom>
              <a:avLst/>
              <a:gdLst/>
              <a:ahLst/>
              <a:cxnLst/>
              <a:rect l="l" t="t" r="r" b="b"/>
              <a:pathLst>
                <a:path w="1019" h="1015" extrusionOk="0">
                  <a:moveTo>
                    <a:pt x="511" y="1"/>
                  </a:moveTo>
                  <a:cubicBezTo>
                    <a:pt x="230" y="1"/>
                    <a:pt x="1" y="227"/>
                    <a:pt x="1" y="508"/>
                  </a:cubicBezTo>
                  <a:cubicBezTo>
                    <a:pt x="1" y="789"/>
                    <a:pt x="230" y="1015"/>
                    <a:pt x="511" y="1015"/>
                  </a:cubicBezTo>
                  <a:cubicBezTo>
                    <a:pt x="789" y="1015"/>
                    <a:pt x="1018" y="789"/>
                    <a:pt x="1018" y="508"/>
                  </a:cubicBezTo>
                  <a:cubicBezTo>
                    <a:pt x="1018" y="227"/>
                    <a:pt x="789" y="1"/>
                    <a:pt x="511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179;p83">
              <a:extLst>
                <a:ext uri="{FF2B5EF4-FFF2-40B4-BE49-F238E27FC236}">
                  <a16:creationId xmlns:a16="http://schemas.microsoft.com/office/drawing/2014/main" id="{3D09D4F2-1254-E4FA-C526-3A173B57D055}"/>
                </a:ext>
              </a:extLst>
            </p:cNvPr>
            <p:cNvSpPr/>
            <p:nvPr/>
          </p:nvSpPr>
          <p:spPr>
            <a:xfrm>
              <a:off x="6856635" y="2291787"/>
              <a:ext cx="388079" cy="367909"/>
            </a:xfrm>
            <a:custGeom>
              <a:avLst/>
              <a:gdLst/>
              <a:ahLst/>
              <a:cxnLst/>
              <a:rect l="l" t="t" r="r" b="b"/>
              <a:pathLst>
                <a:path w="14815" h="14045" extrusionOk="0">
                  <a:moveTo>
                    <a:pt x="7830" y="0"/>
                  </a:moveTo>
                  <a:cubicBezTo>
                    <a:pt x="7395" y="0"/>
                    <a:pt x="7060" y="99"/>
                    <a:pt x="7032" y="108"/>
                  </a:cubicBezTo>
                  <a:cubicBezTo>
                    <a:pt x="6933" y="135"/>
                    <a:pt x="6861" y="231"/>
                    <a:pt x="6861" y="334"/>
                  </a:cubicBezTo>
                  <a:lnTo>
                    <a:pt x="6861" y="3558"/>
                  </a:lnTo>
                  <a:lnTo>
                    <a:pt x="4527" y="6530"/>
                  </a:lnTo>
                  <a:cubicBezTo>
                    <a:pt x="4452" y="6187"/>
                    <a:pt x="4147" y="5944"/>
                    <a:pt x="3798" y="5944"/>
                  </a:cubicBezTo>
                  <a:lnTo>
                    <a:pt x="748" y="5944"/>
                  </a:lnTo>
                  <a:cubicBezTo>
                    <a:pt x="336" y="5944"/>
                    <a:pt x="1" y="6276"/>
                    <a:pt x="1" y="6691"/>
                  </a:cubicBezTo>
                  <a:lnTo>
                    <a:pt x="1" y="7451"/>
                  </a:lnTo>
                  <a:cubicBezTo>
                    <a:pt x="1" y="7585"/>
                    <a:pt x="107" y="7691"/>
                    <a:pt x="241" y="7691"/>
                  </a:cubicBezTo>
                  <a:cubicBezTo>
                    <a:pt x="371" y="7691"/>
                    <a:pt x="477" y="7585"/>
                    <a:pt x="477" y="7451"/>
                  </a:cubicBezTo>
                  <a:lnTo>
                    <a:pt x="477" y="6691"/>
                  </a:lnTo>
                  <a:cubicBezTo>
                    <a:pt x="477" y="6540"/>
                    <a:pt x="600" y="6420"/>
                    <a:pt x="748" y="6420"/>
                  </a:cubicBezTo>
                  <a:lnTo>
                    <a:pt x="3798" y="6420"/>
                  </a:lnTo>
                  <a:cubicBezTo>
                    <a:pt x="3945" y="6420"/>
                    <a:pt x="4068" y="6540"/>
                    <a:pt x="4068" y="6691"/>
                  </a:cubicBezTo>
                  <a:lnTo>
                    <a:pt x="4068" y="13297"/>
                  </a:lnTo>
                  <a:cubicBezTo>
                    <a:pt x="4068" y="13445"/>
                    <a:pt x="3945" y="13568"/>
                    <a:pt x="3798" y="13568"/>
                  </a:cubicBezTo>
                  <a:lnTo>
                    <a:pt x="748" y="13568"/>
                  </a:lnTo>
                  <a:cubicBezTo>
                    <a:pt x="600" y="13568"/>
                    <a:pt x="477" y="13445"/>
                    <a:pt x="477" y="13297"/>
                  </a:cubicBezTo>
                  <a:lnTo>
                    <a:pt x="477" y="8469"/>
                  </a:lnTo>
                  <a:cubicBezTo>
                    <a:pt x="477" y="8335"/>
                    <a:pt x="371" y="8229"/>
                    <a:pt x="241" y="8229"/>
                  </a:cubicBezTo>
                  <a:cubicBezTo>
                    <a:pt x="107" y="8229"/>
                    <a:pt x="1" y="8335"/>
                    <a:pt x="1" y="8469"/>
                  </a:cubicBezTo>
                  <a:lnTo>
                    <a:pt x="1" y="13297"/>
                  </a:lnTo>
                  <a:cubicBezTo>
                    <a:pt x="1" y="13709"/>
                    <a:pt x="336" y="14041"/>
                    <a:pt x="748" y="14044"/>
                  </a:cubicBezTo>
                  <a:lnTo>
                    <a:pt x="3798" y="14044"/>
                  </a:lnTo>
                  <a:cubicBezTo>
                    <a:pt x="4209" y="14041"/>
                    <a:pt x="4545" y="13709"/>
                    <a:pt x="4545" y="13297"/>
                  </a:cubicBezTo>
                  <a:lnTo>
                    <a:pt x="4545" y="12667"/>
                  </a:lnTo>
                  <a:lnTo>
                    <a:pt x="5723" y="13256"/>
                  </a:lnTo>
                  <a:cubicBezTo>
                    <a:pt x="5758" y="13273"/>
                    <a:pt x="5795" y="13280"/>
                    <a:pt x="5833" y="13280"/>
                  </a:cubicBezTo>
                  <a:lnTo>
                    <a:pt x="10408" y="13280"/>
                  </a:lnTo>
                  <a:cubicBezTo>
                    <a:pt x="10538" y="13280"/>
                    <a:pt x="10644" y="13174"/>
                    <a:pt x="10644" y="13044"/>
                  </a:cubicBezTo>
                  <a:cubicBezTo>
                    <a:pt x="10644" y="12910"/>
                    <a:pt x="10538" y="12804"/>
                    <a:pt x="10408" y="12804"/>
                  </a:cubicBezTo>
                  <a:lnTo>
                    <a:pt x="5888" y="12804"/>
                  </a:lnTo>
                  <a:lnTo>
                    <a:pt x="4545" y="12132"/>
                  </a:lnTo>
                  <a:lnTo>
                    <a:pt x="4545" y="7280"/>
                  </a:lnTo>
                  <a:lnTo>
                    <a:pt x="7289" y="3788"/>
                  </a:lnTo>
                  <a:cubicBezTo>
                    <a:pt x="7324" y="3744"/>
                    <a:pt x="7341" y="3692"/>
                    <a:pt x="7341" y="3641"/>
                  </a:cubicBezTo>
                  <a:lnTo>
                    <a:pt x="7341" y="526"/>
                  </a:lnTo>
                  <a:cubicBezTo>
                    <a:pt x="7462" y="503"/>
                    <a:pt x="7638" y="478"/>
                    <a:pt x="7837" y="478"/>
                  </a:cubicBezTo>
                  <a:cubicBezTo>
                    <a:pt x="8145" y="478"/>
                    <a:pt x="8507" y="538"/>
                    <a:pt x="8801" y="759"/>
                  </a:cubicBezTo>
                  <a:cubicBezTo>
                    <a:pt x="9202" y="1057"/>
                    <a:pt x="9404" y="1598"/>
                    <a:pt x="9404" y="2369"/>
                  </a:cubicBezTo>
                  <a:lnTo>
                    <a:pt x="9404" y="4912"/>
                  </a:lnTo>
                  <a:cubicBezTo>
                    <a:pt x="9404" y="5042"/>
                    <a:pt x="9510" y="5149"/>
                    <a:pt x="9644" y="5149"/>
                  </a:cubicBezTo>
                  <a:lnTo>
                    <a:pt x="13454" y="5149"/>
                  </a:lnTo>
                  <a:cubicBezTo>
                    <a:pt x="13886" y="5149"/>
                    <a:pt x="14232" y="5498"/>
                    <a:pt x="14232" y="5926"/>
                  </a:cubicBezTo>
                  <a:cubicBezTo>
                    <a:pt x="14232" y="6358"/>
                    <a:pt x="13886" y="6704"/>
                    <a:pt x="13454" y="6704"/>
                  </a:cubicBezTo>
                  <a:lnTo>
                    <a:pt x="11422" y="6704"/>
                  </a:lnTo>
                  <a:cubicBezTo>
                    <a:pt x="11292" y="6704"/>
                    <a:pt x="11182" y="6811"/>
                    <a:pt x="11182" y="6944"/>
                  </a:cubicBezTo>
                  <a:cubicBezTo>
                    <a:pt x="11182" y="7074"/>
                    <a:pt x="11292" y="7181"/>
                    <a:pt x="11422" y="7181"/>
                  </a:cubicBezTo>
                  <a:lnTo>
                    <a:pt x="13249" y="7181"/>
                  </a:lnTo>
                  <a:cubicBezTo>
                    <a:pt x="13667" y="7208"/>
                    <a:pt x="13989" y="7564"/>
                    <a:pt x="13975" y="7982"/>
                  </a:cubicBezTo>
                  <a:cubicBezTo>
                    <a:pt x="13965" y="8401"/>
                    <a:pt x="13619" y="8736"/>
                    <a:pt x="13201" y="8736"/>
                  </a:cubicBezTo>
                  <a:lnTo>
                    <a:pt x="11422" y="8736"/>
                  </a:lnTo>
                  <a:cubicBezTo>
                    <a:pt x="11292" y="8736"/>
                    <a:pt x="11182" y="8843"/>
                    <a:pt x="11182" y="8976"/>
                  </a:cubicBezTo>
                  <a:cubicBezTo>
                    <a:pt x="11182" y="9106"/>
                    <a:pt x="11292" y="9213"/>
                    <a:pt x="11422" y="9213"/>
                  </a:cubicBezTo>
                  <a:lnTo>
                    <a:pt x="13012" y="9213"/>
                  </a:lnTo>
                  <a:cubicBezTo>
                    <a:pt x="13022" y="9216"/>
                    <a:pt x="13033" y="9220"/>
                    <a:pt x="13043" y="9220"/>
                  </a:cubicBezTo>
                  <a:cubicBezTo>
                    <a:pt x="13451" y="9271"/>
                    <a:pt x="13746" y="9631"/>
                    <a:pt x="13722" y="10042"/>
                  </a:cubicBezTo>
                  <a:cubicBezTo>
                    <a:pt x="13694" y="10450"/>
                    <a:pt x="13358" y="10768"/>
                    <a:pt x="12947" y="10768"/>
                  </a:cubicBezTo>
                  <a:lnTo>
                    <a:pt x="11422" y="10768"/>
                  </a:lnTo>
                  <a:cubicBezTo>
                    <a:pt x="11292" y="10768"/>
                    <a:pt x="11182" y="10878"/>
                    <a:pt x="11182" y="11008"/>
                  </a:cubicBezTo>
                  <a:cubicBezTo>
                    <a:pt x="11182" y="11139"/>
                    <a:pt x="11292" y="11248"/>
                    <a:pt x="11422" y="11248"/>
                  </a:cubicBezTo>
                  <a:lnTo>
                    <a:pt x="12793" y="11248"/>
                  </a:lnTo>
                  <a:cubicBezTo>
                    <a:pt x="12807" y="11252"/>
                    <a:pt x="12824" y="11258"/>
                    <a:pt x="12837" y="11262"/>
                  </a:cubicBezTo>
                  <a:cubicBezTo>
                    <a:pt x="13231" y="11337"/>
                    <a:pt x="13502" y="11701"/>
                    <a:pt x="13465" y="12098"/>
                  </a:cubicBezTo>
                  <a:cubicBezTo>
                    <a:pt x="13427" y="12496"/>
                    <a:pt x="13094" y="12801"/>
                    <a:pt x="12693" y="12804"/>
                  </a:cubicBezTo>
                  <a:lnTo>
                    <a:pt x="11422" y="12804"/>
                  </a:lnTo>
                  <a:cubicBezTo>
                    <a:pt x="11292" y="12804"/>
                    <a:pt x="11186" y="12910"/>
                    <a:pt x="11186" y="13040"/>
                  </a:cubicBezTo>
                  <a:cubicBezTo>
                    <a:pt x="11186" y="13174"/>
                    <a:pt x="11292" y="13280"/>
                    <a:pt x="11422" y="13280"/>
                  </a:cubicBezTo>
                  <a:lnTo>
                    <a:pt x="12693" y="13280"/>
                  </a:lnTo>
                  <a:cubicBezTo>
                    <a:pt x="13211" y="13280"/>
                    <a:pt x="13674" y="12962"/>
                    <a:pt x="13862" y="12478"/>
                  </a:cubicBezTo>
                  <a:cubicBezTo>
                    <a:pt x="14047" y="11995"/>
                    <a:pt x="13920" y="11447"/>
                    <a:pt x="13536" y="11097"/>
                  </a:cubicBezTo>
                  <a:cubicBezTo>
                    <a:pt x="14301" y="10690"/>
                    <a:pt x="14431" y="9648"/>
                    <a:pt x="13790" y="9065"/>
                  </a:cubicBezTo>
                  <a:cubicBezTo>
                    <a:pt x="14201" y="8846"/>
                    <a:pt x="14455" y="8421"/>
                    <a:pt x="14458" y="7958"/>
                  </a:cubicBezTo>
                  <a:cubicBezTo>
                    <a:pt x="14455" y="7606"/>
                    <a:pt x="14308" y="7270"/>
                    <a:pt x="14047" y="7033"/>
                  </a:cubicBezTo>
                  <a:cubicBezTo>
                    <a:pt x="14554" y="6763"/>
                    <a:pt x="14815" y="6180"/>
                    <a:pt x="14674" y="5621"/>
                  </a:cubicBezTo>
                  <a:cubicBezTo>
                    <a:pt x="14534" y="5063"/>
                    <a:pt x="14033" y="4672"/>
                    <a:pt x="13454" y="4672"/>
                  </a:cubicBezTo>
                  <a:lnTo>
                    <a:pt x="9884" y="4672"/>
                  </a:lnTo>
                  <a:lnTo>
                    <a:pt x="9884" y="2369"/>
                  </a:lnTo>
                  <a:cubicBezTo>
                    <a:pt x="9884" y="1441"/>
                    <a:pt x="9616" y="769"/>
                    <a:pt x="9085" y="375"/>
                  </a:cubicBezTo>
                  <a:cubicBezTo>
                    <a:pt x="8689" y="80"/>
                    <a:pt x="8220" y="0"/>
                    <a:pt x="7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2180;p83">
              <a:extLst>
                <a:ext uri="{FF2B5EF4-FFF2-40B4-BE49-F238E27FC236}">
                  <a16:creationId xmlns:a16="http://schemas.microsoft.com/office/drawing/2014/main" id="{83E4387F-754C-9945-84E6-D8F879448EF5}"/>
                </a:ext>
              </a:extLst>
            </p:cNvPr>
            <p:cNvSpPr/>
            <p:nvPr/>
          </p:nvSpPr>
          <p:spPr>
            <a:xfrm>
              <a:off x="6903314" y="2593868"/>
              <a:ext cx="45710" cy="39162"/>
            </a:xfrm>
            <a:custGeom>
              <a:avLst/>
              <a:gdLst/>
              <a:ahLst/>
              <a:cxnLst/>
              <a:rect l="l" t="t" r="r" b="b"/>
              <a:pathLst>
                <a:path w="1745" h="1495" extrusionOk="0">
                  <a:moveTo>
                    <a:pt x="1003" y="478"/>
                  </a:moveTo>
                  <a:cubicBezTo>
                    <a:pt x="1069" y="478"/>
                    <a:pt x="1136" y="502"/>
                    <a:pt x="1190" y="556"/>
                  </a:cubicBezTo>
                  <a:cubicBezTo>
                    <a:pt x="1361" y="727"/>
                    <a:pt x="1241" y="1018"/>
                    <a:pt x="1001" y="1018"/>
                  </a:cubicBezTo>
                  <a:cubicBezTo>
                    <a:pt x="850" y="1018"/>
                    <a:pt x="730" y="898"/>
                    <a:pt x="730" y="748"/>
                  </a:cubicBezTo>
                  <a:cubicBezTo>
                    <a:pt x="730" y="585"/>
                    <a:pt x="864" y="478"/>
                    <a:pt x="1003" y="478"/>
                  </a:cubicBezTo>
                  <a:close/>
                  <a:moveTo>
                    <a:pt x="994" y="0"/>
                  </a:moveTo>
                  <a:cubicBezTo>
                    <a:pt x="810" y="0"/>
                    <a:pt x="623" y="68"/>
                    <a:pt x="470" y="220"/>
                  </a:cubicBezTo>
                  <a:cubicBezTo>
                    <a:pt x="1" y="689"/>
                    <a:pt x="333" y="1495"/>
                    <a:pt x="1001" y="1495"/>
                  </a:cubicBezTo>
                  <a:cubicBezTo>
                    <a:pt x="1412" y="1495"/>
                    <a:pt x="1745" y="1159"/>
                    <a:pt x="1745" y="748"/>
                  </a:cubicBezTo>
                  <a:cubicBezTo>
                    <a:pt x="1745" y="298"/>
                    <a:pt x="1378" y="0"/>
                    <a:pt x="9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TextBox 135">
            <a:extLst>
              <a:ext uri="{FF2B5EF4-FFF2-40B4-BE49-F238E27FC236}">
                <a16:creationId xmlns:a16="http://schemas.microsoft.com/office/drawing/2014/main" id="{B1C40C05-246D-D93F-4CA5-96477E68503F}"/>
              </a:ext>
            </a:extLst>
          </p:cNvPr>
          <p:cNvSpPr txBox="1"/>
          <p:nvPr/>
        </p:nvSpPr>
        <p:spPr>
          <a:xfrm>
            <a:off x="1017619" y="3350474"/>
            <a:ext cx="4575088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1200" dirty="0">
                <a:latin typeface="Quicksand" panose="020B0604020202020204" charset="0"/>
              </a:rPr>
              <a:t>Geographical limitation in this data source (survey only conducted in certain countries: Mexico, Peru and Colombia)</a:t>
            </a:r>
            <a:endParaRPr lang="en-AU" sz="1200" dirty="0">
              <a:latin typeface="Quicksand" panose="020B0604020202020204" charset="0"/>
            </a:endParaRPr>
          </a:p>
        </p:txBody>
      </p:sp>
      <p:grpSp>
        <p:nvGrpSpPr>
          <p:cNvPr id="137" name="Google Shape;12170;p83">
            <a:extLst>
              <a:ext uri="{FF2B5EF4-FFF2-40B4-BE49-F238E27FC236}">
                <a16:creationId xmlns:a16="http://schemas.microsoft.com/office/drawing/2014/main" id="{4729A80F-19BC-D559-B986-7F104F54487A}"/>
              </a:ext>
            </a:extLst>
          </p:cNvPr>
          <p:cNvGrpSpPr/>
          <p:nvPr/>
        </p:nvGrpSpPr>
        <p:grpSpPr>
          <a:xfrm>
            <a:off x="899811" y="3805027"/>
            <a:ext cx="177860" cy="176026"/>
            <a:chOff x="6856635" y="2291787"/>
            <a:chExt cx="388079" cy="367909"/>
          </a:xfrm>
        </p:grpSpPr>
        <p:sp>
          <p:nvSpPr>
            <p:cNvPr id="138" name="Google Shape;12171;p83">
              <a:extLst>
                <a:ext uri="{FF2B5EF4-FFF2-40B4-BE49-F238E27FC236}">
                  <a16:creationId xmlns:a16="http://schemas.microsoft.com/office/drawing/2014/main" id="{4BA2954B-C237-AF14-3218-5ABDDECC1C0B}"/>
                </a:ext>
              </a:extLst>
            </p:cNvPr>
            <p:cNvSpPr/>
            <p:nvPr/>
          </p:nvSpPr>
          <p:spPr>
            <a:xfrm>
              <a:off x="6862921" y="2453646"/>
              <a:ext cx="106587" cy="199763"/>
            </a:xfrm>
            <a:custGeom>
              <a:avLst/>
              <a:gdLst/>
              <a:ahLst/>
              <a:cxnLst/>
              <a:rect l="l" t="t" r="r" b="b"/>
              <a:pathLst>
                <a:path w="4069" h="7626" extrusionOk="0">
                  <a:moveTo>
                    <a:pt x="508" y="1"/>
                  </a:moveTo>
                  <a:cubicBezTo>
                    <a:pt x="227" y="1"/>
                    <a:pt x="1" y="231"/>
                    <a:pt x="1" y="512"/>
                  </a:cubicBezTo>
                  <a:lnTo>
                    <a:pt x="1" y="7118"/>
                  </a:lnTo>
                  <a:cubicBezTo>
                    <a:pt x="1" y="7399"/>
                    <a:pt x="227" y="7626"/>
                    <a:pt x="508" y="7626"/>
                  </a:cubicBezTo>
                  <a:lnTo>
                    <a:pt x="3558" y="7626"/>
                  </a:lnTo>
                  <a:cubicBezTo>
                    <a:pt x="3839" y="7626"/>
                    <a:pt x="4065" y="7399"/>
                    <a:pt x="4068" y="7118"/>
                  </a:cubicBezTo>
                  <a:lnTo>
                    <a:pt x="4068" y="512"/>
                  </a:lnTo>
                  <a:cubicBezTo>
                    <a:pt x="4068" y="231"/>
                    <a:pt x="3839" y="1"/>
                    <a:pt x="3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172;p83">
              <a:extLst>
                <a:ext uri="{FF2B5EF4-FFF2-40B4-BE49-F238E27FC236}">
                  <a16:creationId xmlns:a16="http://schemas.microsoft.com/office/drawing/2014/main" id="{392E323B-47F0-8938-3E89-D423835A88E6}"/>
                </a:ext>
              </a:extLst>
            </p:cNvPr>
            <p:cNvSpPr/>
            <p:nvPr/>
          </p:nvSpPr>
          <p:spPr>
            <a:xfrm>
              <a:off x="6862843" y="2453646"/>
              <a:ext cx="39974" cy="199763"/>
            </a:xfrm>
            <a:custGeom>
              <a:avLst/>
              <a:gdLst/>
              <a:ahLst/>
              <a:cxnLst/>
              <a:rect l="l" t="t" r="r" b="b"/>
              <a:pathLst>
                <a:path w="1526" h="7626" extrusionOk="0">
                  <a:moveTo>
                    <a:pt x="511" y="1"/>
                  </a:moveTo>
                  <a:cubicBezTo>
                    <a:pt x="230" y="1"/>
                    <a:pt x="0" y="231"/>
                    <a:pt x="0" y="512"/>
                  </a:cubicBezTo>
                  <a:lnTo>
                    <a:pt x="0" y="7118"/>
                  </a:lnTo>
                  <a:cubicBezTo>
                    <a:pt x="0" y="7399"/>
                    <a:pt x="230" y="7626"/>
                    <a:pt x="511" y="7626"/>
                  </a:cubicBezTo>
                  <a:lnTo>
                    <a:pt x="1525" y="7626"/>
                  </a:lnTo>
                  <a:cubicBezTo>
                    <a:pt x="1244" y="7626"/>
                    <a:pt x="1018" y="7399"/>
                    <a:pt x="1018" y="7118"/>
                  </a:cubicBezTo>
                  <a:lnTo>
                    <a:pt x="1018" y="512"/>
                  </a:lnTo>
                  <a:cubicBezTo>
                    <a:pt x="1018" y="231"/>
                    <a:pt x="1244" y="1"/>
                    <a:pt x="1525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173;p83">
              <a:extLst>
                <a:ext uri="{FF2B5EF4-FFF2-40B4-BE49-F238E27FC236}">
                  <a16:creationId xmlns:a16="http://schemas.microsoft.com/office/drawing/2014/main" id="{50A51042-F7E0-A8AB-9BA1-5B2FFF9F8C59}"/>
                </a:ext>
              </a:extLst>
            </p:cNvPr>
            <p:cNvSpPr/>
            <p:nvPr/>
          </p:nvSpPr>
          <p:spPr>
            <a:xfrm>
              <a:off x="6969378" y="2298048"/>
              <a:ext cx="267608" cy="335427"/>
            </a:xfrm>
            <a:custGeom>
              <a:avLst/>
              <a:gdLst/>
              <a:ahLst/>
              <a:cxnLst/>
              <a:rect l="l" t="t" r="r" b="b"/>
              <a:pathLst>
                <a:path w="10216" h="12805" extrusionOk="0">
                  <a:moveTo>
                    <a:pt x="3521" y="0"/>
                  </a:moveTo>
                  <a:cubicBezTo>
                    <a:pt x="3112" y="0"/>
                    <a:pt x="2797" y="95"/>
                    <a:pt x="2797" y="95"/>
                  </a:cubicBezTo>
                  <a:lnTo>
                    <a:pt x="2797" y="3402"/>
                  </a:lnTo>
                  <a:lnTo>
                    <a:pt x="1" y="6959"/>
                  </a:lnTo>
                  <a:lnTo>
                    <a:pt x="1" y="12041"/>
                  </a:lnTo>
                  <a:lnTo>
                    <a:pt x="1526" y="12805"/>
                  </a:lnTo>
                  <a:lnTo>
                    <a:pt x="8389" y="12805"/>
                  </a:lnTo>
                  <a:cubicBezTo>
                    <a:pt x="8907" y="12798"/>
                    <a:pt x="9342" y="12400"/>
                    <a:pt x="9390" y="11883"/>
                  </a:cubicBezTo>
                  <a:cubicBezTo>
                    <a:pt x="9438" y="11362"/>
                    <a:pt x="9089" y="10893"/>
                    <a:pt x="8578" y="10790"/>
                  </a:cubicBezTo>
                  <a:lnTo>
                    <a:pt x="8578" y="10769"/>
                  </a:lnTo>
                  <a:cubicBezTo>
                    <a:pt x="8599" y="10769"/>
                    <a:pt x="8619" y="10773"/>
                    <a:pt x="8640" y="10773"/>
                  </a:cubicBezTo>
                  <a:cubicBezTo>
                    <a:pt x="9178" y="10773"/>
                    <a:pt x="9623" y="10355"/>
                    <a:pt x="9657" y="9820"/>
                  </a:cubicBezTo>
                  <a:cubicBezTo>
                    <a:pt x="9688" y="9282"/>
                    <a:pt x="9301" y="8813"/>
                    <a:pt x="8766" y="8748"/>
                  </a:cubicBezTo>
                  <a:lnTo>
                    <a:pt x="8766" y="8730"/>
                  </a:lnTo>
                  <a:cubicBezTo>
                    <a:pt x="8811" y="8737"/>
                    <a:pt x="8852" y="8737"/>
                    <a:pt x="8897" y="8737"/>
                  </a:cubicBezTo>
                  <a:cubicBezTo>
                    <a:pt x="8899" y="8737"/>
                    <a:pt x="8901" y="8737"/>
                    <a:pt x="8903" y="8737"/>
                  </a:cubicBezTo>
                  <a:cubicBezTo>
                    <a:pt x="9452" y="8737"/>
                    <a:pt x="9901" y="8300"/>
                    <a:pt x="9918" y="7754"/>
                  </a:cubicBezTo>
                  <a:cubicBezTo>
                    <a:pt x="9935" y="7202"/>
                    <a:pt x="9510" y="6739"/>
                    <a:pt x="8962" y="6705"/>
                  </a:cubicBezTo>
                  <a:lnTo>
                    <a:pt x="8962" y="6685"/>
                  </a:lnTo>
                  <a:cubicBezTo>
                    <a:pt x="9026" y="6697"/>
                    <a:pt x="9090" y="6703"/>
                    <a:pt x="9153" y="6703"/>
                  </a:cubicBezTo>
                  <a:cubicBezTo>
                    <a:pt x="9664" y="6703"/>
                    <a:pt x="10112" y="6311"/>
                    <a:pt x="10161" y="5783"/>
                  </a:cubicBezTo>
                  <a:cubicBezTo>
                    <a:pt x="10216" y="5187"/>
                    <a:pt x="9750" y="4670"/>
                    <a:pt x="9150" y="4670"/>
                  </a:cubicBezTo>
                  <a:lnTo>
                    <a:pt x="5336" y="4670"/>
                  </a:lnTo>
                  <a:lnTo>
                    <a:pt x="5336" y="2130"/>
                  </a:lnTo>
                  <a:cubicBezTo>
                    <a:pt x="5336" y="319"/>
                    <a:pt x="4271" y="0"/>
                    <a:pt x="352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174;p83">
              <a:extLst>
                <a:ext uri="{FF2B5EF4-FFF2-40B4-BE49-F238E27FC236}">
                  <a16:creationId xmlns:a16="http://schemas.microsoft.com/office/drawing/2014/main" id="{E4B798C5-6642-1A2C-F8A4-E2C108C3A093}"/>
                </a:ext>
              </a:extLst>
            </p:cNvPr>
            <p:cNvSpPr/>
            <p:nvPr/>
          </p:nvSpPr>
          <p:spPr>
            <a:xfrm>
              <a:off x="6969378" y="2593501"/>
              <a:ext cx="251472" cy="39974"/>
            </a:xfrm>
            <a:custGeom>
              <a:avLst/>
              <a:gdLst/>
              <a:ahLst/>
              <a:cxnLst/>
              <a:rect l="l" t="t" r="r" b="b"/>
              <a:pathLst>
                <a:path w="9600" h="1526" extrusionOk="0">
                  <a:moveTo>
                    <a:pt x="1" y="1"/>
                  </a:moveTo>
                  <a:lnTo>
                    <a:pt x="1" y="762"/>
                  </a:lnTo>
                  <a:lnTo>
                    <a:pt x="1526" y="1526"/>
                  </a:lnTo>
                  <a:lnTo>
                    <a:pt x="8389" y="1526"/>
                  </a:lnTo>
                  <a:cubicBezTo>
                    <a:pt x="9109" y="1526"/>
                    <a:pt x="9599" y="796"/>
                    <a:pt x="9332" y="128"/>
                  </a:cubicBezTo>
                  <a:lnTo>
                    <a:pt x="9332" y="128"/>
                  </a:lnTo>
                  <a:cubicBezTo>
                    <a:pt x="9174" y="512"/>
                    <a:pt x="8801" y="762"/>
                    <a:pt x="8389" y="762"/>
                  </a:cubicBezTo>
                  <a:lnTo>
                    <a:pt x="1526" y="7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175;p83">
              <a:extLst>
                <a:ext uri="{FF2B5EF4-FFF2-40B4-BE49-F238E27FC236}">
                  <a16:creationId xmlns:a16="http://schemas.microsoft.com/office/drawing/2014/main" id="{4783535A-A2CE-6512-775C-9B2F31C16BDB}"/>
                </a:ext>
              </a:extLst>
            </p:cNvPr>
            <p:cNvSpPr/>
            <p:nvPr/>
          </p:nvSpPr>
          <p:spPr>
            <a:xfrm>
              <a:off x="7155913" y="2546848"/>
              <a:ext cx="70045" cy="33320"/>
            </a:xfrm>
            <a:custGeom>
              <a:avLst/>
              <a:gdLst/>
              <a:ahLst/>
              <a:cxnLst/>
              <a:rect l="l" t="t" r="r" b="b"/>
              <a:pathLst>
                <a:path w="2674" h="1272" extrusionOk="0">
                  <a:moveTo>
                    <a:pt x="2509" y="0"/>
                  </a:moveTo>
                  <a:cubicBezTo>
                    <a:pt x="2392" y="452"/>
                    <a:pt x="1988" y="764"/>
                    <a:pt x="1526" y="764"/>
                  </a:cubicBezTo>
                  <a:lnTo>
                    <a:pt x="1" y="764"/>
                  </a:lnTo>
                  <a:lnTo>
                    <a:pt x="1" y="1271"/>
                  </a:lnTo>
                  <a:lnTo>
                    <a:pt x="1526" y="1271"/>
                  </a:lnTo>
                  <a:cubicBezTo>
                    <a:pt x="2187" y="1271"/>
                    <a:pt x="2673" y="644"/>
                    <a:pt x="2509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176;p83">
              <a:extLst>
                <a:ext uri="{FF2B5EF4-FFF2-40B4-BE49-F238E27FC236}">
                  <a16:creationId xmlns:a16="http://schemas.microsoft.com/office/drawing/2014/main" id="{E0198C2D-81C0-65AC-B148-7DC77699A405}"/>
                </a:ext>
              </a:extLst>
            </p:cNvPr>
            <p:cNvSpPr/>
            <p:nvPr/>
          </p:nvSpPr>
          <p:spPr>
            <a:xfrm>
              <a:off x="7155834" y="2493593"/>
              <a:ext cx="76778" cy="33346"/>
            </a:xfrm>
            <a:custGeom>
              <a:avLst/>
              <a:gdLst/>
              <a:ahLst/>
              <a:cxnLst/>
              <a:rect l="l" t="t" r="r" b="b"/>
              <a:pathLst>
                <a:path w="2931" h="1273" extrusionOk="0">
                  <a:moveTo>
                    <a:pt x="2766" y="1"/>
                  </a:moveTo>
                  <a:cubicBezTo>
                    <a:pt x="2649" y="450"/>
                    <a:pt x="2245" y="765"/>
                    <a:pt x="1779" y="765"/>
                  </a:cubicBezTo>
                  <a:lnTo>
                    <a:pt x="0" y="765"/>
                  </a:lnTo>
                  <a:lnTo>
                    <a:pt x="0" y="1272"/>
                  </a:lnTo>
                  <a:lnTo>
                    <a:pt x="1779" y="1272"/>
                  </a:lnTo>
                  <a:cubicBezTo>
                    <a:pt x="2443" y="1272"/>
                    <a:pt x="2930" y="645"/>
                    <a:pt x="2766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2177;p83">
              <a:extLst>
                <a:ext uri="{FF2B5EF4-FFF2-40B4-BE49-F238E27FC236}">
                  <a16:creationId xmlns:a16="http://schemas.microsoft.com/office/drawing/2014/main" id="{BC987081-D955-80C1-EA35-5A3EC7CC96F2}"/>
                </a:ext>
              </a:extLst>
            </p:cNvPr>
            <p:cNvSpPr/>
            <p:nvPr/>
          </p:nvSpPr>
          <p:spPr>
            <a:xfrm>
              <a:off x="7155834" y="2440365"/>
              <a:ext cx="83405" cy="33346"/>
            </a:xfrm>
            <a:custGeom>
              <a:avLst/>
              <a:gdLst/>
              <a:ahLst/>
              <a:cxnLst/>
              <a:rect l="l" t="t" r="r" b="b"/>
              <a:pathLst>
                <a:path w="3184" h="1273" extrusionOk="0">
                  <a:moveTo>
                    <a:pt x="3019" y="1"/>
                  </a:moveTo>
                  <a:lnTo>
                    <a:pt x="3019" y="1"/>
                  </a:lnTo>
                  <a:cubicBezTo>
                    <a:pt x="2903" y="450"/>
                    <a:pt x="2498" y="762"/>
                    <a:pt x="2032" y="762"/>
                  </a:cubicBezTo>
                  <a:lnTo>
                    <a:pt x="0" y="762"/>
                  </a:lnTo>
                  <a:lnTo>
                    <a:pt x="0" y="1272"/>
                  </a:lnTo>
                  <a:lnTo>
                    <a:pt x="2032" y="1272"/>
                  </a:lnTo>
                  <a:cubicBezTo>
                    <a:pt x="2697" y="1272"/>
                    <a:pt x="3184" y="645"/>
                    <a:pt x="3019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2178;p83">
              <a:extLst>
                <a:ext uri="{FF2B5EF4-FFF2-40B4-BE49-F238E27FC236}">
                  <a16:creationId xmlns:a16="http://schemas.microsoft.com/office/drawing/2014/main" id="{D35248F0-9652-C4C4-7227-9C4B321919C4}"/>
                </a:ext>
              </a:extLst>
            </p:cNvPr>
            <p:cNvSpPr/>
            <p:nvPr/>
          </p:nvSpPr>
          <p:spPr>
            <a:xfrm>
              <a:off x="6916150" y="2600155"/>
              <a:ext cx="26693" cy="26588"/>
            </a:xfrm>
            <a:custGeom>
              <a:avLst/>
              <a:gdLst/>
              <a:ahLst/>
              <a:cxnLst/>
              <a:rect l="l" t="t" r="r" b="b"/>
              <a:pathLst>
                <a:path w="1019" h="1015" extrusionOk="0">
                  <a:moveTo>
                    <a:pt x="511" y="1"/>
                  </a:moveTo>
                  <a:cubicBezTo>
                    <a:pt x="230" y="1"/>
                    <a:pt x="1" y="227"/>
                    <a:pt x="1" y="508"/>
                  </a:cubicBezTo>
                  <a:cubicBezTo>
                    <a:pt x="1" y="789"/>
                    <a:pt x="230" y="1015"/>
                    <a:pt x="511" y="1015"/>
                  </a:cubicBezTo>
                  <a:cubicBezTo>
                    <a:pt x="789" y="1015"/>
                    <a:pt x="1018" y="789"/>
                    <a:pt x="1018" y="508"/>
                  </a:cubicBezTo>
                  <a:cubicBezTo>
                    <a:pt x="1018" y="227"/>
                    <a:pt x="789" y="1"/>
                    <a:pt x="511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2179;p83">
              <a:extLst>
                <a:ext uri="{FF2B5EF4-FFF2-40B4-BE49-F238E27FC236}">
                  <a16:creationId xmlns:a16="http://schemas.microsoft.com/office/drawing/2014/main" id="{18681F88-5D6E-747C-D370-39E0C484A1CC}"/>
                </a:ext>
              </a:extLst>
            </p:cNvPr>
            <p:cNvSpPr/>
            <p:nvPr/>
          </p:nvSpPr>
          <p:spPr>
            <a:xfrm>
              <a:off x="6856635" y="2291787"/>
              <a:ext cx="388079" cy="367909"/>
            </a:xfrm>
            <a:custGeom>
              <a:avLst/>
              <a:gdLst/>
              <a:ahLst/>
              <a:cxnLst/>
              <a:rect l="l" t="t" r="r" b="b"/>
              <a:pathLst>
                <a:path w="14815" h="14045" extrusionOk="0">
                  <a:moveTo>
                    <a:pt x="7830" y="0"/>
                  </a:moveTo>
                  <a:cubicBezTo>
                    <a:pt x="7395" y="0"/>
                    <a:pt x="7060" y="99"/>
                    <a:pt x="7032" y="108"/>
                  </a:cubicBezTo>
                  <a:cubicBezTo>
                    <a:pt x="6933" y="135"/>
                    <a:pt x="6861" y="231"/>
                    <a:pt x="6861" y="334"/>
                  </a:cubicBezTo>
                  <a:lnTo>
                    <a:pt x="6861" y="3558"/>
                  </a:lnTo>
                  <a:lnTo>
                    <a:pt x="4527" y="6530"/>
                  </a:lnTo>
                  <a:cubicBezTo>
                    <a:pt x="4452" y="6187"/>
                    <a:pt x="4147" y="5944"/>
                    <a:pt x="3798" y="5944"/>
                  </a:cubicBezTo>
                  <a:lnTo>
                    <a:pt x="748" y="5944"/>
                  </a:lnTo>
                  <a:cubicBezTo>
                    <a:pt x="336" y="5944"/>
                    <a:pt x="1" y="6276"/>
                    <a:pt x="1" y="6691"/>
                  </a:cubicBezTo>
                  <a:lnTo>
                    <a:pt x="1" y="7451"/>
                  </a:lnTo>
                  <a:cubicBezTo>
                    <a:pt x="1" y="7585"/>
                    <a:pt x="107" y="7691"/>
                    <a:pt x="241" y="7691"/>
                  </a:cubicBezTo>
                  <a:cubicBezTo>
                    <a:pt x="371" y="7691"/>
                    <a:pt x="477" y="7585"/>
                    <a:pt x="477" y="7451"/>
                  </a:cubicBezTo>
                  <a:lnTo>
                    <a:pt x="477" y="6691"/>
                  </a:lnTo>
                  <a:cubicBezTo>
                    <a:pt x="477" y="6540"/>
                    <a:pt x="600" y="6420"/>
                    <a:pt x="748" y="6420"/>
                  </a:cubicBezTo>
                  <a:lnTo>
                    <a:pt x="3798" y="6420"/>
                  </a:lnTo>
                  <a:cubicBezTo>
                    <a:pt x="3945" y="6420"/>
                    <a:pt x="4068" y="6540"/>
                    <a:pt x="4068" y="6691"/>
                  </a:cubicBezTo>
                  <a:lnTo>
                    <a:pt x="4068" y="13297"/>
                  </a:lnTo>
                  <a:cubicBezTo>
                    <a:pt x="4068" y="13445"/>
                    <a:pt x="3945" y="13568"/>
                    <a:pt x="3798" y="13568"/>
                  </a:cubicBezTo>
                  <a:lnTo>
                    <a:pt x="748" y="13568"/>
                  </a:lnTo>
                  <a:cubicBezTo>
                    <a:pt x="600" y="13568"/>
                    <a:pt x="477" y="13445"/>
                    <a:pt x="477" y="13297"/>
                  </a:cubicBezTo>
                  <a:lnTo>
                    <a:pt x="477" y="8469"/>
                  </a:lnTo>
                  <a:cubicBezTo>
                    <a:pt x="477" y="8335"/>
                    <a:pt x="371" y="8229"/>
                    <a:pt x="241" y="8229"/>
                  </a:cubicBezTo>
                  <a:cubicBezTo>
                    <a:pt x="107" y="8229"/>
                    <a:pt x="1" y="8335"/>
                    <a:pt x="1" y="8469"/>
                  </a:cubicBezTo>
                  <a:lnTo>
                    <a:pt x="1" y="13297"/>
                  </a:lnTo>
                  <a:cubicBezTo>
                    <a:pt x="1" y="13709"/>
                    <a:pt x="336" y="14041"/>
                    <a:pt x="748" y="14044"/>
                  </a:cubicBezTo>
                  <a:lnTo>
                    <a:pt x="3798" y="14044"/>
                  </a:lnTo>
                  <a:cubicBezTo>
                    <a:pt x="4209" y="14041"/>
                    <a:pt x="4545" y="13709"/>
                    <a:pt x="4545" y="13297"/>
                  </a:cubicBezTo>
                  <a:lnTo>
                    <a:pt x="4545" y="12667"/>
                  </a:lnTo>
                  <a:lnTo>
                    <a:pt x="5723" y="13256"/>
                  </a:lnTo>
                  <a:cubicBezTo>
                    <a:pt x="5758" y="13273"/>
                    <a:pt x="5795" y="13280"/>
                    <a:pt x="5833" y="13280"/>
                  </a:cubicBezTo>
                  <a:lnTo>
                    <a:pt x="10408" y="13280"/>
                  </a:lnTo>
                  <a:cubicBezTo>
                    <a:pt x="10538" y="13280"/>
                    <a:pt x="10644" y="13174"/>
                    <a:pt x="10644" y="13044"/>
                  </a:cubicBezTo>
                  <a:cubicBezTo>
                    <a:pt x="10644" y="12910"/>
                    <a:pt x="10538" y="12804"/>
                    <a:pt x="10408" y="12804"/>
                  </a:cubicBezTo>
                  <a:lnTo>
                    <a:pt x="5888" y="12804"/>
                  </a:lnTo>
                  <a:lnTo>
                    <a:pt x="4545" y="12132"/>
                  </a:lnTo>
                  <a:lnTo>
                    <a:pt x="4545" y="7280"/>
                  </a:lnTo>
                  <a:lnTo>
                    <a:pt x="7289" y="3788"/>
                  </a:lnTo>
                  <a:cubicBezTo>
                    <a:pt x="7324" y="3744"/>
                    <a:pt x="7341" y="3692"/>
                    <a:pt x="7341" y="3641"/>
                  </a:cubicBezTo>
                  <a:lnTo>
                    <a:pt x="7341" y="526"/>
                  </a:lnTo>
                  <a:cubicBezTo>
                    <a:pt x="7462" y="503"/>
                    <a:pt x="7638" y="478"/>
                    <a:pt x="7837" y="478"/>
                  </a:cubicBezTo>
                  <a:cubicBezTo>
                    <a:pt x="8145" y="478"/>
                    <a:pt x="8507" y="538"/>
                    <a:pt x="8801" y="759"/>
                  </a:cubicBezTo>
                  <a:cubicBezTo>
                    <a:pt x="9202" y="1057"/>
                    <a:pt x="9404" y="1598"/>
                    <a:pt x="9404" y="2369"/>
                  </a:cubicBezTo>
                  <a:lnTo>
                    <a:pt x="9404" y="4912"/>
                  </a:lnTo>
                  <a:cubicBezTo>
                    <a:pt x="9404" y="5042"/>
                    <a:pt x="9510" y="5149"/>
                    <a:pt x="9644" y="5149"/>
                  </a:cubicBezTo>
                  <a:lnTo>
                    <a:pt x="13454" y="5149"/>
                  </a:lnTo>
                  <a:cubicBezTo>
                    <a:pt x="13886" y="5149"/>
                    <a:pt x="14232" y="5498"/>
                    <a:pt x="14232" y="5926"/>
                  </a:cubicBezTo>
                  <a:cubicBezTo>
                    <a:pt x="14232" y="6358"/>
                    <a:pt x="13886" y="6704"/>
                    <a:pt x="13454" y="6704"/>
                  </a:cubicBezTo>
                  <a:lnTo>
                    <a:pt x="11422" y="6704"/>
                  </a:lnTo>
                  <a:cubicBezTo>
                    <a:pt x="11292" y="6704"/>
                    <a:pt x="11182" y="6811"/>
                    <a:pt x="11182" y="6944"/>
                  </a:cubicBezTo>
                  <a:cubicBezTo>
                    <a:pt x="11182" y="7074"/>
                    <a:pt x="11292" y="7181"/>
                    <a:pt x="11422" y="7181"/>
                  </a:cubicBezTo>
                  <a:lnTo>
                    <a:pt x="13249" y="7181"/>
                  </a:lnTo>
                  <a:cubicBezTo>
                    <a:pt x="13667" y="7208"/>
                    <a:pt x="13989" y="7564"/>
                    <a:pt x="13975" y="7982"/>
                  </a:cubicBezTo>
                  <a:cubicBezTo>
                    <a:pt x="13965" y="8401"/>
                    <a:pt x="13619" y="8736"/>
                    <a:pt x="13201" y="8736"/>
                  </a:cubicBezTo>
                  <a:lnTo>
                    <a:pt x="11422" y="8736"/>
                  </a:lnTo>
                  <a:cubicBezTo>
                    <a:pt x="11292" y="8736"/>
                    <a:pt x="11182" y="8843"/>
                    <a:pt x="11182" y="8976"/>
                  </a:cubicBezTo>
                  <a:cubicBezTo>
                    <a:pt x="11182" y="9106"/>
                    <a:pt x="11292" y="9213"/>
                    <a:pt x="11422" y="9213"/>
                  </a:cubicBezTo>
                  <a:lnTo>
                    <a:pt x="13012" y="9213"/>
                  </a:lnTo>
                  <a:cubicBezTo>
                    <a:pt x="13022" y="9216"/>
                    <a:pt x="13033" y="9220"/>
                    <a:pt x="13043" y="9220"/>
                  </a:cubicBezTo>
                  <a:cubicBezTo>
                    <a:pt x="13451" y="9271"/>
                    <a:pt x="13746" y="9631"/>
                    <a:pt x="13722" y="10042"/>
                  </a:cubicBezTo>
                  <a:cubicBezTo>
                    <a:pt x="13694" y="10450"/>
                    <a:pt x="13358" y="10768"/>
                    <a:pt x="12947" y="10768"/>
                  </a:cubicBezTo>
                  <a:lnTo>
                    <a:pt x="11422" y="10768"/>
                  </a:lnTo>
                  <a:cubicBezTo>
                    <a:pt x="11292" y="10768"/>
                    <a:pt x="11182" y="10878"/>
                    <a:pt x="11182" y="11008"/>
                  </a:cubicBezTo>
                  <a:cubicBezTo>
                    <a:pt x="11182" y="11139"/>
                    <a:pt x="11292" y="11248"/>
                    <a:pt x="11422" y="11248"/>
                  </a:cubicBezTo>
                  <a:lnTo>
                    <a:pt x="12793" y="11248"/>
                  </a:lnTo>
                  <a:cubicBezTo>
                    <a:pt x="12807" y="11252"/>
                    <a:pt x="12824" y="11258"/>
                    <a:pt x="12837" y="11262"/>
                  </a:cubicBezTo>
                  <a:cubicBezTo>
                    <a:pt x="13231" y="11337"/>
                    <a:pt x="13502" y="11701"/>
                    <a:pt x="13465" y="12098"/>
                  </a:cubicBezTo>
                  <a:cubicBezTo>
                    <a:pt x="13427" y="12496"/>
                    <a:pt x="13094" y="12801"/>
                    <a:pt x="12693" y="12804"/>
                  </a:cubicBezTo>
                  <a:lnTo>
                    <a:pt x="11422" y="12804"/>
                  </a:lnTo>
                  <a:cubicBezTo>
                    <a:pt x="11292" y="12804"/>
                    <a:pt x="11186" y="12910"/>
                    <a:pt x="11186" y="13040"/>
                  </a:cubicBezTo>
                  <a:cubicBezTo>
                    <a:pt x="11186" y="13174"/>
                    <a:pt x="11292" y="13280"/>
                    <a:pt x="11422" y="13280"/>
                  </a:cubicBezTo>
                  <a:lnTo>
                    <a:pt x="12693" y="13280"/>
                  </a:lnTo>
                  <a:cubicBezTo>
                    <a:pt x="13211" y="13280"/>
                    <a:pt x="13674" y="12962"/>
                    <a:pt x="13862" y="12478"/>
                  </a:cubicBezTo>
                  <a:cubicBezTo>
                    <a:pt x="14047" y="11995"/>
                    <a:pt x="13920" y="11447"/>
                    <a:pt x="13536" y="11097"/>
                  </a:cubicBezTo>
                  <a:cubicBezTo>
                    <a:pt x="14301" y="10690"/>
                    <a:pt x="14431" y="9648"/>
                    <a:pt x="13790" y="9065"/>
                  </a:cubicBezTo>
                  <a:cubicBezTo>
                    <a:pt x="14201" y="8846"/>
                    <a:pt x="14455" y="8421"/>
                    <a:pt x="14458" y="7958"/>
                  </a:cubicBezTo>
                  <a:cubicBezTo>
                    <a:pt x="14455" y="7606"/>
                    <a:pt x="14308" y="7270"/>
                    <a:pt x="14047" y="7033"/>
                  </a:cubicBezTo>
                  <a:cubicBezTo>
                    <a:pt x="14554" y="6763"/>
                    <a:pt x="14815" y="6180"/>
                    <a:pt x="14674" y="5621"/>
                  </a:cubicBezTo>
                  <a:cubicBezTo>
                    <a:pt x="14534" y="5063"/>
                    <a:pt x="14033" y="4672"/>
                    <a:pt x="13454" y="4672"/>
                  </a:cubicBezTo>
                  <a:lnTo>
                    <a:pt x="9884" y="4672"/>
                  </a:lnTo>
                  <a:lnTo>
                    <a:pt x="9884" y="2369"/>
                  </a:lnTo>
                  <a:cubicBezTo>
                    <a:pt x="9884" y="1441"/>
                    <a:pt x="9616" y="769"/>
                    <a:pt x="9085" y="375"/>
                  </a:cubicBezTo>
                  <a:cubicBezTo>
                    <a:pt x="8689" y="80"/>
                    <a:pt x="8220" y="0"/>
                    <a:pt x="7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2180;p83">
              <a:extLst>
                <a:ext uri="{FF2B5EF4-FFF2-40B4-BE49-F238E27FC236}">
                  <a16:creationId xmlns:a16="http://schemas.microsoft.com/office/drawing/2014/main" id="{D9A2BC9B-960A-3C62-4E76-98BB1BAC9358}"/>
                </a:ext>
              </a:extLst>
            </p:cNvPr>
            <p:cNvSpPr/>
            <p:nvPr/>
          </p:nvSpPr>
          <p:spPr>
            <a:xfrm>
              <a:off x="6903314" y="2593868"/>
              <a:ext cx="45710" cy="39162"/>
            </a:xfrm>
            <a:custGeom>
              <a:avLst/>
              <a:gdLst/>
              <a:ahLst/>
              <a:cxnLst/>
              <a:rect l="l" t="t" r="r" b="b"/>
              <a:pathLst>
                <a:path w="1745" h="1495" extrusionOk="0">
                  <a:moveTo>
                    <a:pt x="1003" y="478"/>
                  </a:moveTo>
                  <a:cubicBezTo>
                    <a:pt x="1069" y="478"/>
                    <a:pt x="1136" y="502"/>
                    <a:pt x="1190" y="556"/>
                  </a:cubicBezTo>
                  <a:cubicBezTo>
                    <a:pt x="1361" y="727"/>
                    <a:pt x="1241" y="1018"/>
                    <a:pt x="1001" y="1018"/>
                  </a:cubicBezTo>
                  <a:cubicBezTo>
                    <a:pt x="850" y="1018"/>
                    <a:pt x="730" y="898"/>
                    <a:pt x="730" y="748"/>
                  </a:cubicBezTo>
                  <a:cubicBezTo>
                    <a:pt x="730" y="585"/>
                    <a:pt x="864" y="478"/>
                    <a:pt x="1003" y="478"/>
                  </a:cubicBezTo>
                  <a:close/>
                  <a:moveTo>
                    <a:pt x="994" y="0"/>
                  </a:moveTo>
                  <a:cubicBezTo>
                    <a:pt x="810" y="0"/>
                    <a:pt x="623" y="68"/>
                    <a:pt x="470" y="220"/>
                  </a:cubicBezTo>
                  <a:cubicBezTo>
                    <a:pt x="1" y="689"/>
                    <a:pt x="333" y="1495"/>
                    <a:pt x="1001" y="1495"/>
                  </a:cubicBezTo>
                  <a:cubicBezTo>
                    <a:pt x="1412" y="1495"/>
                    <a:pt x="1745" y="1159"/>
                    <a:pt x="1745" y="748"/>
                  </a:cubicBezTo>
                  <a:cubicBezTo>
                    <a:pt x="1745" y="298"/>
                    <a:pt x="1378" y="0"/>
                    <a:pt x="9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TextBox 147">
            <a:extLst>
              <a:ext uri="{FF2B5EF4-FFF2-40B4-BE49-F238E27FC236}">
                <a16:creationId xmlns:a16="http://schemas.microsoft.com/office/drawing/2014/main" id="{787A5FE7-B94C-402B-DBAF-B3145DA32571}"/>
              </a:ext>
            </a:extLst>
          </p:cNvPr>
          <p:cNvSpPr txBox="1"/>
          <p:nvPr/>
        </p:nvSpPr>
        <p:spPr>
          <a:xfrm>
            <a:off x="1028826" y="3738457"/>
            <a:ext cx="4575088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1200" dirty="0">
                <a:latin typeface="Quicksand" panose="020B0604020202020204" charset="0"/>
              </a:rPr>
              <a:t>Feature importance in this dataset is bias towards the weight of survey participant rather than other features</a:t>
            </a:r>
            <a:endParaRPr lang="en-AU" sz="1200" dirty="0">
              <a:latin typeface="Quicksand" panose="020B0604020202020204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5A2FE296-E701-B723-80EE-3380393B9453}"/>
              </a:ext>
            </a:extLst>
          </p:cNvPr>
          <p:cNvSpPr txBox="1"/>
          <p:nvPr/>
        </p:nvSpPr>
        <p:spPr>
          <a:xfrm>
            <a:off x="1027500" y="4102100"/>
            <a:ext cx="4575088" cy="27699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1200" dirty="0">
                <a:latin typeface="Quicksand" panose="020B0604020202020204" charset="0"/>
              </a:rPr>
              <a:t>No time stamp when survey is conducted</a:t>
            </a:r>
            <a:endParaRPr lang="en-AU" sz="1200" dirty="0">
              <a:latin typeface="Quicksand" panose="020B0604020202020204" charset="0"/>
            </a:endParaRPr>
          </a:p>
        </p:txBody>
      </p:sp>
      <p:grpSp>
        <p:nvGrpSpPr>
          <p:cNvPr id="150" name="Google Shape;12170;p83">
            <a:extLst>
              <a:ext uri="{FF2B5EF4-FFF2-40B4-BE49-F238E27FC236}">
                <a16:creationId xmlns:a16="http://schemas.microsoft.com/office/drawing/2014/main" id="{4003C11C-60FC-7BD2-7DAC-39AD882F830C}"/>
              </a:ext>
            </a:extLst>
          </p:cNvPr>
          <p:cNvGrpSpPr/>
          <p:nvPr/>
        </p:nvGrpSpPr>
        <p:grpSpPr>
          <a:xfrm>
            <a:off x="903646" y="4129759"/>
            <a:ext cx="177860" cy="176026"/>
            <a:chOff x="6856635" y="2291787"/>
            <a:chExt cx="388079" cy="367909"/>
          </a:xfrm>
        </p:grpSpPr>
        <p:sp>
          <p:nvSpPr>
            <p:cNvPr id="151" name="Google Shape;12171;p83">
              <a:extLst>
                <a:ext uri="{FF2B5EF4-FFF2-40B4-BE49-F238E27FC236}">
                  <a16:creationId xmlns:a16="http://schemas.microsoft.com/office/drawing/2014/main" id="{CBCBEE99-66EA-FF0B-E821-4FDF84A71E8B}"/>
                </a:ext>
              </a:extLst>
            </p:cNvPr>
            <p:cNvSpPr/>
            <p:nvPr/>
          </p:nvSpPr>
          <p:spPr>
            <a:xfrm>
              <a:off x="6862921" y="2453646"/>
              <a:ext cx="106587" cy="199763"/>
            </a:xfrm>
            <a:custGeom>
              <a:avLst/>
              <a:gdLst/>
              <a:ahLst/>
              <a:cxnLst/>
              <a:rect l="l" t="t" r="r" b="b"/>
              <a:pathLst>
                <a:path w="4069" h="7626" extrusionOk="0">
                  <a:moveTo>
                    <a:pt x="508" y="1"/>
                  </a:moveTo>
                  <a:cubicBezTo>
                    <a:pt x="227" y="1"/>
                    <a:pt x="1" y="231"/>
                    <a:pt x="1" y="512"/>
                  </a:cubicBezTo>
                  <a:lnTo>
                    <a:pt x="1" y="7118"/>
                  </a:lnTo>
                  <a:cubicBezTo>
                    <a:pt x="1" y="7399"/>
                    <a:pt x="227" y="7626"/>
                    <a:pt x="508" y="7626"/>
                  </a:cubicBezTo>
                  <a:lnTo>
                    <a:pt x="3558" y="7626"/>
                  </a:lnTo>
                  <a:cubicBezTo>
                    <a:pt x="3839" y="7626"/>
                    <a:pt x="4065" y="7399"/>
                    <a:pt x="4068" y="7118"/>
                  </a:cubicBezTo>
                  <a:lnTo>
                    <a:pt x="4068" y="512"/>
                  </a:lnTo>
                  <a:cubicBezTo>
                    <a:pt x="4068" y="231"/>
                    <a:pt x="3839" y="1"/>
                    <a:pt x="3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2172;p83">
              <a:extLst>
                <a:ext uri="{FF2B5EF4-FFF2-40B4-BE49-F238E27FC236}">
                  <a16:creationId xmlns:a16="http://schemas.microsoft.com/office/drawing/2014/main" id="{FD6579CF-8419-97FA-3C7B-3885A36909FE}"/>
                </a:ext>
              </a:extLst>
            </p:cNvPr>
            <p:cNvSpPr/>
            <p:nvPr/>
          </p:nvSpPr>
          <p:spPr>
            <a:xfrm>
              <a:off x="6862843" y="2453646"/>
              <a:ext cx="39974" cy="199763"/>
            </a:xfrm>
            <a:custGeom>
              <a:avLst/>
              <a:gdLst/>
              <a:ahLst/>
              <a:cxnLst/>
              <a:rect l="l" t="t" r="r" b="b"/>
              <a:pathLst>
                <a:path w="1526" h="7626" extrusionOk="0">
                  <a:moveTo>
                    <a:pt x="511" y="1"/>
                  </a:moveTo>
                  <a:cubicBezTo>
                    <a:pt x="230" y="1"/>
                    <a:pt x="0" y="231"/>
                    <a:pt x="0" y="512"/>
                  </a:cubicBezTo>
                  <a:lnTo>
                    <a:pt x="0" y="7118"/>
                  </a:lnTo>
                  <a:cubicBezTo>
                    <a:pt x="0" y="7399"/>
                    <a:pt x="230" y="7626"/>
                    <a:pt x="511" y="7626"/>
                  </a:cubicBezTo>
                  <a:lnTo>
                    <a:pt x="1525" y="7626"/>
                  </a:lnTo>
                  <a:cubicBezTo>
                    <a:pt x="1244" y="7626"/>
                    <a:pt x="1018" y="7399"/>
                    <a:pt x="1018" y="7118"/>
                  </a:cubicBezTo>
                  <a:lnTo>
                    <a:pt x="1018" y="512"/>
                  </a:lnTo>
                  <a:cubicBezTo>
                    <a:pt x="1018" y="231"/>
                    <a:pt x="1244" y="1"/>
                    <a:pt x="1525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2173;p83">
              <a:extLst>
                <a:ext uri="{FF2B5EF4-FFF2-40B4-BE49-F238E27FC236}">
                  <a16:creationId xmlns:a16="http://schemas.microsoft.com/office/drawing/2014/main" id="{89ECECC2-5B13-8F91-3DDC-97FC6AC54611}"/>
                </a:ext>
              </a:extLst>
            </p:cNvPr>
            <p:cNvSpPr/>
            <p:nvPr/>
          </p:nvSpPr>
          <p:spPr>
            <a:xfrm>
              <a:off x="6969378" y="2298048"/>
              <a:ext cx="267608" cy="335427"/>
            </a:xfrm>
            <a:custGeom>
              <a:avLst/>
              <a:gdLst/>
              <a:ahLst/>
              <a:cxnLst/>
              <a:rect l="l" t="t" r="r" b="b"/>
              <a:pathLst>
                <a:path w="10216" h="12805" extrusionOk="0">
                  <a:moveTo>
                    <a:pt x="3521" y="0"/>
                  </a:moveTo>
                  <a:cubicBezTo>
                    <a:pt x="3112" y="0"/>
                    <a:pt x="2797" y="95"/>
                    <a:pt x="2797" y="95"/>
                  </a:cubicBezTo>
                  <a:lnTo>
                    <a:pt x="2797" y="3402"/>
                  </a:lnTo>
                  <a:lnTo>
                    <a:pt x="1" y="6959"/>
                  </a:lnTo>
                  <a:lnTo>
                    <a:pt x="1" y="12041"/>
                  </a:lnTo>
                  <a:lnTo>
                    <a:pt x="1526" y="12805"/>
                  </a:lnTo>
                  <a:lnTo>
                    <a:pt x="8389" y="12805"/>
                  </a:lnTo>
                  <a:cubicBezTo>
                    <a:pt x="8907" y="12798"/>
                    <a:pt x="9342" y="12400"/>
                    <a:pt x="9390" y="11883"/>
                  </a:cubicBezTo>
                  <a:cubicBezTo>
                    <a:pt x="9438" y="11362"/>
                    <a:pt x="9089" y="10893"/>
                    <a:pt x="8578" y="10790"/>
                  </a:cubicBezTo>
                  <a:lnTo>
                    <a:pt x="8578" y="10769"/>
                  </a:lnTo>
                  <a:cubicBezTo>
                    <a:pt x="8599" y="10769"/>
                    <a:pt x="8619" y="10773"/>
                    <a:pt x="8640" y="10773"/>
                  </a:cubicBezTo>
                  <a:cubicBezTo>
                    <a:pt x="9178" y="10773"/>
                    <a:pt x="9623" y="10355"/>
                    <a:pt x="9657" y="9820"/>
                  </a:cubicBezTo>
                  <a:cubicBezTo>
                    <a:pt x="9688" y="9282"/>
                    <a:pt x="9301" y="8813"/>
                    <a:pt x="8766" y="8748"/>
                  </a:cubicBezTo>
                  <a:lnTo>
                    <a:pt x="8766" y="8730"/>
                  </a:lnTo>
                  <a:cubicBezTo>
                    <a:pt x="8811" y="8737"/>
                    <a:pt x="8852" y="8737"/>
                    <a:pt x="8897" y="8737"/>
                  </a:cubicBezTo>
                  <a:cubicBezTo>
                    <a:pt x="8899" y="8737"/>
                    <a:pt x="8901" y="8737"/>
                    <a:pt x="8903" y="8737"/>
                  </a:cubicBezTo>
                  <a:cubicBezTo>
                    <a:pt x="9452" y="8737"/>
                    <a:pt x="9901" y="8300"/>
                    <a:pt x="9918" y="7754"/>
                  </a:cubicBezTo>
                  <a:cubicBezTo>
                    <a:pt x="9935" y="7202"/>
                    <a:pt x="9510" y="6739"/>
                    <a:pt x="8962" y="6705"/>
                  </a:cubicBezTo>
                  <a:lnTo>
                    <a:pt x="8962" y="6685"/>
                  </a:lnTo>
                  <a:cubicBezTo>
                    <a:pt x="9026" y="6697"/>
                    <a:pt x="9090" y="6703"/>
                    <a:pt x="9153" y="6703"/>
                  </a:cubicBezTo>
                  <a:cubicBezTo>
                    <a:pt x="9664" y="6703"/>
                    <a:pt x="10112" y="6311"/>
                    <a:pt x="10161" y="5783"/>
                  </a:cubicBezTo>
                  <a:cubicBezTo>
                    <a:pt x="10216" y="5187"/>
                    <a:pt x="9750" y="4670"/>
                    <a:pt x="9150" y="4670"/>
                  </a:cubicBezTo>
                  <a:lnTo>
                    <a:pt x="5336" y="4670"/>
                  </a:lnTo>
                  <a:lnTo>
                    <a:pt x="5336" y="2130"/>
                  </a:lnTo>
                  <a:cubicBezTo>
                    <a:pt x="5336" y="319"/>
                    <a:pt x="4271" y="0"/>
                    <a:pt x="352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2174;p83">
              <a:extLst>
                <a:ext uri="{FF2B5EF4-FFF2-40B4-BE49-F238E27FC236}">
                  <a16:creationId xmlns:a16="http://schemas.microsoft.com/office/drawing/2014/main" id="{7F5204BF-3B4C-1154-33C0-AA9E019CDEC2}"/>
                </a:ext>
              </a:extLst>
            </p:cNvPr>
            <p:cNvSpPr/>
            <p:nvPr/>
          </p:nvSpPr>
          <p:spPr>
            <a:xfrm>
              <a:off x="6969378" y="2593501"/>
              <a:ext cx="251472" cy="39974"/>
            </a:xfrm>
            <a:custGeom>
              <a:avLst/>
              <a:gdLst/>
              <a:ahLst/>
              <a:cxnLst/>
              <a:rect l="l" t="t" r="r" b="b"/>
              <a:pathLst>
                <a:path w="9600" h="1526" extrusionOk="0">
                  <a:moveTo>
                    <a:pt x="1" y="1"/>
                  </a:moveTo>
                  <a:lnTo>
                    <a:pt x="1" y="762"/>
                  </a:lnTo>
                  <a:lnTo>
                    <a:pt x="1526" y="1526"/>
                  </a:lnTo>
                  <a:lnTo>
                    <a:pt x="8389" y="1526"/>
                  </a:lnTo>
                  <a:cubicBezTo>
                    <a:pt x="9109" y="1526"/>
                    <a:pt x="9599" y="796"/>
                    <a:pt x="9332" y="128"/>
                  </a:cubicBezTo>
                  <a:lnTo>
                    <a:pt x="9332" y="128"/>
                  </a:lnTo>
                  <a:cubicBezTo>
                    <a:pt x="9174" y="512"/>
                    <a:pt x="8801" y="762"/>
                    <a:pt x="8389" y="762"/>
                  </a:cubicBezTo>
                  <a:lnTo>
                    <a:pt x="1526" y="7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2175;p83">
              <a:extLst>
                <a:ext uri="{FF2B5EF4-FFF2-40B4-BE49-F238E27FC236}">
                  <a16:creationId xmlns:a16="http://schemas.microsoft.com/office/drawing/2014/main" id="{2FF7AEF7-27FE-A38E-EEE7-D70D56927F5E}"/>
                </a:ext>
              </a:extLst>
            </p:cNvPr>
            <p:cNvSpPr/>
            <p:nvPr/>
          </p:nvSpPr>
          <p:spPr>
            <a:xfrm>
              <a:off x="7155913" y="2546848"/>
              <a:ext cx="70045" cy="33320"/>
            </a:xfrm>
            <a:custGeom>
              <a:avLst/>
              <a:gdLst/>
              <a:ahLst/>
              <a:cxnLst/>
              <a:rect l="l" t="t" r="r" b="b"/>
              <a:pathLst>
                <a:path w="2674" h="1272" extrusionOk="0">
                  <a:moveTo>
                    <a:pt x="2509" y="0"/>
                  </a:moveTo>
                  <a:cubicBezTo>
                    <a:pt x="2392" y="452"/>
                    <a:pt x="1988" y="764"/>
                    <a:pt x="1526" y="764"/>
                  </a:cubicBezTo>
                  <a:lnTo>
                    <a:pt x="1" y="764"/>
                  </a:lnTo>
                  <a:lnTo>
                    <a:pt x="1" y="1271"/>
                  </a:lnTo>
                  <a:lnTo>
                    <a:pt x="1526" y="1271"/>
                  </a:lnTo>
                  <a:cubicBezTo>
                    <a:pt x="2187" y="1271"/>
                    <a:pt x="2673" y="644"/>
                    <a:pt x="2509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2176;p83">
              <a:extLst>
                <a:ext uri="{FF2B5EF4-FFF2-40B4-BE49-F238E27FC236}">
                  <a16:creationId xmlns:a16="http://schemas.microsoft.com/office/drawing/2014/main" id="{FA1C23BE-84CE-5346-FF17-7B9FFDE909E4}"/>
                </a:ext>
              </a:extLst>
            </p:cNvPr>
            <p:cNvSpPr/>
            <p:nvPr/>
          </p:nvSpPr>
          <p:spPr>
            <a:xfrm>
              <a:off x="7155834" y="2493593"/>
              <a:ext cx="76778" cy="33346"/>
            </a:xfrm>
            <a:custGeom>
              <a:avLst/>
              <a:gdLst/>
              <a:ahLst/>
              <a:cxnLst/>
              <a:rect l="l" t="t" r="r" b="b"/>
              <a:pathLst>
                <a:path w="2931" h="1273" extrusionOk="0">
                  <a:moveTo>
                    <a:pt x="2766" y="1"/>
                  </a:moveTo>
                  <a:cubicBezTo>
                    <a:pt x="2649" y="450"/>
                    <a:pt x="2245" y="765"/>
                    <a:pt x="1779" y="765"/>
                  </a:cubicBezTo>
                  <a:lnTo>
                    <a:pt x="0" y="765"/>
                  </a:lnTo>
                  <a:lnTo>
                    <a:pt x="0" y="1272"/>
                  </a:lnTo>
                  <a:lnTo>
                    <a:pt x="1779" y="1272"/>
                  </a:lnTo>
                  <a:cubicBezTo>
                    <a:pt x="2443" y="1272"/>
                    <a:pt x="2930" y="645"/>
                    <a:pt x="2766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2177;p83">
              <a:extLst>
                <a:ext uri="{FF2B5EF4-FFF2-40B4-BE49-F238E27FC236}">
                  <a16:creationId xmlns:a16="http://schemas.microsoft.com/office/drawing/2014/main" id="{2428F395-1B95-37BE-C865-2E2C1109D1C4}"/>
                </a:ext>
              </a:extLst>
            </p:cNvPr>
            <p:cNvSpPr/>
            <p:nvPr/>
          </p:nvSpPr>
          <p:spPr>
            <a:xfrm>
              <a:off x="7155834" y="2440365"/>
              <a:ext cx="83405" cy="33346"/>
            </a:xfrm>
            <a:custGeom>
              <a:avLst/>
              <a:gdLst/>
              <a:ahLst/>
              <a:cxnLst/>
              <a:rect l="l" t="t" r="r" b="b"/>
              <a:pathLst>
                <a:path w="3184" h="1273" extrusionOk="0">
                  <a:moveTo>
                    <a:pt x="3019" y="1"/>
                  </a:moveTo>
                  <a:lnTo>
                    <a:pt x="3019" y="1"/>
                  </a:lnTo>
                  <a:cubicBezTo>
                    <a:pt x="2903" y="450"/>
                    <a:pt x="2498" y="762"/>
                    <a:pt x="2032" y="762"/>
                  </a:cubicBezTo>
                  <a:lnTo>
                    <a:pt x="0" y="762"/>
                  </a:lnTo>
                  <a:lnTo>
                    <a:pt x="0" y="1272"/>
                  </a:lnTo>
                  <a:lnTo>
                    <a:pt x="2032" y="1272"/>
                  </a:lnTo>
                  <a:cubicBezTo>
                    <a:pt x="2697" y="1272"/>
                    <a:pt x="3184" y="645"/>
                    <a:pt x="3019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2178;p83">
              <a:extLst>
                <a:ext uri="{FF2B5EF4-FFF2-40B4-BE49-F238E27FC236}">
                  <a16:creationId xmlns:a16="http://schemas.microsoft.com/office/drawing/2014/main" id="{83274A00-CB7C-D0A4-49BA-CE87EEE16A2F}"/>
                </a:ext>
              </a:extLst>
            </p:cNvPr>
            <p:cNvSpPr/>
            <p:nvPr/>
          </p:nvSpPr>
          <p:spPr>
            <a:xfrm>
              <a:off x="6916150" y="2600155"/>
              <a:ext cx="26693" cy="26588"/>
            </a:xfrm>
            <a:custGeom>
              <a:avLst/>
              <a:gdLst/>
              <a:ahLst/>
              <a:cxnLst/>
              <a:rect l="l" t="t" r="r" b="b"/>
              <a:pathLst>
                <a:path w="1019" h="1015" extrusionOk="0">
                  <a:moveTo>
                    <a:pt x="511" y="1"/>
                  </a:moveTo>
                  <a:cubicBezTo>
                    <a:pt x="230" y="1"/>
                    <a:pt x="1" y="227"/>
                    <a:pt x="1" y="508"/>
                  </a:cubicBezTo>
                  <a:cubicBezTo>
                    <a:pt x="1" y="789"/>
                    <a:pt x="230" y="1015"/>
                    <a:pt x="511" y="1015"/>
                  </a:cubicBezTo>
                  <a:cubicBezTo>
                    <a:pt x="789" y="1015"/>
                    <a:pt x="1018" y="789"/>
                    <a:pt x="1018" y="508"/>
                  </a:cubicBezTo>
                  <a:cubicBezTo>
                    <a:pt x="1018" y="227"/>
                    <a:pt x="789" y="1"/>
                    <a:pt x="511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2179;p83">
              <a:extLst>
                <a:ext uri="{FF2B5EF4-FFF2-40B4-BE49-F238E27FC236}">
                  <a16:creationId xmlns:a16="http://schemas.microsoft.com/office/drawing/2014/main" id="{4061C471-7B8B-4438-3DC4-9393BA457084}"/>
                </a:ext>
              </a:extLst>
            </p:cNvPr>
            <p:cNvSpPr/>
            <p:nvPr/>
          </p:nvSpPr>
          <p:spPr>
            <a:xfrm>
              <a:off x="6856635" y="2291787"/>
              <a:ext cx="388079" cy="367909"/>
            </a:xfrm>
            <a:custGeom>
              <a:avLst/>
              <a:gdLst/>
              <a:ahLst/>
              <a:cxnLst/>
              <a:rect l="l" t="t" r="r" b="b"/>
              <a:pathLst>
                <a:path w="14815" h="14045" extrusionOk="0">
                  <a:moveTo>
                    <a:pt x="7830" y="0"/>
                  </a:moveTo>
                  <a:cubicBezTo>
                    <a:pt x="7395" y="0"/>
                    <a:pt x="7060" y="99"/>
                    <a:pt x="7032" y="108"/>
                  </a:cubicBezTo>
                  <a:cubicBezTo>
                    <a:pt x="6933" y="135"/>
                    <a:pt x="6861" y="231"/>
                    <a:pt x="6861" y="334"/>
                  </a:cubicBezTo>
                  <a:lnTo>
                    <a:pt x="6861" y="3558"/>
                  </a:lnTo>
                  <a:lnTo>
                    <a:pt x="4527" y="6530"/>
                  </a:lnTo>
                  <a:cubicBezTo>
                    <a:pt x="4452" y="6187"/>
                    <a:pt x="4147" y="5944"/>
                    <a:pt x="3798" y="5944"/>
                  </a:cubicBezTo>
                  <a:lnTo>
                    <a:pt x="748" y="5944"/>
                  </a:lnTo>
                  <a:cubicBezTo>
                    <a:pt x="336" y="5944"/>
                    <a:pt x="1" y="6276"/>
                    <a:pt x="1" y="6691"/>
                  </a:cubicBezTo>
                  <a:lnTo>
                    <a:pt x="1" y="7451"/>
                  </a:lnTo>
                  <a:cubicBezTo>
                    <a:pt x="1" y="7585"/>
                    <a:pt x="107" y="7691"/>
                    <a:pt x="241" y="7691"/>
                  </a:cubicBezTo>
                  <a:cubicBezTo>
                    <a:pt x="371" y="7691"/>
                    <a:pt x="477" y="7585"/>
                    <a:pt x="477" y="7451"/>
                  </a:cubicBezTo>
                  <a:lnTo>
                    <a:pt x="477" y="6691"/>
                  </a:lnTo>
                  <a:cubicBezTo>
                    <a:pt x="477" y="6540"/>
                    <a:pt x="600" y="6420"/>
                    <a:pt x="748" y="6420"/>
                  </a:cubicBezTo>
                  <a:lnTo>
                    <a:pt x="3798" y="6420"/>
                  </a:lnTo>
                  <a:cubicBezTo>
                    <a:pt x="3945" y="6420"/>
                    <a:pt x="4068" y="6540"/>
                    <a:pt x="4068" y="6691"/>
                  </a:cubicBezTo>
                  <a:lnTo>
                    <a:pt x="4068" y="13297"/>
                  </a:lnTo>
                  <a:cubicBezTo>
                    <a:pt x="4068" y="13445"/>
                    <a:pt x="3945" y="13568"/>
                    <a:pt x="3798" y="13568"/>
                  </a:cubicBezTo>
                  <a:lnTo>
                    <a:pt x="748" y="13568"/>
                  </a:lnTo>
                  <a:cubicBezTo>
                    <a:pt x="600" y="13568"/>
                    <a:pt x="477" y="13445"/>
                    <a:pt x="477" y="13297"/>
                  </a:cubicBezTo>
                  <a:lnTo>
                    <a:pt x="477" y="8469"/>
                  </a:lnTo>
                  <a:cubicBezTo>
                    <a:pt x="477" y="8335"/>
                    <a:pt x="371" y="8229"/>
                    <a:pt x="241" y="8229"/>
                  </a:cubicBezTo>
                  <a:cubicBezTo>
                    <a:pt x="107" y="8229"/>
                    <a:pt x="1" y="8335"/>
                    <a:pt x="1" y="8469"/>
                  </a:cubicBezTo>
                  <a:lnTo>
                    <a:pt x="1" y="13297"/>
                  </a:lnTo>
                  <a:cubicBezTo>
                    <a:pt x="1" y="13709"/>
                    <a:pt x="336" y="14041"/>
                    <a:pt x="748" y="14044"/>
                  </a:cubicBezTo>
                  <a:lnTo>
                    <a:pt x="3798" y="14044"/>
                  </a:lnTo>
                  <a:cubicBezTo>
                    <a:pt x="4209" y="14041"/>
                    <a:pt x="4545" y="13709"/>
                    <a:pt x="4545" y="13297"/>
                  </a:cubicBezTo>
                  <a:lnTo>
                    <a:pt x="4545" y="12667"/>
                  </a:lnTo>
                  <a:lnTo>
                    <a:pt x="5723" y="13256"/>
                  </a:lnTo>
                  <a:cubicBezTo>
                    <a:pt x="5758" y="13273"/>
                    <a:pt x="5795" y="13280"/>
                    <a:pt x="5833" y="13280"/>
                  </a:cubicBezTo>
                  <a:lnTo>
                    <a:pt x="10408" y="13280"/>
                  </a:lnTo>
                  <a:cubicBezTo>
                    <a:pt x="10538" y="13280"/>
                    <a:pt x="10644" y="13174"/>
                    <a:pt x="10644" y="13044"/>
                  </a:cubicBezTo>
                  <a:cubicBezTo>
                    <a:pt x="10644" y="12910"/>
                    <a:pt x="10538" y="12804"/>
                    <a:pt x="10408" y="12804"/>
                  </a:cubicBezTo>
                  <a:lnTo>
                    <a:pt x="5888" y="12804"/>
                  </a:lnTo>
                  <a:lnTo>
                    <a:pt x="4545" y="12132"/>
                  </a:lnTo>
                  <a:lnTo>
                    <a:pt x="4545" y="7280"/>
                  </a:lnTo>
                  <a:lnTo>
                    <a:pt x="7289" y="3788"/>
                  </a:lnTo>
                  <a:cubicBezTo>
                    <a:pt x="7324" y="3744"/>
                    <a:pt x="7341" y="3692"/>
                    <a:pt x="7341" y="3641"/>
                  </a:cubicBezTo>
                  <a:lnTo>
                    <a:pt x="7341" y="526"/>
                  </a:lnTo>
                  <a:cubicBezTo>
                    <a:pt x="7462" y="503"/>
                    <a:pt x="7638" y="478"/>
                    <a:pt x="7837" y="478"/>
                  </a:cubicBezTo>
                  <a:cubicBezTo>
                    <a:pt x="8145" y="478"/>
                    <a:pt x="8507" y="538"/>
                    <a:pt x="8801" y="759"/>
                  </a:cubicBezTo>
                  <a:cubicBezTo>
                    <a:pt x="9202" y="1057"/>
                    <a:pt x="9404" y="1598"/>
                    <a:pt x="9404" y="2369"/>
                  </a:cubicBezTo>
                  <a:lnTo>
                    <a:pt x="9404" y="4912"/>
                  </a:lnTo>
                  <a:cubicBezTo>
                    <a:pt x="9404" y="5042"/>
                    <a:pt x="9510" y="5149"/>
                    <a:pt x="9644" y="5149"/>
                  </a:cubicBezTo>
                  <a:lnTo>
                    <a:pt x="13454" y="5149"/>
                  </a:lnTo>
                  <a:cubicBezTo>
                    <a:pt x="13886" y="5149"/>
                    <a:pt x="14232" y="5498"/>
                    <a:pt x="14232" y="5926"/>
                  </a:cubicBezTo>
                  <a:cubicBezTo>
                    <a:pt x="14232" y="6358"/>
                    <a:pt x="13886" y="6704"/>
                    <a:pt x="13454" y="6704"/>
                  </a:cubicBezTo>
                  <a:lnTo>
                    <a:pt x="11422" y="6704"/>
                  </a:lnTo>
                  <a:cubicBezTo>
                    <a:pt x="11292" y="6704"/>
                    <a:pt x="11182" y="6811"/>
                    <a:pt x="11182" y="6944"/>
                  </a:cubicBezTo>
                  <a:cubicBezTo>
                    <a:pt x="11182" y="7074"/>
                    <a:pt x="11292" y="7181"/>
                    <a:pt x="11422" y="7181"/>
                  </a:cubicBezTo>
                  <a:lnTo>
                    <a:pt x="13249" y="7181"/>
                  </a:lnTo>
                  <a:cubicBezTo>
                    <a:pt x="13667" y="7208"/>
                    <a:pt x="13989" y="7564"/>
                    <a:pt x="13975" y="7982"/>
                  </a:cubicBezTo>
                  <a:cubicBezTo>
                    <a:pt x="13965" y="8401"/>
                    <a:pt x="13619" y="8736"/>
                    <a:pt x="13201" y="8736"/>
                  </a:cubicBezTo>
                  <a:lnTo>
                    <a:pt x="11422" y="8736"/>
                  </a:lnTo>
                  <a:cubicBezTo>
                    <a:pt x="11292" y="8736"/>
                    <a:pt x="11182" y="8843"/>
                    <a:pt x="11182" y="8976"/>
                  </a:cubicBezTo>
                  <a:cubicBezTo>
                    <a:pt x="11182" y="9106"/>
                    <a:pt x="11292" y="9213"/>
                    <a:pt x="11422" y="9213"/>
                  </a:cubicBezTo>
                  <a:lnTo>
                    <a:pt x="13012" y="9213"/>
                  </a:lnTo>
                  <a:cubicBezTo>
                    <a:pt x="13022" y="9216"/>
                    <a:pt x="13033" y="9220"/>
                    <a:pt x="13043" y="9220"/>
                  </a:cubicBezTo>
                  <a:cubicBezTo>
                    <a:pt x="13451" y="9271"/>
                    <a:pt x="13746" y="9631"/>
                    <a:pt x="13722" y="10042"/>
                  </a:cubicBezTo>
                  <a:cubicBezTo>
                    <a:pt x="13694" y="10450"/>
                    <a:pt x="13358" y="10768"/>
                    <a:pt x="12947" y="10768"/>
                  </a:cubicBezTo>
                  <a:lnTo>
                    <a:pt x="11422" y="10768"/>
                  </a:lnTo>
                  <a:cubicBezTo>
                    <a:pt x="11292" y="10768"/>
                    <a:pt x="11182" y="10878"/>
                    <a:pt x="11182" y="11008"/>
                  </a:cubicBezTo>
                  <a:cubicBezTo>
                    <a:pt x="11182" y="11139"/>
                    <a:pt x="11292" y="11248"/>
                    <a:pt x="11422" y="11248"/>
                  </a:cubicBezTo>
                  <a:lnTo>
                    <a:pt x="12793" y="11248"/>
                  </a:lnTo>
                  <a:cubicBezTo>
                    <a:pt x="12807" y="11252"/>
                    <a:pt x="12824" y="11258"/>
                    <a:pt x="12837" y="11262"/>
                  </a:cubicBezTo>
                  <a:cubicBezTo>
                    <a:pt x="13231" y="11337"/>
                    <a:pt x="13502" y="11701"/>
                    <a:pt x="13465" y="12098"/>
                  </a:cubicBezTo>
                  <a:cubicBezTo>
                    <a:pt x="13427" y="12496"/>
                    <a:pt x="13094" y="12801"/>
                    <a:pt x="12693" y="12804"/>
                  </a:cubicBezTo>
                  <a:lnTo>
                    <a:pt x="11422" y="12804"/>
                  </a:lnTo>
                  <a:cubicBezTo>
                    <a:pt x="11292" y="12804"/>
                    <a:pt x="11186" y="12910"/>
                    <a:pt x="11186" y="13040"/>
                  </a:cubicBezTo>
                  <a:cubicBezTo>
                    <a:pt x="11186" y="13174"/>
                    <a:pt x="11292" y="13280"/>
                    <a:pt x="11422" y="13280"/>
                  </a:cubicBezTo>
                  <a:lnTo>
                    <a:pt x="12693" y="13280"/>
                  </a:lnTo>
                  <a:cubicBezTo>
                    <a:pt x="13211" y="13280"/>
                    <a:pt x="13674" y="12962"/>
                    <a:pt x="13862" y="12478"/>
                  </a:cubicBezTo>
                  <a:cubicBezTo>
                    <a:pt x="14047" y="11995"/>
                    <a:pt x="13920" y="11447"/>
                    <a:pt x="13536" y="11097"/>
                  </a:cubicBezTo>
                  <a:cubicBezTo>
                    <a:pt x="14301" y="10690"/>
                    <a:pt x="14431" y="9648"/>
                    <a:pt x="13790" y="9065"/>
                  </a:cubicBezTo>
                  <a:cubicBezTo>
                    <a:pt x="14201" y="8846"/>
                    <a:pt x="14455" y="8421"/>
                    <a:pt x="14458" y="7958"/>
                  </a:cubicBezTo>
                  <a:cubicBezTo>
                    <a:pt x="14455" y="7606"/>
                    <a:pt x="14308" y="7270"/>
                    <a:pt x="14047" y="7033"/>
                  </a:cubicBezTo>
                  <a:cubicBezTo>
                    <a:pt x="14554" y="6763"/>
                    <a:pt x="14815" y="6180"/>
                    <a:pt x="14674" y="5621"/>
                  </a:cubicBezTo>
                  <a:cubicBezTo>
                    <a:pt x="14534" y="5063"/>
                    <a:pt x="14033" y="4672"/>
                    <a:pt x="13454" y="4672"/>
                  </a:cubicBezTo>
                  <a:lnTo>
                    <a:pt x="9884" y="4672"/>
                  </a:lnTo>
                  <a:lnTo>
                    <a:pt x="9884" y="2369"/>
                  </a:lnTo>
                  <a:cubicBezTo>
                    <a:pt x="9884" y="1441"/>
                    <a:pt x="9616" y="769"/>
                    <a:pt x="9085" y="375"/>
                  </a:cubicBezTo>
                  <a:cubicBezTo>
                    <a:pt x="8689" y="80"/>
                    <a:pt x="8220" y="0"/>
                    <a:pt x="7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2180;p83">
              <a:extLst>
                <a:ext uri="{FF2B5EF4-FFF2-40B4-BE49-F238E27FC236}">
                  <a16:creationId xmlns:a16="http://schemas.microsoft.com/office/drawing/2014/main" id="{520BC03A-55FC-8FF4-0D2A-5D4A1210C6E2}"/>
                </a:ext>
              </a:extLst>
            </p:cNvPr>
            <p:cNvSpPr/>
            <p:nvPr/>
          </p:nvSpPr>
          <p:spPr>
            <a:xfrm>
              <a:off x="6903314" y="2593868"/>
              <a:ext cx="45710" cy="39162"/>
            </a:xfrm>
            <a:custGeom>
              <a:avLst/>
              <a:gdLst/>
              <a:ahLst/>
              <a:cxnLst/>
              <a:rect l="l" t="t" r="r" b="b"/>
              <a:pathLst>
                <a:path w="1745" h="1495" extrusionOk="0">
                  <a:moveTo>
                    <a:pt x="1003" y="478"/>
                  </a:moveTo>
                  <a:cubicBezTo>
                    <a:pt x="1069" y="478"/>
                    <a:pt x="1136" y="502"/>
                    <a:pt x="1190" y="556"/>
                  </a:cubicBezTo>
                  <a:cubicBezTo>
                    <a:pt x="1361" y="727"/>
                    <a:pt x="1241" y="1018"/>
                    <a:pt x="1001" y="1018"/>
                  </a:cubicBezTo>
                  <a:cubicBezTo>
                    <a:pt x="850" y="1018"/>
                    <a:pt x="730" y="898"/>
                    <a:pt x="730" y="748"/>
                  </a:cubicBezTo>
                  <a:cubicBezTo>
                    <a:pt x="730" y="585"/>
                    <a:pt x="864" y="478"/>
                    <a:pt x="1003" y="478"/>
                  </a:cubicBezTo>
                  <a:close/>
                  <a:moveTo>
                    <a:pt x="994" y="0"/>
                  </a:moveTo>
                  <a:cubicBezTo>
                    <a:pt x="810" y="0"/>
                    <a:pt x="623" y="68"/>
                    <a:pt x="470" y="220"/>
                  </a:cubicBezTo>
                  <a:cubicBezTo>
                    <a:pt x="1" y="689"/>
                    <a:pt x="333" y="1495"/>
                    <a:pt x="1001" y="1495"/>
                  </a:cubicBezTo>
                  <a:cubicBezTo>
                    <a:pt x="1412" y="1495"/>
                    <a:pt x="1745" y="1159"/>
                    <a:pt x="1745" y="748"/>
                  </a:cubicBezTo>
                  <a:cubicBezTo>
                    <a:pt x="1745" y="298"/>
                    <a:pt x="1378" y="0"/>
                    <a:pt x="9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C20746D1-11EF-FADE-B1CC-4A33919BE9C4}"/>
              </a:ext>
            </a:extLst>
          </p:cNvPr>
          <p:cNvSpPr txBox="1"/>
          <p:nvPr/>
        </p:nvSpPr>
        <p:spPr>
          <a:xfrm>
            <a:off x="1025764" y="4322359"/>
            <a:ext cx="4575088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1200" dirty="0">
                <a:latin typeface="Quicksand" panose="020B0604020202020204" charset="0"/>
              </a:rPr>
              <a:t>Unknown to which benchmark the definition of ‘overweight 1, 2, obese 1, 2, 3, normal and underweight’ use. </a:t>
            </a:r>
            <a:endParaRPr lang="en-AU" sz="1200" dirty="0">
              <a:latin typeface="Quicksand" panose="020B0604020202020204" charset="0"/>
            </a:endParaRPr>
          </a:p>
        </p:txBody>
      </p:sp>
      <p:grpSp>
        <p:nvGrpSpPr>
          <p:cNvPr id="162" name="Google Shape;12170;p83">
            <a:extLst>
              <a:ext uri="{FF2B5EF4-FFF2-40B4-BE49-F238E27FC236}">
                <a16:creationId xmlns:a16="http://schemas.microsoft.com/office/drawing/2014/main" id="{B653F680-0409-47D0-D41D-69CDE88665B6}"/>
              </a:ext>
            </a:extLst>
          </p:cNvPr>
          <p:cNvGrpSpPr/>
          <p:nvPr/>
        </p:nvGrpSpPr>
        <p:grpSpPr>
          <a:xfrm>
            <a:off x="896241" y="4412133"/>
            <a:ext cx="177860" cy="176026"/>
            <a:chOff x="6856635" y="2291787"/>
            <a:chExt cx="388079" cy="367909"/>
          </a:xfrm>
        </p:grpSpPr>
        <p:sp>
          <p:nvSpPr>
            <p:cNvPr id="163" name="Google Shape;12171;p83">
              <a:extLst>
                <a:ext uri="{FF2B5EF4-FFF2-40B4-BE49-F238E27FC236}">
                  <a16:creationId xmlns:a16="http://schemas.microsoft.com/office/drawing/2014/main" id="{19C0EDCE-00B8-D9DD-A8CC-D4C5DA2FC622}"/>
                </a:ext>
              </a:extLst>
            </p:cNvPr>
            <p:cNvSpPr/>
            <p:nvPr/>
          </p:nvSpPr>
          <p:spPr>
            <a:xfrm>
              <a:off x="6862921" y="2453646"/>
              <a:ext cx="106587" cy="199763"/>
            </a:xfrm>
            <a:custGeom>
              <a:avLst/>
              <a:gdLst/>
              <a:ahLst/>
              <a:cxnLst/>
              <a:rect l="l" t="t" r="r" b="b"/>
              <a:pathLst>
                <a:path w="4069" h="7626" extrusionOk="0">
                  <a:moveTo>
                    <a:pt x="508" y="1"/>
                  </a:moveTo>
                  <a:cubicBezTo>
                    <a:pt x="227" y="1"/>
                    <a:pt x="1" y="231"/>
                    <a:pt x="1" y="512"/>
                  </a:cubicBezTo>
                  <a:lnTo>
                    <a:pt x="1" y="7118"/>
                  </a:lnTo>
                  <a:cubicBezTo>
                    <a:pt x="1" y="7399"/>
                    <a:pt x="227" y="7626"/>
                    <a:pt x="508" y="7626"/>
                  </a:cubicBezTo>
                  <a:lnTo>
                    <a:pt x="3558" y="7626"/>
                  </a:lnTo>
                  <a:cubicBezTo>
                    <a:pt x="3839" y="7626"/>
                    <a:pt x="4065" y="7399"/>
                    <a:pt x="4068" y="7118"/>
                  </a:cubicBezTo>
                  <a:lnTo>
                    <a:pt x="4068" y="512"/>
                  </a:lnTo>
                  <a:cubicBezTo>
                    <a:pt x="4068" y="231"/>
                    <a:pt x="3839" y="1"/>
                    <a:pt x="3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2172;p83">
              <a:extLst>
                <a:ext uri="{FF2B5EF4-FFF2-40B4-BE49-F238E27FC236}">
                  <a16:creationId xmlns:a16="http://schemas.microsoft.com/office/drawing/2014/main" id="{3A6AD8A4-1AFC-A4CB-CEC2-860B79910239}"/>
                </a:ext>
              </a:extLst>
            </p:cNvPr>
            <p:cNvSpPr/>
            <p:nvPr/>
          </p:nvSpPr>
          <p:spPr>
            <a:xfrm>
              <a:off x="6862843" y="2453646"/>
              <a:ext cx="39974" cy="199763"/>
            </a:xfrm>
            <a:custGeom>
              <a:avLst/>
              <a:gdLst/>
              <a:ahLst/>
              <a:cxnLst/>
              <a:rect l="l" t="t" r="r" b="b"/>
              <a:pathLst>
                <a:path w="1526" h="7626" extrusionOk="0">
                  <a:moveTo>
                    <a:pt x="511" y="1"/>
                  </a:moveTo>
                  <a:cubicBezTo>
                    <a:pt x="230" y="1"/>
                    <a:pt x="0" y="231"/>
                    <a:pt x="0" y="512"/>
                  </a:cubicBezTo>
                  <a:lnTo>
                    <a:pt x="0" y="7118"/>
                  </a:lnTo>
                  <a:cubicBezTo>
                    <a:pt x="0" y="7399"/>
                    <a:pt x="230" y="7626"/>
                    <a:pt x="511" y="7626"/>
                  </a:cubicBezTo>
                  <a:lnTo>
                    <a:pt x="1525" y="7626"/>
                  </a:lnTo>
                  <a:cubicBezTo>
                    <a:pt x="1244" y="7626"/>
                    <a:pt x="1018" y="7399"/>
                    <a:pt x="1018" y="7118"/>
                  </a:cubicBezTo>
                  <a:lnTo>
                    <a:pt x="1018" y="512"/>
                  </a:lnTo>
                  <a:cubicBezTo>
                    <a:pt x="1018" y="231"/>
                    <a:pt x="1244" y="1"/>
                    <a:pt x="1525" y="1"/>
                  </a:cubicBezTo>
                  <a:close/>
                </a:path>
              </a:pathLst>
            </a:custGeom>
            <a:solidFill>
              <a:srgbClr val="586F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2173;p83">
              <a:extLst>
                <a:ext uri="{FF2B5EF4-FFF2-40B4-BE49-F238E27FC236}">
                  <a16:creationId xmlns:a16="http://schemas.microsoft.com/office/drawing/2014/main" id="{229AEC10-DC34-055B-C7D2-3195272EA74A}"/>
                </a:ext>
              </a:extLst>
            </p:cNvPr>
            <p:cNvSpPr/>
            <p:nvPr/>
          </p:nvSpPr>
          <p:spPr>
            <a:xfrm>
              <a:off x="6969378" y="2298048"/>
              <a:ext cx="267608" cy="335427"/>
            </a:xfrm>
            <a:custGeom>
              <a:avLst/>
              <a:gdLst/>
              <a:ahLst/>
              <a:cxnLst/>
              <a:rect l="l" t="t" r="r" b="b"/>
              <a:pathLst>
                <a:path w="10216" h="12805" extrusionOk="0">
                  <a:moveTo>
                    <a:pt x="3521" y="0"/>
                  </a:moveTo>
                  <a:cubicBezTo>
                    <a:pt x="3112" y="0"/>
                    <a:pt x="2797" y="95"/>
                    <a:pt x="2797" y="95"/>
                  </a:cubicBezTo>
                  <a:lnTo>
                    <a:pt x="2797" y="3402"/>
                  </a:lnTo>
                  <a:lnTo>
                    <a:pt x="1" y="6959"/>
                  </a:lnTo>
                  <a:lnTo>
                    <a:pt x="1" y="12041"/>
                  </a:lnTo>
                  <a:lnTo>
                    <a:pt x="1526" y="12805"/>
                  </a:lnTo>
                  <a:lnTo>
                    <a:pt x="8389" y="12805"/>
                  </a:lnTo>
                  <a:cubicBezTo>
                    <a:pt x="8907" y="12798"/>
                    <a:pt x="9342" y="12400"/>
                    <a:pt x="9390" y="11883"/>
                  </a:cubicBezTo>
                  <a:cubicBezTo>
                    <a:pt x="9438" y="11362"/>
                    <a:pt x="9089" y="10893"/>
                    <a:pt x="8578" y="10790"/>
                  </a:cubicBezTo>
                  <a:lnTo>
                    <a:pt x="8578" y="10769"/>
                  </a:lnTo>
                  <a:cubicBezTo>
                    <a:pt x="8599" y="10769"/>
                    <a:pt x="8619" y="10773"/>
                    <a:pt x="8640" y="10773"/>
                  </a:cubicBezTo>
                  <a:cubicBezTo>
                    <a:pt x="9178" y="10773"/>
                    <a:pt x="9623" y="10355"/>
                    <a:pt x="9657" y="9820"/>
                  </a:cubicBezTo>
                  <a:cubicBezTo>
                    <a:pt x="9688" y="9282"/>
                    <a:pt x="9301" y="8813"/>
                    <a:pt x="8766" y="8748"/>
                  </a:cubicBezTo>
                  <a:lnTo>
                    <a:pt x="8766" y="8730"/>
                  </a:lnTo>
                  <a:cubicBezTo>
                    <a:pt x="8811" y="8737"/>
                    <a:pt x="8852" y="8737"/>
                    <a:pt x="8897" y="8737"/>
                  </a:cubicBezTo>
                  <a:cubicBezTo>
                    <a:pt x="8899" y="8737"/>
                    <a:pt x="8901" y="8737"/>
                    <a:pt x="8903" y="8737"/>
                  </a:cubicBezTo>
                  <a:cubicBezTo>
                    <a:pt x="9452" y="8737"/>
                    <a:pt x="9901" y="8300"/>
                    <a:pt x="9918" y="7754"/>
                  </a:cubicBezTo>
                  <a:cubicBezTo>
                    <a:pt x="9935" y="7202"/>
                    <a:pt x="9510" y="6739"/>
                    <a:pt x="8962" y="6705"/>
                  </a:cubicBezTo>
                  <a:lnTo>
                    <a:pt x="8962" y="6685"/>
                  </a:lnTo>
                  <a:cubicBezTo>
                    <a:pt x="9026" y="6697"/>
                    <a:pt x="9090" y="6703"/>
                    <a:pt x="9153" y="6703"/>
                  </a:cubicBezTo>
                  <a:cubicBezTo>
                    <a:pt x="9664" y="6703"/>
                    <a:pt x="10112" y="6311"/>
                    <a:pt x="10161" y="5783"/>
                  </a:cubicBezTo>
                  <a:cubicBezTo>
                    <a:pt x="10216" y="5187"/>
                    <a:pt x="9750" y="4670"/>
                    <a:pt x="9150" y="4670"/>
                  </a:cubicBezTo>
                  <a:lnTo>
                    <a:pt x="5336" y="4670"/>
                  </a:lnTo>
                  <a:lnTo>
                    <a:pt x="5336" y="2130"/>
                  </a:lnTo>
                  <a:cubicBezTo>
                    <a:pt x="5336" y="319"/>
                    <a:pt x="4271" y="0"/>
                    <a:pt x="3521" y="0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2174;p83">
              <a:extLst>
                <a:ext uri="{FF2B5EF4-FFF2-40B4-BE49-F238E27FC236}">
                  <a16:creationId xmlns:a16="http://schemas.microsoft.com/office/drawing/2014/main" id="{59953892-3467-CE85-AD96-73AEC01A3A95}"/>
                </a:ext>
              </a:extLst>
            </p:cNvPr>
            <p:cNvSpPr/>
            <p:nvPr/>
          </p:nvSpPr>
          <p:spPr>
            <a:xfrm>
              <a:off x="6969378" y="2593501"/>
              <a:ext cx="251472" cy="39974"/>
            </a:xfrm>
            <a:custGeom>
              <a:avLst/>
              <a:gdLst/>
              <a:ahLst/>
              <a:cxnLst/>
              <a:rect l="l" t="t" r="r" b="b"/>
              <a:pathLst>
                <a:path w="9600" h="1526" extrusionOk="0">
                  <a:moveTo>
                    <a:pt x="1" y="1"/>
                  </a:moveTo>
                  <a:lnTo>
                    <a:pt x="1" y="762"/>
                  </a:lnTo>
                  <a:lnTo>
                    <a:pt x="1526" y="1526"/>
                  </a:lnTo>
                  <a:lnTo>
                    <a:pt x="8389" y="1526"/>
                  </a:lnTo>
                  <a:cubicBezTo>
                    <a:pt x="9109" y="1526"/>
                    <a:pt x="9599" y="796"/>
                    <a:pt x="9332" y="128"/>
                  </a:cubicBezTo>
                  <a:lnTo>
                    <a:pt x="9332" y="128"/>
                  </a:lnTo>
                  <a:cubicBezTo>
                    <a:pt x="9174" y="512"/>
                    <a:pt x="8801" y="762"/>
                    <a:pt x="8389" y="762"/>
                  </a:cubicBezTo>
                  <a:lnTo>
                    <a:pt x="1526" y="7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2175;p83">
              <a:extLst>
                <a:ext uri="{FF2B5EF4-FFF2-40B4-BE49-F238E27FC236}">
                  <a16:creationId xmlns:a16="http://schemas.microsoft.com/office/drawing/2014/main" id="{A3FB06A8-6E76-BC0C-078E-F31F9C75BBB9}"/>
                </a:ext>
              </a:extLst>
            </p:cNvPr>
            <p:cNvSpPr/>
            <p:nvPr/>
          </p:nvSpPr>
          <p:spPr>
            <a:xfrm>
              <a:off x="7155913" y="2546848"/>
              <a:ext cx="70045" cy="33320"/>
            </a:xfrm>
            <a:custGeom>
              <a:avLst/>
              <a:gdLst/>
              <a:ahLst/>
              <a:cxnLst/>
              <a:rect l="l" t="t" r="r" b="b"/>
              <a:pathLst>
                <a:path w="2674" h="1272" extrusionOk="0">
                  <a:moveTo>
                    <a:pt x="2509" y="0"/>
                  </a:moveTo>
                  <a:cubicBezTo>
                    <a:pt x="2392" y="452"/>
                    <a:pt x="1988" y="764"/>
                    <a:pt x="1526" y="764"/>
                  </a:cubicBezTo>
                  <a:lnTo>
                    <a:pt x="1" y="764"/>
                  </a:lnTo>
                  <a:lnTo>
                    <a:pt x="1" y="1271"/>
                  </a:lnTo>
                  <a:lnTo>
                    <a:pt x="1526" y="1271"/>
                  </a:lnTo>
                  <a:cubicBezTo>
                    <a:pt x="2187" y="1271"/>
                    <a:pt x="2673" y="644"/>
                    <a:pt x="2509" y="0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2176;p83">
              <a:extLst>
                <a:ext uri="{FF2B5EF4-FFF2-40B4-BE49-F238E27FC236}">
                  <a16:creationId xmlns:a16="http://schemas.microsoft.com/office/drawing/2014/main" id="{9D88838D-10EC-1116-B489-F83F50E62259}"/>
                </a:ext>
              </a:extLst>
            </p:cNvPr>
            <p:cNvSpPr/>
            <p:nvPr/>
          </p:nvSpPr>
          <p:spPr>
            <a:xfrm>
              <a:off x="7155834" y="2493593"/>
              <a:ext cx="76778" cy="33346"/>
            </a:xfrm>
            <a:custGeom>
              <a:avLst/>
              <a:gdLst/>
              <a:ahLst/>
              <a:cxnLst/>
              <a:rect l="l" t="t" r="r" b="b"/>
              <a:pathLst>
                <a:path w="2931" h="1273" extrusionOk="0">
                  <a:moveTo>
                    <a:pt x="2766" y="1"/>
                  </a:moveTo>
                  <a:cubicBezTo>
                    <a:pt x="2649" y="450"/>
                    <a:pt x="2245" y="765"/>
                    <a:pt x="1779" y="765"/>
                  </a:cubicBezTo>
                  <a:lnTo>
                    <a:pt x="0" y="765"/>
                  </a:lnTo>
                  <a:lnTo>
                    <a:pt x="0" y="1272"/>
                  </a:lnTo>
                  <a:lnTo>
                    <a:pt x="1779" y="1272"/>
                  </a:lnTo>
                  <a:cubicBezTo>
                    <a:pt x="2443" y="1272"/>
                    <a:pt x="2930" y="645"/>
                    <a:pt x="2766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2177;p83">
              <a:extLst>
                <a:ext uri="{FF2B5EF4-FFF2-40B4-BE49-F238E27FC236}">
                  <a16:creationId xmlns:a16="http://schemas.microsoft.com/office/drawing/2014/main" id="{2FBD5404-95BF-3DDE-F81C-655BA06F9431}"/>
                </a:ext>
              </a:extLst>
            </p:cNvPr>
            <p:cNvSpPr/>
            <p:nvPr/>
          </p:nvSpPr>
          <p:spPr>
            <a:xfrm>
              <a:off x="7155834" y="2440365"/>
              <a:ext cx="83405" cy="33346"/>
            </a:xfrm>
            <a:custGeom>
              <a:avLst/>
              <a:gdLst/>
              <a:ahLst/>
              <a:cxnLst/>
              <a:rect l="l" t="t" r="r" b="b"/>
              <a:pathLst>
                <a:path w="3184" h="1273" extrusionOk="0">
                  <a:moveTo>
                    <a:pt x="3019" y="1"/>
                  </a:moveTo>
                  <a:lnTo>
                    <a:pt x="3019" y="1"/>
                  </a:lnTo>
                  <a:cubicBezTo>
                    <a:pt x="2903" y="450"/>
                    <a:pt x="2498" y="762"/>
                    <a:pt x="2032" y="762"/>
                  </a:cubicBezTo>
                  <a:lnTo>
                    <a:pt x="0" y="762"/>
                  </a:lnTo>
                  <a:lnTo>
                    <a:pt x="0" y="1272"/>
                  </a:lnTo>
                  <a:lnTo>
                    <a:pt x="2032" y="1272"/>
                  </a:lnTo>
                  <a:cubicBezTo>
                    <a:pt x="2697" y="1272"/>
                    <a:pt x="3184" y="645"/>
                    <a:pt x="3019" y="1"/>
                  </a:cubicBezTo>
                  <a:close/>
                </a:path>
              </a:pathLst>
            </a:custGeom>
            <a:solidFill>
              <a:srgbClr val="99AEB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2178;p83">
              <a:extLst>
                <a:ext uri="{FF2B5EF4-FFF2-40B4-BE49-F238E27FC236}">
                  <a16:creationId xmlns:a16="http://schemas.microsoft.com/office/drawing/2014/main" id="{E0BC9BC9-1F15-6183-3FB2-592370135AE9}"/>
                </a:ext>
              </a:extLst>
            </p:cNvPr>
            <p:cNvSpPr/>
            <p:nvPr/>
          </p:nvSpPr>
          <p:spPr>
            <a:xfrm>
              <a:off x="6916150" y="2600155"/>
              <a:ext cx="26693" cy="26588"/>
            </a:xfrm>
            <a:custGeom>
              <a:avLst/>
              <a:gdLst/>
              <a:ahLst/>
              <a:cxnLst/>
              <a:rect l="l" t="t" r="r" b="b"/>
              <a:pathLst>
                <a:path w="1019" h="1015" extrusionOk="0">
                  <a:moveTo>
                    <a:pt x="511" y="1"/>
                  </a:moveTo>
                  <a:cubicBezTo>
                    <a:pt x="230" y="1"/>
                    <a:pt x="1" y="227"/>
                    <a:pt x="1" y="508"/>
                  </a:cubicBezTo>
                  <a:cubicBezTo>
                    <a:pt x="1" y="789"/>
                    <a:pt x="230" y="1015"/>
                    <a:pt x="511" y="1015"/>
                  </a:cubicBezTo>
                  <a:cubicBezTo>
                    <a:pt x="789" y="1015"/>
                    <a:pt x="1018" y="789"/>
                    <a:pt x="1018" y="508"/>
                  </a:cubicBezTo>
                  <a:cubicBezTo>
                    <a:pt x="1018" y="227"/>
                    <a:pt x="789" y="1"/>
                    <a:pt x="511" y="1"/>
                  </a:cubicBezTo>
                  <a:close/>
                </a:path>
              </a:pathLst>
            </a:custGeom>
            <a:solidFill>
              <a:srgbClr val="C4CF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2179;p83">
              <a:extLst>
                <a:ext uri="{FF2B5EF4-FFF2-40B4-BE49-F238E27FC236}">
                  <a16:creationId xmlns:a16="http://schemas.microsoft.com/office/drawing/2014/main" id="{1CA923DD-4EE0-3942-A893-DDDE5D296BC6}"/>
                </a:ext>
              </a:extLst>
            </p:cNvPr>
            <p:cNvSpPr/>
            <p:nvPr/>
          </p:nvSpPr>
          <p:spPr>
            <a:xfrm>
              <a:off x="6856635" y="2291787"/>
              <a:ext cx="388079" cy="367909"/>
            </a:xfrm>
            <a:custGeom>
              <a:avLst/>
              <a:gdLst/>
              <a:ahLst/>
              <a:cxnLst/>
              <a:rect l="l" t="t" r="r" b="b"/>
              <a:pathLst>
                <a:path w="14815" h="14045" extrusionOk="0">
                  <a:moveTo>
                    <a:pt x="7830" y="0"/>
                  </a:moveTo>
                  <a:cubicBezTo>
                    <a:pt x="7395" y="0"/>
                    <a:pt x="7060" y="99"/>
                    <a:pt x="7032" y="108"/>
                  </a:cubicBezTo>
                  <a:cubicBezTo>
                    <a:pt x="6933" y="135"/>
                    <a:pt x="6861" y="231"/>
                    <a:pt x="6861" y="334"/>
                  </a:cubicBezTo>
                  <a:lnTo>
                    <a:pt x="6861" y="3558"/>
                  </a:lnTo>
                  <a:lnTo>
                    <a:pt x="4527" y="6530"/>
                  </a:lnTo>
                  <a:cubicBezTo>
                    <a:pt x="4452" y="6187"/>
                    <a:pt x="4147" y="5944"/>
                    <a:pt x="3798" y="5944"/>
                  </a:cubicBezTo>
                  <a:lnTo>
                    <a:pt x="748" y="5944"/>
                  </a:lnTo>
                  <a:cubicBezTo>
                    <a:pt x="336" y="5944"/>
                    <a:pt x="1" y="6276"/>
                    <a:pt x="1" y="6691"/>
                  </a:cubicBezTo>
                  <a:lnTo>
                    <a:pt x="1" y="7451"/>
                  </a:lnTo>
                  <a:cubicBezTo>
                    <a:pt x="1" y="7585"/>
                    <a:pt x="107" y="7691"/>
                    <a:pt x="241" y="7691"/>
                  </a:cubicBezTo>
                  <a:cubicBezTo>
                    <a:pt x="371" y="7691"/>
                    <a:pt x="477" y="7585"/>
                    <a:pt x="477" y="7451"/>
                  </a:cubicBezTo>
                  <a:lnTo>
                    <a:pt x="477" y="6691"/>
                  </a:lnTo>
                  <a:cubicBezTo>
                    <a:pt x="477" y="6540"/>
                    <a:pt x="600" y="6420"/>
                    <a:pt x="748" y="6420"/>
                  </a:cubicBezTo>
                  <a:lnTo>
                    <a:pt x="3798" y="6420"/>
                  </a:lnTo>
                  <a:cubicBezTo>
                    <a:pt x="3945" y="6420"/>
                    <a:pt x="4068" y="6540"/>
                    <a:pt x="4068" y="6691"/>
                  </a:cubicBezTo>
                  <a:lnTo>
                    <a:pt x="4068" y="13297"/>
                  </a:lnTo>
                  <a:cubicBezTo>
                    <a:pt x="4068" y="13445"/>
                    <a:pt x="3945" y="13568"/>
                    <a:pt x="3798" y="13568"/>
                  </a:cubicBezTo>
                  <a:lnTo>
                    <a:pt x="748" y="13568"/>
                  </a:lnTo>
                  <a:cubicBezTo>
                    <a:pt x="600" y="13568"/>
                    <a:pt x="477" y="13445"/>
                    <a:pt x="477" y="13297"/>
                  </a:cubicBezTo>
                  <a:lnTo>
                    <a:pt x="477" y="8469"/>
                  </a:lnTo>
                  <a:cubicBezTo>
                    <a:pt x="477" y="8335"/>
                    <a:pt x="371" y="8229"/>
                    <a:pt x="241" y="8229"/>
                  </a:cubicBezTo>
                  <a:cubicBezTo>
                    <a:pt x="107" y="8229"/>
                    <a:pt x="1" y="8335"/>
                    <a:pt x="1" y="8469"/>
                  </a:cubicBezTo>
                  <a:lnTo>
                    <a:pt x="1" y="13297"/>
                  </a:lnTo>
                  <a:cubicBezTo>
                    <a:pt x="1" y="13709"/>
                    <a:pt x="336" y="14041"/>
                    <a:pt x="748" y="14044"/>
                  </a:cubicBezTo>
                  <a:lnTo>
                    <a:pt x="3798" y="14044"/>
                  </a:lnTo>
                  <a:cubicBezTo>
                    <a:pt x="4209" y="14041"/>
                    <a:pt x="4545" y="13709"/>
                    <a:pt x="4545" y="13297"/>
                  </a:cubicBezTo>
                  <a:lnTo>
                    <a:pt x="4545" y="12667"/>
                  </a:lnTo>
                  <a:lnTo>
                    <a:pt x="5723" y="13256"/>
                  </a:lnTo>
                  <a:cubicBezTo>
                    <a:pt x="5758" y="13273"/>
                    <a:pt x="5795" y="13280"/>
                    <a:pt x="5833" y="13280"/>
                  </a:cubicBezTo>
                  <a:lnTo>
                    <a:pt x="10408" y="13280"/>
                  </a:lnTo>
                  <a:cubicBezTo>
                    <a:pt x="10538" y="13280"/>
                    <a:pt x="10644" y="13174"/>
                    <a:pt x="10644" y="13044"/>
                  </a:cubicBezTo>
                  <a:cubicBezTo>
                    <a:pt x="10644" y="12910"/>
                    <a:pt x="10538" y="12804"/>
                    <a:pt x="10408" y="12804"/>
                  </a:cubicBezTo>
                  <a:lnTo>
                    <a:pt x="5888" y="12804"/>
                  </a:lnTo>
                  <a:lnTo>
                    <a:pt x="4545" y="12132"/>
                  </a:lnTo>
                  <a:lnTo>
                    <a:pt x="4545" y="7280"/>
                  </a:lnTo>
                  <a:lnTo>
                    <a:pt x="7289" y="3788"/>
                  </a:lnTo>
                  <a:cubicBezTo>
                    <a:pt x="7324" y="3744"/>
                    <a:pt x="7341" y="3692"/>
                    <a:pt x="7341" y="3641"/>
                  </a:cubicBezTo>
                  <a:lnTo>
                    <a:pt x="7341" y="526"/>
                  </a:lnTo>
                  <a:cubicBezTo>
                    <a:pt x="7462" y="503"/>
                    <a:pt x="7638" y="478"/>
                    <a:pt x="7837" y="478"/>
                  </a:cubicBezTo>
                  <a:cubicBezTo>
                    <a:pt x="8145" y="478"/>
                    <a:pt x="8507" y="538"/>
                    <a:pt x="8801" y="759"/>
                  </a:cubicBezTo>
                  <a:cubicBezTo>
                    <a:pt x="9202" y="1057"/>
                    <a:pt x="9404" y="1598"/>
                    <a:pt x="9404" y="2369"/>
                  </a:cubicBezTo>
                  <a:lnTo>
                    <a:pt x="9404" y="4912"/>
                  </a:lnTo>
                  <a:cubicBezTo>
                    <a:pt x="9404" y="5042"/>
                    <a:pt x="9510" y="5149"/>
                    <a:pt x="9644" y="5149"/>
                  </a:cubicBezTo>
                  <a:lnTo>
                    <a:pt x="13454" y="5149"/>
                  </a:lnTo>
                  <a:cubicBezTo>
                    <a:pt x="13886" y="5149"/>
                    <a:pt x="14232" y="5498"/>
                    <a:pt x="14232" y="5926"/>
                  </a:cubicBezTo>
                  <a:cubicBezTo>
                    <a:pt x="14232" y="6358"/>
                    <a:pt x="13886" y="6704"/>
                    <a:pt x="13454" y="6704"/>
                  </a:cubicBezTo>
                  <a:lnTo>
                    <a:pt x="11422" y="6704"/>
                  </a:lnTo>
                  <a:cubicBezTo>
                    <a:pt x="11292" y="6704"/>
                    <a:pt x="11182" y="6811"/>
                    <a:pt x="11182" y="6944"/>
                  </a:cubicBezTo>
                  <a:cubicBezTo>
                    <a:pt x="11182" y="7074"/>
                    <a:pt x="11292" y="7181"/>
                    <a:pt x="11422" y="7181"/>
                  </a:cubicBezTo>
                  <a:lnTo>
                    <a:pt x="13249" y="7181"/>
                  </a:lnTo>
                  <a:cubicBezTo>
                    <a:pt x="13667" y="7208"/>
                    <a:pt x="13989" y="7564"/>
                    <a:pt x="13975" y="7982"/>
                  </a:cubicBezTo>
                  <a:cubicBezTo>
                    <a:pt x="13965" y="8401"/>
                    <a:pt x="13619" y="8736"/>
                    <a:pt x="13201" y="8736"/>
                  </a:cubicBezTo>
                  <a:lnTo>
                    <a:pt x="11422" y="8736"/>
                  </a:lnTo>
                  <a:cubicBezTo>
                    <a:pt x="11292" y="8736"/>
                    <a:pt x="11182" y="8843"/>
                    <a:pt x="11182" y="8976"/>
                  </a:cubicBezTo>
                  <a:cubicBezTo>
                    <a:pt x="11182" y="9106"/>
                    <a:pt x="11292" y="9213"/>
                    <a:pt x="11422" y="9213"/>
                  </a:cubicBezTo>
                  <a:lnTo>
                    <a:pt x="13012" y="9213"/>
                  </a:lnTo>
                  <a:cubicBezTo>
                    <a:pt x="13022" y="9216"/>
                    <a:pt x="13033" y="9220"/>
                    <a:pt x="13043" y="9220"/>
                  </a:cubicBezTo>
                  <a:cubicBezTo>
                    <a:pt x="13451" y="9271"/>
                    <a:pt x="13746" y="9631"/>
                    <a:pt x="13722" y="10042"/>
                  </a:cubicBezTo>
                  <a:cubicBezTo>
                    <a:pt x="13694" y="10450"/>
                    <a:pt x="13358" y="10768"/>
                    <a:pt x="12947" y="10768"/>
                  </a:cubicBezTo>
                  <a:lnTo>
                    <a:pt x="11422" y="10768"/>
                  </a:lnTo>
                  <a:cubicBezTo>
                    <a:pt x="11292" y="10768"/>
                    <a:pt x="11182" y="10878"/>
                    <a:pt x="11182" y="11008"/>
                  </a:cubicBezTo>
                  <a:cubicBezTo>
                    <a:pt x="11182" y="11139"/>
                    <a:pt x="11292" y="11248"/>
                    <a:pt x="11422" y="11248"/>
                  </a:cubicBezTo>
                  <a:lnTo>
                    <a:pt x="12793" y="11248"/>
                  </a:lnTo>
                  <a:cubicBezTo>
                    <a:pt x="12807" y="11252"/>
                    <a:pt x="12824" y="11258"/>
                    <a:pt x="12837" y="11262"/>
                  </a:cubicBezTo>
                  <a:cubicBezTo>
                    <a:pt x="13231" y="11337"/>
                    <a:pt x="13502" y="11701"/>
                    <a:pt x="13465" y="12098"/>
                  </a:cubicBezTo>
                  <a:cubicBezTo>
                    <a:pt x="13427" y="12496"/>
                    <a:pt x="13094" y="12801"/>
                    <a:pt x="12693" y="12804"/>
                  </a:cubicBezTo>
                  <a:lnTo>
                    <a:pt x="11422" y="12804"/>
                  </a:lnTo>
                  <a:cubicBezTo>
                    <a:pt x="11292" y="12804"/>
                    <a:pt x="11186" y="12910"/>
                    <a:pt x="11186" y="13040"/>
                  </a:cubicBezTo>
                  <a:cubicBezTo>
                    <a:pt x="11186" y="13174"/>
                    <a:pt x="11292" y="13280"/>
                    <a:pt x="11422" y="13280"/>
                  </a:cubicBezTo>
                  <a:lnTo>
                    <a:pt x="12693" y="13280"/>
                  </a:lnTo>
                  <a:cubicBezTo>
                    <a:pt x="13211" y="13280"/>
                    <a:pt x="13674" y="12962"/>
                    <a:pt x="13862" y="12478"/>
                  </a:cubicBezTo>
                  <a:cubicBezTo>
                    <a:pt x="14047" y="11995"/>
                    <a:pt x="13920" y="11447"/>
                    <a:pt x="13536" y="11097"/>
                  </a:cubicBezTo>
                  <a:cubicBezTo>
                    <a:pt x="14301" y="10690"/>
                    <a:pt x="14431" y="9648"/>
                    <a:pt x="13790" y="9065"/>
                  </a:cubicBezTo>
                  <a:cubicBezTo>
                    <a:pt x="14201" y="8846"/>
                    <a:pt x="14455" y="8421"/>
                    <a:pt x="14458" y="7958"/>
                  </a:cubicBezTo>
                  <a:cubicBezTo>
                    <a:pt x="14455" y="7606"/>
                    <a:pt x="14308" y="7270"/>
                    <a:pt x="14047" y="7033"/>
                  </a:cubicBezTo>
                  <a:cubicBezTo>
                    <a:pt x="14554" y="6763"/>
                    <a:pt x="14815" y="6180"/>
                    <a:pt x="14674" y="5621"/>
                  </a:cubicBezTo>
                  <a:cubicBezTo>
                    <a:pt x="14534" y="5063"/>
                    <a:pt x="14033" y="4672"/>
                    <a:pt x="13454" y="4672"/>
                  </a:cubicBezTo>
                  <a:lnTo>
                    <a:pt x="9884" y="4672"/>
                  </a:lnTo>
                  <a:lnTo>
                    <a:pt x="9884" y="2369"/>
                  </a:lnTo>
                  <a:cubicBezTo>
                    <a:pt x="9884" y="1441"/>
                    <a:pt x="9616" y="769"/>
                    <a:pt x="9085" y="375"/>
                  </a:cubicBezTo>
                  <a:cubicBezTo>
                    <a:pt x="8689" y="80"/>
                    <a:pt x="8220" y="0"/>
                    <a:pt x="7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2180;p83">
              <a:extLst>
                <a:ext uri="{FF2B5EF4-FFF2-40B4-BE49-F238E27FC236}">
                  <a16:creationId xmlns:a16="http://schemas.microsoft.com/office/drawing/2014/main" id="{A3254019-D2F8-D5DD-7083-C63473377255}"/>
                </a:ext>
              </a:extLst>
            </p:cNvPr>
            <p:cNvSpPr/>
            <p:nvPr/>
          </p:nvSpPr>
          <p:spPr>
            <a:xfrm>
              <a:off x="6903314" y="2593868"/>
              <a:ext cx="45710" cy="39162"/>
            </a:xfrm>
            <a:custGeom>
              <a:avLst/>
              <a:gdLst/>
              <a:ahLst/>
              <a:cxnLst/>
              <a:rect l="l" t="t" r="r" b="b"/>
              <a:pathLst>
                <a:path w="1745" h="1495" extrusionOk="0">
                  <a:moveTo>
                    <a:pt x="1003" y="478"/>
                  </a:moveTo>
                  <a:cubicBezTo>
                    <a:pt x="1069" y="478"/>
                    <a:pt x="1136" y="502"/>
                    <a:pt x="1190" y="556"/>
                  </a:cubicBezTo>
                  <a:cubicBezTo>
                    <a:pt x="1361" y="727"/>
                    <a:pt x="1241" y="1018"/>
                    <a:pt x="1001" y="1018"/>
                  </a:cubicBezTo>
                  <a:cubicBezTo>
                    <a:pt x="850" y="1018"/>
                    <a:pt x="730" y="898"/>
                    <a:pt x="730" y="748"/>
                  </a:cubicBezTo>
                  <a:cubicBezTo>
                    <a:pt x="730" y="585"/>
                    <a:pt x="864" y="478"/>
                    <a:pt x="1003" y="478"/>
                  </a:cubicBezTo>
                  <a:close/>
                  <a:moveTo>
                    <a:pt x="994" y="0"/>
                  </a:moveTo>
                  <a:cubicBezTo>
                    <a:pt x="810" y="0"/>
                    <a:pt x="623" y="68"/>
                    <a:pt x="470" y="220"/>
                  </a:cubicBezTo>
                  <a:cubicBezTo>
                    <a:pt x="1" y="689"/>
                    <a:pt x="333" y="1495"/>
                    <a:pt x="1001" y="1495"/>
                  </a:cubicBezTo>
                  <a:cubicBezTo>
                    <a:pt x="1412" y="1495"/>
                    <a:pt x="1745" y="1159"/>
                    <a:pt x="1745" y="748"/>
                  </a:cubicBezTo>
                  <a:cubicBezTo>
                    <a:pt x="1745" y="298"/>
                    <a:pt x="1378" y="0"/>
                    <a:pt x="9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5" name="Google Shape;4405;p62"/>
          <p:cNvSpPr txBox="1">
            <a:spLocks noGrp="1"/>
          </p:cNvSpPr>
          <p:nvPr>
            <p:ph type="title"/>
          </p:nvPr>
        </p:nvSpPr>
        <p:spPr>
          <a:xfrm>
            <a:off x="2958375" y="2051125"/>
            <a:ext cx="3227400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set</a:t>
            </a:r>
            <a:endParaRPr dirty="0"/>
          </a:p>
        </p:txBody>
      </p:sp>
      <p:sp>
        <p:nvSpPr>
          <p:cNvPr id="4406" name="Google Shape;4406;p62"/>
          <p:cNvSpPr txBox="1">
            <a:spLocks noGrp="1"/>
          </p:cNvSpPr>
          <p:nvPr>
            <p:ph type="subTitle" idx="1"/>
          </p:nvPr>
        </p:nvSpPr>
        <p:spPr>
          <a:xfrm>
            <a:off x="2958375" y="3178225"/>
            <a:ext cx="32274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W</a:t>
            </a:r>
            <a:r>
              <a:rPr lang="en" dirty="0"/>
              <a:t>here do we pick our dataset</a:t>
            </a:r>
            <a:endParaRPr dirty="0"/>
          </a:p>
        </p:txBody>
      </p:sp>
      <p:sp>
        <p:nvSpPr>
          <p:cNvPr id="4407" name="Google Shape;4407;p62"/>
          <p:cNvSpPr txBox="1">
            <a:spLocks noGrp="1"/>
          </p:cNvSpPr>
          <p:nvPr>
            <p:ph type="title" idx="2"/>
          </p:nvPr>
        </p:nvSpPr>
        <p:spPr>
          <a:xfrm>
            <a:off x="2958375" y="1061725"/>
            <a:ext cx="32274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pic>
        <p:nvPicPr>
          <p:cNvPr id="4408" name="Google Shape;4408;p62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9" name="Google Shape;4409;p62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0" name="Google Shape;4410;p62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4411" name="Google Shape;4411;p62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412" name="Google Shape;4412;p62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413" name="Google Shape;4413;p62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414" name="Google Shape;4414;p62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415" name="Google Shape;4415;p62">
            <a:hlinkClick r:id="rId10" action="ppaction://hlinksldjump"/>
          </p:cNvPr>
          <p:cNvSpPr txBox="1"/>
          <p:nvPr/>
        </p:nvSpPr>
        <p:spPr>
          <a:xfrm rot="5400000">
            <a:off x="8631052" y="307220"/>
            <a:ext cx="675496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416" name="Google Shape;4416;p62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5" name="Google Shape;4475;p64"/>
          <p:cNvGrpSpPr/>
          <p:nvPr/>
        </p:nvGrpSpPr>
        <p:grpSpPr>
          <a:xfrm>
            <a:off x="4913663" y="3090609"/>
            <a:ext cx="3510334" cy="1512885"/>
            <a:chOff x="-2696199" y="3112909"/>
            <a:chExt cx="3510334" cy="1512885"/>
          </a:xfrm>
        </p:grpSpPr>
        <p:sp>
          <p:nvSpPr>
            <p:cNvPr id="4476" name="Google Shape;4476;p64"/>
            <p:cNvSpPr/>
            <p:nvPr/>
          </p:nvSpPr>
          <p:spPr>
            <a:xfrm>
              <a:off x="-2696199" y="3112909"/>
              <a:ext cx="3510300" cy="3618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64"/>
            <p:cNvSpPr/>
            <p:nvPr/>
          </p:nvSpPr>
          <p:spPr>
            <a:xfrm>
              <a:off x="-2696166" y="3492694"/>
              <a:ext cx="3510300" cy="11331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8" name="Google Shape;4478;p64"/>
          <p:cNvGrpSpPr/>
          <p:nvPr/>
        </p:nvGrpSpPr>
        <p:grpSpPr>
          <a:xfrm>
            <a:off x="4913726" y="1250372"/>
            <a:ext cx="3510334" cy="1512885"/>
            <a:chOff x="719951" y="1300384"/>
            <a:chExt cx="3510334" cy="1512885"/>
          </a:xfrm>
        </p:grpSpPr>
        <p:sp>
          <p:nvSpPr>
            <p:cNvPr id="4479" name="Google Shape;4479;p64"/>
            <p:cNvSpPr/>
            <p:nvPr/>
          </p:nvSpPr>
          <p:spPr>
            <a:xfrm>
              <a:off x="719951" y="1300384"/>
              <a:ext cx="3510300" cy="3618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64"/>
            <p:cNvSpPr/>
            <p:nvPr/>
          </p:nvSpPr>
          <p:spPr>
            <a:xfrm>
              <a:off x="719984" y="1680169"/>
              <a:ext cx="3510300" cy="11331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1" name="Google Shape;4481;p64"/>
          <p:cNvGrpSpPr/>
          <p:nvPr/>
        </p:nvGrpSpPr>
        <p:grpSpPr>
          <a:xfrm>
            <a:off x="719888" y="3090609"/>
            <a:ext cx="3510334" cy="1512885"/>
            <a:chOff x="-2696199" y="3112909"/>
            <a:chExt cx="3510334" cy="1512885"/>
          </a:xfrm>
        </p:grpSpPr>
        <p:sp>
          <p:nvSpPr>
            <p:cNvPr id="4482" name="Google Shape;4482;p64"/>
            <p:cNvSpPr/>
            <p:nvPr/>
          </p:nvSpPr>
          <p:spPr>
            <a:xfrm>
              <a:off x="-2696199" y="3112909"/>
              <a:ext cx="3510300" cy="3618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64"/>
            <p:cNvSpPr/>
            <p:nvPr/>
          </p:nvSpPr>
          <p:spPr>
            <a:xfrm>
              <a:off x="-2696166" y="3492694"/>
              <a:ext cx="3510300" cy="11331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4" name="Google Shape;4484;p64"/>
          <p:cNvGrpSpPr/>
          <p:nvPr/>
        </p:nvGrpSpPr>
        <p:grpSpPr>
          <a:xfrm>
            <a:off x="719935" y="1265421"/>
            <a:ext cx="3510206" cy="1512885"/>
            <a:chOff x="719951" y="1300384"/>
            <a:chExt cx="3510206" cy="1512885"/>
          </a:xfrm>
        </p:grpSpPr>
        <p:sp>
          <p:nvSpPr>
            <p:cNvPr id="4485" name="Google Shape;4485;p64"/>
            <p:cNvSpPr/>
            <p:nvPr/>
          </p:nvSpPr>
          <p:spPr>
            <a:xfrm>
              <a:off x="719951" y="1300384"/>
              <a:ext cx="3510172" cy="3618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64"/>
            <p:cNvSpPr/>
            <p:nvPr/>
          </p:nvSpPr>
          <p:spPr>
            <a:xfrm>
              <a:off x="719984" y="1680169"/>
              <a:ext cx="3510172" cy="11331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87" name="Google Shape;4487;p64"/>
          <p:cNvSpPr/>
          <p:nvPr/>
        </p:nvSpPr>
        <p:spPr>
          <a:xfrm>
            <a:off x="712450" y="729250"/>
            <a:ext cx="33711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8" name="Google Shape;4488;p64"/>
          <p:cNvSpPr txBox="1">
            <a:spLocks noGrp="1"/>
          </p:cNvSpPr>
          <p:nvPr>
            <p:ph type="title"/>
          </p:nvPr>
        </p:nvSpPr>
        <p:spPr>
          <a:xfrm>
            <a:off x="939800" y="336077"/>
            <a:ext cx="6213300" cy="56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R</a:t>
            </a:r>
            <a:r>
              <a:rPr lang="en" dirty="0"/>
              <a:t>esources..</a:t>
            </a:r>
            <a:endParaRPr dirty="0"/>
          </a:p>
        </p:txBody>
      </p:sp>
      <p:sp>
        <p:nvSpPr>
          <p:cNvPr id="4489" name="Google Shape;4489;p64">
            <a:hlinkClick r:id="rId3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490" name="Google Shape;4490;p64">
            <a:hlinkClick r:id="rId4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491" name="Google Shape;4491;p64">
            <a:hlinkClick r:id="rId5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492" name="Google Shape;4492;p64">
            <a:hlinkClick r:id="rId6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493" name="Google Shape;4493;p64"/>
          <p:cNvSpPr txBox="1">
            <a:spLocks noGrp="1"/>
          </p:cNvSpPr>
          <p:nvPr>
            <p:ph type="subTitle" idx="1"/>
          </p:nvPr>
        </p:nvSpPr>
        <p:spPr>
          <a:xfrm>
            <a:off x="749584" y="1252090"/>
            <a:ext cx="3450874" cy="43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solidFill>
                  <a:schemeClr val="accent3"/>
                </a:solidFill>
              </a:rPr>
              <a:t>DATASET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494" name="Google Shape;4494;p64"/>
          <p:cNvSpPr txBox="1">
            <a:spLocks noGrp="1"/>
          </p:cNvSpPr>
          <p:nvPr>
            <p:ph type="subTitle" idx="2"/>
          </p:nvPr>
        </p:nvSpPr>
        <p:spPr>
          <a:xfrm>
            <a:off x="1798919" y="1435967"/>
            <a:ext cx="3371100" cy="109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08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AU" sz="2400" dirty="0">
                <a:hlinkClick r:id="rId7"/>
              </a:rPr>
              <a:t>Link here</a:t>
            </a:r>
            <a:endParaRPr sz="2400" dirty="0"/>
          </a:p>
        </p:txBody>
      </p:sp>
      <p:sp>
        <p:nvSpPr>
          <p:cNvPr id="4495" name="Google Shape;4495;p64"/>
          <p:cNvSpPr txBox="1">
            <a:spLocks noGrp="1"/>
          </p:cNvSpPr>
          <p:nvPr>
            <p:ph type="subTitle" idx="3"/>
          </p:nvPr>
        </p:nvSpPr>
        <p:spPr>
          <a:xfrm>
            <a:off x="939800" y="3054900"/>
            <a:ext cx="3070500" cy="43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solidFill>
                  <a:schemeClr val="accent3"/>
                </a:solidFill>
              </a:rPr>
              <a:t>Additional resources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496" name="Google Shape;4496;p64"/>
          <p:cNvSpPr txBox="1">
            <a:spLocks noGrp="1"/>
          </p:cNvSpPr>
          <p:nvPr>
            <p:ph type="subTitle" idx="4"/>
          </p:nvPr>
        </p:nvSpPr>
        <p:spPr>
          <a:xfrm>
            <a:off x="1843163" y="3461401"/>
            <a:ext cx="3070500" cy="109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08799" lvl="0" indent="-187999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AU" dirty="0"/>
              <a:t>Link </a:t>
            </a:r>
            <a:r>
              <a:rPr lang="en-AU" dirty="0">
                <a:hlinkClick r:id="rId8"/>
              </a:rPr>
              <a:t>here</a:t>
            </a:r>
            <a:endParaRPr dirty="0"/>
          </a:p>
        </p:txBody>
      </p:sp>
      <p:sp>
        <p:nvSpPr>
          <p:cNvPr id="4497" name="Google Shape;4497;p64"/>
          <p:cNvSpPr txBox="1">
            <a:spLocks noGrp="1"/>
          </p:cNvSpPr>
          <p:nvPr>
            <p:ph type="subTitle" idx="5"/>
          </p:nvPr>
        </p:nvSpPr>
        <p:spPr>
          <a:xfrm>
            <a:off x="5133588" y="1214663"/>
            <a:ext cx="3070500" cy="43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OUR GITHUB and tableau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498" name="Google Shape;4498;p64"/>
          <p:cNvSpPr txBox="1">
            <a:spLocks noGrp="1"/>
          </p:cNvSpPr>
          <p:nvPr>
            <p:ph type="subTitle" idx="6"/>
          </p:nvPr>
        </p:nvSpPr>
        <p:spPr>
          <a:xfrm>
            <a:off x="5853638" y="1571285"/>
            <a:ext cx="3070500" cy="109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08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AU" sz="1400" dirty="0">
                <a:hlinkClick r:id="rId9"/>
              </a:rPr>
              <a:t>Link here </a:t>
            </a:r>
            <a:r>
              <a:rPr lang="en-AU" sz="1400" dirty="0"/>
              <a:t>(</a:t>
            </a:r>
            <a:r>
              <a:rPr lang="en-AU" sz="1400" dirty="0" err="1"/>
              <a:t>github</a:t>
            </a:r>
            <a:r>
              <a:rPr lang="en-AU" sz="1400" dirty="0"/>
              <a:t>)</a:t>
            </a:r>
          </a:p>
          <a:p>
            <a:pPr marL="20800" indent="0">
              <a:buNone/>
            </a:pPr>
            <a:r>
              <a:rPr lang="en-AU" sz="1400" dirty="0">
                <a:hlinkClick r:id="rId10"/>
              </a:rPr>
              <a:t>Link here (tableau)</a:t>
            </a:r>
            <a:r>
              <a:rPr lang="en-AU" sz="1400" dirty="0"/>
              <a:t>1</a:t>
            </a:r>
          </a:p>
          <a:p>
            <a:pPr marL="208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AU" sz="1400" dirty="0">
                <a:hlinkClick r:id="rId11"/>
              </a:rPr>
              <a:t>link here (tableau)2</a:t>
            </a:r>
            <a:endParaRPr lang="en-AU" sz="1400" dirty="0"/>
          </a:p>
          <a:p>
            <a:pPr marL="2080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AU" sz="1400" dirty="0">
                <a:hlinkClick r:id="rId12"/>
              </a:rPr>
              <a:t>Link here (tableau)3</a:t>
            </a:r>
            <a:endParaRPr lang="en-AU" sz="1400" dirty="0"/>
          </a:p>
        </p:txBody>
      </p:sp>
      <p:sp>
        <p:nvSpPr>
          <p:cNvPr id="4499" name="Google Shape;4499;p64"/>
          <p:cNvSpPr txBox="1">
            <a:spLocks noGrp="1"/>
          </p:cNvSpPr>
          <p:nvPr>
            <p:ph type="subTitle" idx="7"/>
          </p:nvPr>
        </p:nvSpPr>
        <p:spPr>
          <a:xfrm>
            <a:off x="5133588" y="3054900"/>
            <a:ext cx="3070500" cy="433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solidFill>
                  <a:schemeClr val="accent3"/>
                </a:solidFill>
              </a:rPr>
              <a:t>Our Heroku link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00" name="Google Shape;4500;p64"/>
          <p:cNvSpPr txBox="1">
            <a:spLocks noGrp="1"/>
          </p:cNvSpPr>
          <p:nvPr>
            <p:ph type="subTitle" idx="8"/>
          </p:nvPr>
        </p:nvSpPr>
        <p:spPr>
          <a:xfrm>
            <a:off x="6128307" y="3488400"/>
            <a:ext cx="3070500" cy="109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08799" lvl="0" indent="-187999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AU" dirty="0"/>
              <a:t>Link </a:t>
            </a:r>
            <a:r>
              <a:rPr lang="en-AU" dirty="0">
                <a:hlinkClick r:id="rId13"/>
              </a:rPr>
              <a:t>here</a:t>
            </a:r>
            <a:endParaRPr dirty="0"/>
          </a:p>
        </p:txBody>
      </p:sp>
      <p:pic>
        <p:nvPicPr>
          <p:cNvPr id="4501" name="Google Shape;4501;p64">
            <a:hlinkClick r:id="" action="ppaction://hlinkshowjump?jump=previousslide"/>
          </p:cNvPr>
          <p:cNvPicPr preferRelativeResize="0"/>
          <p:nvPr/>
        </p:nvPicPr>
        <p:blipFill rotWithShape="1">
          <a:blip r:embed="rId14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2" name="Google Shape;4502;p64">
            <a:hlinkClick r:id="" action="ppaction://hlinkshowjump?jump=nextslide"/>
          </p:cNvPr>
          <p:cNvPicPr preferRelativeResize="0"/>
          <p:nvPr/>
        </p:nvPicPr>
        <p:blipFill rotWithShape="1">
          <a:blip r:embed="rId14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3" name="Google Shape;4503;p64">
            <a:hlinkClick r:id="rId15" action="ppaction://hlinksldjump"/>
          </p:cNvPr>
          <p:cNvPicPr preferRelativeResize="0"/>
          <p:nvPr/>
        </p:nvPicPr>
        <p:blipFill rotWithShape="1">
          <a:blip r:embed="rId16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sp>
        <p:nvSpPr>
          <p:cNvPr id="4504" name="Google Shape;4504;p64">
            <a:hlinkClick r:id="rId17" action="ppaction://hlinksldjump"/>
          </p:cNvPr>
          <p:cNvSpPr txBox="1"/>
          <p:nvPr/>
        </p:nvSpPr>
        <p:spPr>
          <a:xfrm rot="5400000">
            <a:off x="8600961" y="277543"/>
            <a:ext cx="72467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505" name="Google Shape;4505;p64">
            <a:hlinkClick r:id="rId18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Google Shape;2615;p36"/>
          <p:cNvSpPr/>
          <p:nvPr/>
        </p:nvSpPr>
        <p:spPr>
          <a:xfrm>
            <a:off x="712450" y="2238275"/>
            <a:ext cx="29592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36"/>
          <p:cNvSpPr txBox="1">
            <a:spLocks noGrp="1"/>
          </p:cNvSpPr>
          <p:nvPr>
            <p:ph type="title"/>
          </p:nvPr>
        </p:nvSpPr>
        <p:spPr>
          <a:xfrm>
            <a:off x="653465" y="1468775"/>
            <a:ext cx="4660484" cy="76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are we!</a:t>
            </a:r>
            <a:endParaRPr dirty="0"/>
          </a:p>
        </p:txBody>
      </p:sp>
      <p:sp>
        <p:nvSpPr>
          <p:cNvPr id="2617" name="Google Shape;2617;p36"/>
          <p:cNvSpPr txBox="1">
            <a:spLocks noGrp="1"/>
          </p:cNvSpPr>
          <p:nvPr>
            <p:ph type="subTitle" idx="1"/>
          </p:nvPr>
        </p:nvSpPr>
        <p:spPr>
          <a:xfrm>
            <a:off x="720000" y="2424400"/>
            <a:ext cx="3493800" cy="143255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Ash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Dhiren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Patty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Christian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Rosa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618" name="Google Shape;2618;p36"/>
          <p:cNvGrpSpPr/>
          <p:nvPr/>
        </p:nvGrpSpPr>
        <p:grpSpPr>
          <a:xfrm>
            <a:off x="4499824" y="624073"/>
            <a:ext cx="3937648" cy="4268219"/>
            <a:chOff x="4499824" y="624073"/>
            <a:chExt cx="3937648" cy="4268219"/>
          </a:xfrm>
        </p:grpSpPr>
        <p:grpSp>
          <p:nvGrpSpPr>
            <p:cNvPr id="2619" name="Google Shape;2619;p36"/>
            <p:cNvGrpSpPr/>
            <p:nvPr/>
          </p:nvGrpSpPr>
          <p:grpSpPr>
            <a:xfrm>
              <a:off x="5564557" y="1596265"/>
              <a:ext cx="1629604" cy="3296027"/>
              <a:chOff x="2729475" y="659175"/>
              <a:chExt cx="2217450" cy="4485000"/>
            </a:xfrm>
          </p:grpSpPr>
          <p:sp>
            <p:nvSpPr>
              <p:cNvPr id="2620" name="Google Shape;2620;p36"/>
              <p:cNvSpPr/>
              <p:nvPr/>
            </p:nvSpPr>
            <p:spPr>
              <a:xfrm>
                <a:off x="3126075" y="1560650"/>
                <a:ext cx="73350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2934" h="1392" extrusionOk="0">
                    <a:moveTo>
                      <a:pt x="2888" y="0"/>
                    </a:moveTo>
                    <a:cubicBezTo>
                      <a:pt x="2767" y="0"/>
                      <a:pt x="2138" y="241"/>
                      <a:pt x="1404" y="608"/>
                    </a:cubicBezTo>
                    <a:cubicBezTo>
                      <a:pt x="628" y="984"/>
                      <a:pt x="1" y="1335"/>
                      <a:pt x="26" y="1385"/>
                    </a:cubicBezTo>
                    <a:cubicBezTo>
                      <a:pt x="28" y="1389"/>
                      <a:pt x="35" y="1391"/>
                      <a:pt x="46" y="1391"/>
                    </a:cubicBezTo>
                    <a:cubicBezTo>
                      <a:pt x="164" y="1391"/>
                      <a:pt x="771" y="1152"/>
                      <a:pt x="1505" y="809"/>
                    </a:cubicBezTo>
                    <a:cubicBezTo>
                      <a:pt x="2307" y="408"/>
                      <a:pt x="2933" y="57"/>
                      <a:pt x="2908" y="7"/>
                    </a:cubicBezTo>
                    <a:cubicBezTo>
                      <a:pt x="2906" y="2"/>
                      <a:pt x="2899" y="0"/>
                      <a:pt x="2888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1" name="Google Shape;2621;p36"/>
              <p:cNvSpPr/>
              <p:nvPr/>
            </p:nvSpPr>
            <p:spPr>
              <a:xfrm>
                <a:off x="3149900" y="1603875"/>
                <a:ext cx="73325" cy="34950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1398" extrusionOk="0">
                    <a:moveTo>
                      <a:pt x="2890" y="1"/>
                    </a:moveTo>
                    <a:cubicBezTo>
                      <a:pt x="2775" y="1"/>
                      <a:pt x="2144" y="262"/>
                      <a:pt x="1429" y="608"/>
                    </a:cubicBezTo>
                    <a:cubicBezTo>
                      <a:pt x="627" y="984"/>
                      <a:pt x="0" y="1335"/>
                      <a:pt x="25" y="1385"/>
                    </a:cubicBezTo>
                    <a:cubicBezTo>
                      <a:pt x="28" y="1394"/>
                      <a:pt x="39" y="1398"/>
                      <a:pt x="57" y="1398"/>
                    </a:cubicBezTo>
                    <a:cubicBezTo>
                      <a:pt x="203" y="1398"/>
                      <a:pt x="814" y="1143"/>
                      <a:pt x="1504" y="809"/>
                    </a:cubicBezTo>
                    <a:cubicBezTo>
                      <a:pt x="2306" y="433"/>
                      <a:pt x="2933" y="57"/>
                      <a:pt x="2908" y="7"/>
                    </a:cubicBezTo>
                    <a:cubicBezTo>
                      <a:pt x="2906" y="3"/>
                      <a:pt x="2900" y="1"/>
                      <a:pt x="289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36"/>
              <p:cNvSpPr/>
              <p:nvPr/>
            </p:nvSpPr>
            <p:spPr>
              <a:xfrm>
                <a:off x="3197525" y="1654575"/>
                <a:ext cx="53275" cy="25700"/>
              </a:xfrm>
              <a:custGeom>
                <a:avLst/>
                <a:gdLst/>
                <a:ahLst/>
                <a:cxnLst/>
                <a:rect l="l" t="t" r="r" b="b"/>
                <a:pathLst>
                  <a:path w="2131" h="1028" extrusionOk="0">
                    <a:moveTo>
                      <a:pt x="2079" y="0"/>
                    </a:moveTo>
                    <a:cubicBezTo>
                      <a:pt x="1965" y="0"/>
                      <a:pt x="1513" y="169"/>
                      <a:pt x="1003" y="435"/>
                    </a:cubicBezTo>
                    <a:cubicBezTo>
                      <a:pt x="426" y="711"/>
                      <a:pt x="0" y="961"/>
                      <a:pt x="25" y="1011"/>
                    </a:cubicBezTo>
                    <a:cubicBezTo>
                      <a:pt x="29" y="1022"/>
                      <a:pt x="42" y="1027"/>
                      <a:pt x="63" y="1027"/>
                    </a:cubicBezTo>
                    <a:cubicBezTo>
                      <a:pt x="189" y="1027"/>
                      <a:pt x="609" y="847"/>
                      <a:pt x="1103" y="610"/>
                    </a:cubicBezTo>
                    <a:cubicBezTo>
                      <a:pt x="1679" y="335"/>
                      <a:pt x="2130" y="84"/>
                      <a:pt x="2105" y="9"/>
                    </a:cubicBezTo>
                    <a:cubicBezTo>
                      <a:pt x="2103" y="3"/>
                      <a:pt x="2093" y="0"/>
                      <a:pt x="2079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36"/>
              <p:cNvSpPr/>
              <p:nvPr/>
            </p:nvSpPr>
            <p:spPr>
              <a:xfrm>
                <a:off x="3151775" y="1743750"/>
                <a:ext cx="128475" cy="127850"/>
              </a:xfrm>
              <a:custGeom>
                <a:avLst/>
                <a:gdLst/>
                <a:ahLst/>
                <a:cxnLst/>
                <a:rect l="l" t="t" r="r" b="b"/>
                <a:pathLst>
                  <a:path w="5139" h="5114" extrusionOk="0">
                    <a:moveTo>
                      <a:pt x="2106" y="1"/>
                    </a:moveTo>
                    <a:lnTo>
                      <a:pt x="2081" y="377"/>
                    </a:lnTo>
                    <a:cubicBezTo>
                      <a:pt x="2031" y="1354"/>
                      <a:pt x="2006" y="2382"/>
                      <a:pt x="1955" y="3485"/>
                    </a:cubicBezTo>
                    <a:cubicBezTo>
                      <a:pt x="1955" y="3597"/>
                      <a:pt x="1950" y="3715"/>
                      <a:pt x="1945" y="3833"/>
                    </a:cubicBezTo>
                    <a:lnTo>
                      <a:pt x="1945" y="3833"/>
                    </a:lnTo>
                    <a:cubicBezTo>
                      <a:pt x="1436" y="2802"/>
                      <a:pt x="952" y="1853"/>
                      <a:pt x="527" y="1003"/>
                    </a:cubicBezTo>
                    <a:lnTo>
                      <a:pt x="427" y="778"/>
                    </a:lnTo>
                    <a:lnTo>
                      <a:pt x="351" y="1028"/>
                    </a:lnTo>
                    <a:cubicBezTo>
                      <a:pt x="51" y="2231"/>
                      <a:pt x="1" y="3259"/>
                      <a:pt x="26" y="3986"/>
                    </a:cubicBezTo>
                    <a:cubicBezTo>
                      <a:pt x="51" y="4337"/>
                      <a:pt x="76" y="4612"/>
                      <a:pt x="101" y="4813"/>
                    </a:cubicBezTo>
                    <a:cubicBezTo>
                      <a:pt x="126" y="5013"/>
                      <a:pt x="151" y="5114"/>
                      <a:pt x="176" y="5114"/>
                    </a:cubicBezTo>
                    <a:cubicBezTo>
                      <a:pt x="201" y="5089"/>
                      <a:pt x="151" y="4688"/>
                      <a:pt x="151" y="3986"/>
                    </a:cubicBezTo>
                    <a:cubicBezTo>
                      <a:pt x="151" y="3308"/>
                      <a:pt x="216" y="2391"/>
                      <a:pt x="489" y="1315"/>
                    </a:cubicBezTo>
                    <a:lnTo>
                      <a:pt x="489" y="1315"/>
                    </a:lnTo>
                    <a:cubicBezTo>
                      <a:pt x="918" y="2212"/>
                      <a:pt x="1424" y="3230"/>
                      <a:pt x="1930" y="4312"/>
                    </a:cubicBezTo>
                    <a:lnTo>
                      <a:pt x="2131" y="4688"/>
                    </a:lnTo>
                    <a:lnTo>
                      <a:pt x="2156" y="4262"/>
                    </a:lnTo>
                    <a:cubicBezTo>
                      <a:pt x="2156" y="4011"/>
                      <a:pt x="2156" y="3760"/>
                      <a:pt x="2181" y="3485"/>
                    </a:cubicBezTo>
                    <a:cubicBezTo>
                      <a:pt x="2203" y="2552"/>
                      <a:pt x="2243" y="1638"/>
                      <a:pt x="2270" y="792"/>
                    </a:cubicBezTo>
                    <a:lnTo>
                      <a:pt x="2270" y="792"/>
                    </a:lnTo>
                    <a:cubicBezTo>
                      <a:pt x="2575" y="1340"/>
                      <a:pt x="2863" y="1853"/>
                      <a:pt x="3133" y="2332"/>
                    </a:cubicBezTo>
                    <a:cubicBezTo>
                      <a:pt x="3284" y="2607"/>
                      <a:pt x="3409" y="2883"/>
                      <a:pt x="3610" y="3134"/>
                    </a:cubicBezTo>
                    <a:cubicBezTo>
                      <a:pt x="3685" y="3259"/>
                      <a:pt x="3810" y="3359"/>
                      <a:pt x="3935" y="3409"/>
                    </a:cubicBezTo>
                    <a:cubicBezTo>
                      <a:pt x="4011" y="3434"/>
                      <a:pt x="4086" y="3447"/>
                      <a:pt x="4158" y="3447"/>
                    </a:cubicBezTo>
                    <a:cubicBezTo>
                      <a:pt x="4230" y="3447"/>
                      <a:pt x="4299" y="3434"/>
                      <a:pt x="4361" y="3409"/>
                    </a:cubicBezTo>
                    <a:cubicBezTo>
                      <a:pt x="4612" y="3334"/>
                      <a:pt x="4762" y="3184"/>
                      <a:pt x="4888" y="3008"/>
                    </a:cubicBezTo>
                    <a:cubicBezTo>
                      <a:pt x="4988" y="2858"/>
                      <a:pt x="5038" y="2708"/>
                      <a:pt x="5063" y="2582"/>
                    </a:cubicBezTo>
                    <a:cubicBezTo>
                      <a:pt x="5138" y="2332"/>
                      <a:pt x="5138" y="2181"/>
                      <a:pt x="5138" y="2181"/>
                    </a:cubicBezTo>
                    <a:cubicBezTo>
                      <a:pt x="5113" y="2181"/>
                      <a:pt x="5088" y="2307"/>
                      <a:pt x="5013" y="2557"/>
                    </a:cubicBezTo>
                    <a:cubicBezTo>
                      <a:pt x="4913" y="2783"/>
                      <a:pt x="4762" y="3184"/>
                      <a:pt x="4311" y="3284"/>
                    </a:cubicBezTo>
                    <a:cubicBezTo>
                      <a:pt x="4267" y="3301"/>
                      <a:pt x="4220" y="3309"/>
                      <a:pt x="4173" y="3309"/>
                    </a:cubicBezTo>
                    <a:cubicBezTo>
                      <a:pt x="4005" y="3309"/>
                      <a:pt x="3827" y="3209"/>
                      <a:pt x="3710" y="3033"/>
                    </a:cubicBezTo>
                    <a:cubicBezTo>
                      <a:pt x="3559" y="2833"/>
                      <a:pt x="3434" y="2532"/>
                      <a:pt x="3284" y="2257"/>
                    </a:cubicBezTo>
                    <a:cubicBezTo>
                      <a:pt x="2983" y="1680"/>
                      <a:pt x="2632" y="1028"/>
                      <a:pt x="2281" y="352"/>
                    </a:cubicBezTo>
                    <a:lnTo>
                      <a:pt x="210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36"/>
              <p:cNvSpPr/>
              <p:nvPr/>
            </p:nvSpPr>
            <p:spPr>
              <a:xfrm>
                <a:off x="3186225" y="1768150"/>
                <a:ext cx="146650" cy="124800"/>
              </a:xfrm>
              <a:custGeom>
                <a:avLst/>
                <a:gdLst/>
                <a:ahLst/>
                <a:cxnLst/>
                <a:rect l="l" t="t" r="r" b="b"/>
                <a:pathLst>
                  <a:path w="5866" h="4992" extrusionOk="0">
                    <a:moveTo>
                      <a:pt x="5835" y="1"/>
                    </a:moveTo>
                    <a:cubicBezTo>
                      <a:pt x="5731" y="1"/>
                      <a:pt x="4426" y="1061"/>
                      <a:pt x="2858" y="2408"/>
                    </a:cubicBezTo>
                    <a:cubicBezTo>
                      <a:pt x="1279" y="3787"/>
                      <a:pt x="1" y="4940"/>
                      <a:pt x="51" y="4990"/>
                    </a:cubicBezTo>
                    <a:cubicBezTo>
                      <a:pt x="52" y="4991"/>
                      <a:pt x="53" y="4992"/>
                      <a:pt x="55" y="4992"/>
                    </a:cubicBezTo>
                    <a:cubicBezTo>
                      <a:pt x="136" y="4992"/>
                      <a:pt x="1440" y="3931"/>
                      <a:pt x="3009" y="2584"/>
                    </a:cubicBezTo>
                    <a:cubicBezTo>
                      <a:pt x="4613" y="1205"/>
                      <a:pt x="5866" y="52"/>
                      <a:pt x="5841" y="2"/>
                    </a:cubicBezTo>
                    <a:cubicBezTo>
                      <a:pt x="5840" y="1"/>
                      <a:pt x="5838" y="1"/>
                      <a:pt x="583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5" name="Google Shape;2625;p36"/>
              <p:cNvSpPr/>
              <p:nvPr/>
            </p:nvSpPr>
            <p:spPr>
              <a:xfrm>
                <a:off x="2894250" y="3671100"/>
                <a:ext cx="1814575" cy="1473075"/>
              </a:xfrm>
              <a:custGeom>
                <a:avLst/>
                <a:gdLst/>
                <a:ahLst/>
                <a:cxnLst/>
                <a:rect l="l" t="t" r="r" b="b"/>
                <a:pathLst>
                  <a:path w="72583" h="58923" extrusionOk="0">
                    <a:moveTo>
                      <a:pt x="37720" y="0"/>
                    </a:moveTo>
                    <a:lnTo>
                      <a:pt x="12733" y="5313"/>
                    </a:lnTo>
                    <a:cubicBezTo>
                      <a:pt x="12733" y="5313"/>
                      <a:pt x="878" y="13384"/>
                      <a:pt x="226" y="32206"/>
                    </a:cubicBezTo>
                    <a:cubicBezTo>
                      <a:pt x="1" y="38522"/>
                      <a:pt x="3109" y="58647"/>
                      <a:pt x="3109" y="58647"/>
                    </a:cubicBezTo>
                    <a:lnTo>
                      <a:pt x="72583" y="58923"/>
                    </a:lnTo>
                    <a:lnTo>
                      <a:pt x="72583" y="58923"/>
                    </a:lnTo>
                    <a:lnTo>
                      <a:pt x="59575" y="5013"/>
                    </a:lnTo>
                    <a:lnTo>
                      <a:pt x="3772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6" name="Google Shape;2626;p36"/>
              <p:cNvSpPr/>
              <p:nvPr/>
            </p:nvSpPr>
            <p:spPr>
              <a:xfrm>
                <a:off x="3639875" y="4153550"/>
                <a:ext cx="591500" cy="990625"/>
              </a:xfrm>
              <a:custGeom>
                <a:avLst/>
                <a:gdLst/>
                <a:ahLst/>
                <a:cxnLst/>
                <a:rect l="l" t="t" r="r" b="b"/>
                <a:pathLst>
                  <a:path w="23660" h="39625" extrusionOk="0">
                    <a:moveTo>
                      <a:pt x="9474" y="0"/>
                    </a:moveTo>
                    <a:lnTo>
                      <a:pt x="0" y="39474"/>
                    </a:lnTo>
                    <a:lnTo>
                      <a:pt x="23660" y="39625"/>
                    </a:lnTo>
                    <a:lnTo>
                      <a:pt x="94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36"/>
              <p:cNvSpPr/>
              <p:nvPr/>
            </p:nvSpPr>
            <p:spPr>
              <a:xfrm>
                <a:off x="3866075" y="3939875"/>
                <a:ext cx="13175" cy="220600"/>
              </a:xfrm>
              <a:custGeom>
                <a:avLst/>
                <a:gdLst/>
                <a:ahLst/>
                <a:cxnLst/>
                <a:rect l="l" t="t" r="r" b="b"/>
                <a:pathLst>
                  <a:path w="527" h="8824" extrusionOk="0">
                    <a:moveTo>
                      <a:pt x="52" y="0"/>
                    </a:moveTo>
                    <a:cubicBezTo>
                      <a:pt x="51" y="0"/>
                      <a:pt x="51" y="0"/>
                      <a:pt x="50" y="1"/>
                    </a:cubicBezTo>
                    <a:cubicBezTo>
                      <a:pt x="25" y="1"/>
                      <a:pt x="0" y="477"/>
                      <a:pt x="25" y="1279"/>
                    </a:cubicBezTo>
                    <a:cubicBezTo>
                      <a:pt x="50" y="2081"/>
                      <a:pt x="100" y="3184"/>
                      <a:pt x="151" y="4412"/>
                    </a:cubicBezTo>
                    <a:cubicBezTo>
                      <a:pt x="226" y="5590"/>
                      <a:pt x="301" y="6668"/>
                      <a:pt x="351" y="7545"/>
                    </a:cubicBezTo>
                    <a:cubicBezTo>
                      <a:pt x="401" y="8347"/>
                      <a:pt x="451" y="8823"/>
                      <a:pt x="476" y="8823"/>
                    </a:cubicBezTo>
                    <a:cubicBezTo>
                      <a:pt x="501" y="8823"/>
                      <a:pt x="526" y="8322"/>
                      <a:pt x="501" y="7520"/>
                    </a:cubicBezTo>
                    <a:cubicBezTo>
                      <a:pt x="501" y="6718"/>
                      <a:pt x="451" y="5615"/>
                      <a:pt x="376" y="4412"/>
                    </a:cubicBezTo>
                    <a:cubicBezTo>
                      <a:pt x="301" y="3209"/>
                      <a:pt x="226" y="2156"/>
                      <a:pt x="176" y="1279"/>
                    </a:cubicBezTo>
                    <a:cubicBezTo>
                      <a:pt x="127" y="496"/>
                      <a:pt x="78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36"/>
              <p:cNvSpPr/>
              <p:nvPr/>
            </p:nvSpPr>
            <p:spPr>
              <a:xfrm>
                <a:off x="3935625" y="4046550"/>
                <a:ext cx="100275" cy="97500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3900" extrusionOk="0">
                    <a:moveTo>
                      <a:pt x="2077" y="1"/>
                    </a:moveTo>
                    <a:cubicBezTo>
                      <a:pt x="2018" y="1"/>
                      <a:pt x="1968" y="7"/>
                      <a:pt x="1930" y="20"/>
                    </a:cubicBezTo>
                    <a:cubicBezTo>
                      <a:pt x="1855" y="20"/>
                      <a:pt x="1830" y="20"/>
                      <a:pt x="1830" y="45"/>
                    </a:cubicBezTo>
                    <a:cubicBezTo>
                      <a:pt x="1830" y="45"/>
                      <a:pt x="1980" y="45"/>
                      <a:pt x="2256" y="95"/>
                    </a:cubicBezTo>
                    <a:cubicBezTo>
                      <a:pt x="2531" y="145"/>
                      <a:pt x="2932" y="320"/>
                      <a:pt x="3283" y="696"/>
                    </a:cubicBezTo>
                    <a:cubicBezTo>
                      <a:pt x="3634" y="1047"/>
                      <a:pt x="3885" y="1649"/>
                      <a:pt x="3709" y="2300"/>
                    </a:cubicBezTo>
                    <a:cubicBezTo>
                      <a:pt x="3559" y="2927"/>
                      <a:pt x="3008" y="3554"/>
                      <a:pt x="2256" y="3679"/>
                    </a:cubicBezTo>
                    <a:cubicBezTo>
                      <a:pt x="2181" y="3689"/>
                      <a:pt x="2107" y="3694"/>
                      <a:pt x="2034" y="3694"/>
                    </a:cubicBezTo>
                    <a:cubicBezTo>
                      <a:pt x="1368" y="3694"/>
                      <a:pt x="767" y="3298"/>
                      <a:pt x="451" y="2802"/>
                    </a:cubicBezTo>
                    <a:cubicBezTo>
                      <a:pt x="75" y="2250"/>
                      <a:pt x="150" y="1599"/>
                      <a:pt x="376" y="1148"/>
                    </a:cubicBezTo>
                    <a:cubicBezTo>
                      <a:pt x="577" y="696"/>
                      <a:pt x="902" y="421"/>
                      <a:pt x="1153" y="270"/>
                    </a:cubicBezTo>
                    <a:cubicBezTo>
                      <a:pt x="1404" y="120"/>
                      <a:pt x="1554" y="95"/>
                      <a:pt x="1554" y="70"/>
                    </a:cubicBezTo>
                    <a:lnTo>
                      <a:pt x="1554" y="70"/>
                    </a:lnTo>
                    <a:cubicBezTo>
                      <a:pt x="1554" y="70"/>
                      <a:pt x="1504" y="70"/>
                      <a:pt x="1429" y="95"/>
                    </a:cubicBezTo>
                    <a:cubicBezTo>
                      <a:pt x="1353" y="95"/>
                      <a:pt x="1253" y="145"/>
                      <a:pt x="1128" y="195"/>
                    </a:cubicBezTo>
                    <a:cubicBezTo>
                      <a:pt x="852" y="320"/>
                      <a:pt x="476" y="596"/>
                      <a:pt x="226" y="1072"/>
                    </a:cubicBezTo>
                    <a:cubicBezTo>
                      <a:pt x="100" y="1323"/>
                      <a:pt x="25" y="1624"/>
                      <a:pt x="0" y="1950"/>
                    </a:cubicBezTo>
                    <a:cubicBezTo>
                      <a:pt x="0" y="2250"/>
                      <a:pt x="75" y="2601"/>
                      <a:pt x="276" y="2927"/>
                    </a:cubicBezTo>
                    <a:cubicBezTo>
                      <a:pt x="611" y="3463"/>
                      <a:pt x="1284" y="3900"/>
                      <a:pt x="2030" y="3900"/>
                    </a:cubicBezTo>
                    <a:cubicBezTo>
                      <a:pt x="2121" y="3900"/>
                      <a:pt x="2213" y="3893"/>
                      <a:pt x="2306" y="3879"/>
                    </a:cubicBezTo>
                    <a:cubicBezTo>
                      <a:pt x="3158" y="3754"/>
                      <a:pt x="3760" y="3027"/>
                      <a:pt x="3910" y="2351"/>
                    </a:cubicBezTo>
                    <a:cubicBezTo>
                      <a:pt x="4010" y="2000"/>
                      <a:pt x="3985" y="1624"/>
                      <a:pt x="3860" y="1323"/>
                    </a:cubicBezTo>
                    <a:cubicBezTo>
                      <a:pt x="3760" y="1022"/>
                      <a:pt x="3584" y="772"/>
                      <a:pt x="3384" y="571"/>
                    </a:cubicBezTo>
                    <a:cubicBezTo>
                      <a:pt x="3008" y="195"/>
                      <a:pt x="2582" y="45"/>
                      <a:pt x="2281" y="20"/>
                    </a:cubicBezTo>
                    <a:cubicBezTo>
                      <a:pt x="2206" y="7"/>
                      <a:pt x="2137" y="1"/>
                      <a:pt x="20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9" name="Google Shape;2629;p36"/>
              <p:cNvSpPr/>
              <p:nvPr/>
            </p:nvSpPr>
            <p:spPr>
              <a:xfrm>
                <a:off x="4124850" y="4585400"/>
                <a:ext cx="100275" cy="98100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3924" extrusionOk="0">
                    <a:moveTo>
                      <a:pt x="2087" y="1"/>
                    </a:moveTo>
                    <a:cubicBezTo>
                      <a:pt x="2030" y="1"/>
                      <a:pt x="1980" y="7"/>
                      <a:pt x="1930" y="20"/>
                    </a:cubicBezTo>
                    <a:cubicBezTo>
                      <a:pt x="1855" y="20"/>
                      <a:pt x="1830" y="20"/>
                      <a:pt x="1830" y="45"/>
                    </a:cubicBezTo>
                    <a:cubicBezTo>
                      <a:pt x="1830" y="70"/>
                      <a:pt x="1980" y="45"/>
                      <a:pt x="2256" y="95"/>
                    </a:cubicBezTo>
                    <a:cubicBezTo>
                      <a:pt x="2531" y="170"/>
                      <a:pt x="2932" y="320"/>
                      <a:pt x="3283" y="696"/>
                    </a:cubicBezTo>
                    <a:cubicBezTo>
                      <a:pt x="3634" y="1047"/>
                      <a:pt x="3910" y="1649"/>
                      <a:pt x="3734" y="2300"/>
                    </a:cubicBezTo>
                    <a:cubicBezTo>
                      <a:pt x="3559" y="2927"/>
                      <a:pt x="3008" y="3554"/>
                      <a:pt x="2281" y="3679"/>
                    </a:cubicBezTo>
                    <a:cubicBezTo>
                      <a:pt x="2206" y="3689"/>
                      <a:pt x="2132" y="3694"/>
                      <a:pt x="2058" y="3694"/>
                    </a:cubicBezTo>
                    <a:cubicBezTo>
                      <a:pt x="1388" y="3694"/>
                      <a:pt x="767" y="3301"/>
                      <a:pt x="451" y="2827"/>
                    </a:cubicBezTo>
                    <a:cubicBezTo>
                      <a:pt x="100" y="2250"/>
                      <a:pt x="150" y="1599"/>
                      <a:pt x="376" y="1148"/>
                    </a:cubicBezTo>
                    <a:cubicBezTo>
                      <a:pt x="602" y="696"/>
                      <a:pt x="927" y="421"/>
                      <a:pt x="1153" y="270"/>
                    </a:cubicBezTo>
                    <a:cubicBezTo>
                      <a:pt x="1404" y="145"/>
                      <a:pt x="1579" y="95"/>
                      <a:pt x="1554" y="70"/>
                    </a:cubicBezTo>
                    <a:lnTo>
                      <a:pt x="1554" y="70"/>
                    </a:lnTo>
                    <a:cubicBezTo>
                      <a:pt x="1554" y="70"/>
                      <a:pt x="1529" y="70"/>
                      <a:pt x="1454" y="95"/>
                    </a:cubicBezTo>
                    <a:cubicBezTo>
                      <a:pt x="1379" y="95"/>
                      <a:pt x="1253" y="145"/>
                      <a:pt x="1128" y="195"/>
                    </a:cubicBezTo>
                    <a:cubicBezTo>
                      <a:pt x="852" y="320"/>
                      <a:pt x="476" y="596"/>
                      <a:pt x="226" y="1097"/>
                    </a:cubicBezTo>
                    <a:cubicBezTo>
                      <a:pt x="125" y="1323"/>
                      <a:pt x="25" y="1624"/>
                      <a:pt x="25" y="1950"/>
                    </a:cubicBezTo>
                    <a:cubicBezTo>
                      <a:pt x="0" y="2275"/>
                      <a:pt x="100" y="2626"/>
                      <a:pt x="276" y="2927"/>
                    </a:cubicBezTo>
                    <a:cubicBezTo>
                      <a:pt x="612" y="3466"/>
                      <a:pt x="1291" y="3924"/>
                      <a:pt x="2041" y="3924"/>
                    </a:cubicBezTo>
                    <a:cubicBezTo>
                      <a:pt x="2128" y="3924"/>
                      <a:pt x="2217" y="3918"/>
                      <a:pt x="2306" y="3904"/>
                    </a:cubicBezTo>
                    <a:cubicBezTo>
                      <a:pt x="3158" y="3754"/>
                      <a:pt x="3759" y="3052"/>
                      <a:pt x="3910" y="2351"/>
                    </a:cubicBezTo>
                    <a:cubicBezTo>
                      <a:pt x="4010" y="2000"/>
                      <a:pt x="3985" y="1624"/>
                      <a:pt x="3885" y="1323"/>
                    </a:cubicBezTo>
                    <a:cubicBezTo>
                      <a:pt x="3759" y="1022"/>
                      <a:pt x="3584" y="772"/>
                      <a:pt x="3409" y="596"/>
                    </a:cubicBezTo>
                    <a:cubicBezTo>
                      <a:pt x="3008" y="195"/>
                      <a:pt x="2582" y="45"/>
                      <a:pt x="2281" y="20"/>
                    </a:cubicBezTo>
                    <a:cubicBezTo>
                      <a:pt x="2206" y="7"/>
                      <a:pt x="2143" y="1"/>
                      <a:pt x="20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0" name="Google Shape;2630;p36"/>
              <p:cNvSpPr/>
              <p:nvPr/>
            </p:nvSpPr>
            <p:spPr>
              <a:xfrm>
                <a:off x="3054650" y="4196025"/>
                <a:ext cx="495025" cy="156825"/>
              </a:xfrm>
              <a:custGeom>
                <a:avLst/>
                <a:gdLst/>
                <a:ahLst/>
                <a:cxnLst/>
                <a:rect l="l" t="t" r="r" b="b"/>
                <a:pathLst>
                  <a:path w="19801" h="6273" extrusionOk="0">
                    <a:moveTo>
                      <a:pt x="19797" y="1"/>
                    </a:moveTo>
                    <a:cubicBezTo>
                      <a:pt x="19780" y="1"/>
                      <a:pt x="19712" y="69"/>
                      <a:pt x="19625" y="156"/>
                    </a:cubicBezTo>
                    <a:cubicBezTo>
                      <a:pt x="19500" y="281"/>
                      <a:pt x="19324" y="432"/>
                      <a:pt x="19149" y="632"/>
                    </a:cubicBezTo>
                    <a:cubicBezTo>
                      <a:pt x="18698" y="1033"/>
                      <a:pt x="18071" y="1610"/>
                      <a:pt x="17244" y="2236"/>
                    </a:cubicBezTo>
                    <a:cubicBezTo>
                      <a:pt x="15565" y="3489"/>
                      <a:pt x="12983" y="4918"/>
                      <a:pt x="9850" y="5620"/>
                    </a:cubicBezTo>
                    <a:cubicBezTo>
                      <a:pt x="8616" y="5894"/>
                      <a:pt x="7412" y="6061"/>
                      <a:pt x="6299" y="6061"/>
                    </a:cubicBezTo>
                    <a:cubicBezTo>
                      <a:pt x="5988" y="6061"/>
                      <a:pt x="5685" y="6048"/>
                      <a:pt x="5389" y="6021"/>
                    </a:cubicBezTo>
                    <a:cubicBezTo>
                      <a:pt x="4011" y="5895"/>
                      <a:pt x="2808" y="5444"/>
                      <a:pt x="1956" y="4818"/>
                    </a:cubicBezTo>
                    <a:cubicBezTo>
                      <a:pt x="1129" y="4216"/>
                      <a:pt x="627" y="3514"/>
                      <a:pt x="352" y="2988"/>
                    </a:cubicBezTo>
                    <a:cubicBezTo>
                      <a:pt x="101" y="2462"/>
                      <a:pt x="26" y="2136"/>
                      <a:pt x="1" y="2136"/>
                    </a:cubicBezTo>
                    <a:cubicBezTo>
                      <a:pt x="1" y="2161"/>
                      <a:pt x="26" y="2236"/>
                      <a:pt x="51" y="2387"/>
                    </a:cubicBezTo>
                    <a:cubicBezTo>
                      <a:pt x="76" y="2537"/>
                      <a:pt x="151" y="2763"/>
                      <a:pt x="276" y="3038"/>
                    </a:cubicBezTo>
                    <a:cubicBezTo>
                      <a:pt x="527" y="3565"/>
                      <a:pt x="1003" y="4316"/>
                      <a:pt x="1881" y="4943"/>
                    </a:cubicBezTo>
                    <a:cubicBezTo>
                      <a:pt x="2733" y="5595"/>
                      <a:pt x="3961" y="6071"/>
                      <a:pt x="5364" y="6221"/>
                    </a:cubicBezTo>
                    <a:cubicBezTo>
                      <a:pt x="5689" y="6256"/>
                      <a:pt x="6022" y="6272"/>
                      <a:pt x="6362" y="6272"/>
                    </a:cubicBezTo>
                    <a:cubicBezTo>
                      <a:pt x="7489" y="6272"/>
                      <a:pt x="8687" y="6096"/>
                      <a:pt x="9901" y="5845"/>
                    </a:cubicBezTo>
                    <a:cubicBezTo>
                      <a:pt x="13059" y="5144"/>
                      <a:pt x="15665" y="3640"/>
                      <a:pt x="17319" y="2337"/>
                    </a:cubicBezTo>
                    <a:cubicBezTo>
                      <a:pt x="18171" y="1710"/>
                      <a:pt x="18773" y="1108"/>
                      <a:pt x="19199" y="682"/>
                    </a:cubicBezTo>
                    <a:cubicBezTo>
                      <a:pt x="19399" y="482"/>
                      <a:pt x="19550" y="306"/>
                      <a:pt x="19650" y="181"/>
                    </a:cubicBezTo>
                    <a:cubicBezTo>
                      <a:pt x="19750" y="56"/>
                      <a:pt x="19800" y="6"/>
                      <a:pt x="19800" y="6"/>
                    </a:cubicBezTo>
                    <a:cubicBezTo>
                      <a:pt x="19800" y="2"/>
                      <a:pt x="19799" y="1"/>
                      <a:pt x="197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1" name="Google Shape;2631;p36"/>
              <p:cNvSpPr/>
              <p:nvPr/>
            </p:nvSpPr>
            <p:spPr>
              <a:xfrm>
                <a:off x="3054650" y="4293775"/>
                <a:ext cx="495025" cy="156900"/>
              </a:xfrm>
              <a:custGeom>
                <a:avLst/>
                <a:gdLst/>
                <a:ahLst/>
                <a:cxnLst/>
                <a:rect l="l" t="t" r="r" b="b"/>
                <a:pathLst>
                  <a:path w="19801" h="6276" extrusionOk="0">
                    <a:moveTo>
                      <a:pt x="19797" y="1"/>
                    </a:moveTo>
                    <a:cubicBezTo>
                      <a:pt x="19780" y="1"/>
                      <a:pt x="19712" y="69"/>
                      <a:pt x="19625" y="156"/>
                    </a:cubicBezTo>
                    <a:cubicBezTo>
                      <a:pt x="19500" y="281"/>
                      <a:pt x="19324" y="432"/>
                      <a:pt x="19149" y="632"/>
                    </a:cubicBezTo>
                    <a:cubicBezTo>
                      <a:pt x="18698" y="1033"/>
                      <a:pt x="18071" y="1609"/>
                      <a:pt x="17244" y="2236"/>
                    </a:cubicBezTo>
                    <a:cubicBezTo>
                      <a:pt x="15565" y="3489"/>
                      <a:pt x="12983" y="4918"/>
                      <a:pt x="9850" y="5645"/>
                    </a:cubicBezTo>
                    <a:cubicBezTo>
                      <a:pt x="8620" y="5899"/>
                      <a:pt x="7419" y="6061"/>
                      <a:pt x="6309" y="6061"/>
                    </a:cubicBezTo>
                    <a:cubicBezTo>
                      <a:pt x="5995" y="6061"/>
                      <a:pt x="5688" y="6048"/>
                      <a:pt x="5389" y="6021"/>
                    </a:cubicBezTo>
                    <a:cubicBezTo>
                      <a:pt x="4011" y="5895"/>
                      <a:pt x="2808" y="5444"/>
                      <a:pt x="1956" y="4818"/>
                    </a:cubicBezTo>
                    <a:cubicBezTo>
                      <a:pt x="1129" y="4216"/>
                      <a:pt x="627" y="3514"/>
                      <a:pt x="352" y="2988"/>
                    </a:cubicBezTo>
                    <a:cubicBezTo>
                      <a:pt x="110" y="2481"/>
                      <a:pt x="32" y="2160"/>
                      <a:pt x="4" y="2160"/>
                    </a:cubicBezTo>
                    <a:cubicBezTo>
                      <a:pt x="3" y="2160"/>
                      <a:pt x="2" y="2160"/>
                      <a:pt x="1" y="2161"/>
                    </a:cubicBezTo>
                    <a:cubicBezTo>
                      <a:pt x="1" y="2161"/>
                      <a:pt x="26" y="2236"/>
                      <a:pt x="51" y="2386"/>
                    </a:cubicBezTo>
                    <a:cubicBezTo>
                      <a:pt x="76" y="2537"/>
                      <a:pt x="151" y="2762"/>
                      <a:pt x="276" y="3038"/>
                    </a:cubicBezTo>
                    <a:cubicBezTo>
                      <a:pt x="527" y="3564"/>
                      <a:pt x="1003" y="4316"/>
                      <a:pt x="1881" y="4943"/>
                    </a:cubicBezTo>
                    <a:cubicBezTo>
                      <a:pt x="2733" y="5594"/>
                      <a:pt x="3961" y="6096"/>
                      <a:pt x="5364" y="6221"/>
                    </a:cubicBezTo>
                    <a:cubicBezTo>
                      <a:pt x="5708" y="6258"/>
                      <a:pt x="6060" y="6275"/>
                      <a:pt x="6419" y="6275"/>
                    </a:cubicBezTo>
                    <a:cubicBezTo>
                      <a:pt x="7529" y="6275"/>
                      <a:pt x="8708" y="6110"/>
                      <a:pt x="9901" y="5845"/>
                    </a:cubicBezTo>
                    <a:cubicBezTo>
                      <a:pt x="13059" y="5143"/>
                      <a:pt x="15665" y="3640"/>
                      <a:pt x="17319" y="2361"/>
                    </a:cubicBezTo>
                    <a:cubicBezTo>
                      <a:pt x="18171" y="1710"/>
                      <a:pt x="18773" y="1108"/>
                      <a:pt x="19199" y="682"/>
                    </a:cubicBezTo>
                    <a:cubicBezTo>
                      <a:pt x="19399" y="482"/>
                      <a:pt x="19550" y="306"/>
                      <a:pt x="19650" y="181"/>
                    </a:cubicBezTo>
                    <a:cubicBezTo>
                      <a:pt x="19750" y="56"/>
                      <a:pt x="19800" y="5"/>
                      <a:pt x="19800" y="5"/>
                    </a:cubicBezTo>
                    <a:cubicBezTo>
                      <a:pt x="19800" y="2"/>
                      <a:pt x="19799" y="1"/>
                      <a:pt x="197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36"/>
              <p:cNvSpPr/>
              <p:nvPr/>
            </p:nvSpPr>
            <p:spPr>
              <a:xfrm>
                <a:off x="2981975" y="4263825"/>
                <a:ext cx="609050" cy="711650"/>
              </a:xfrm>
              <a:custGeom>
                <a:avLst/>
                <a:gdLst/>
                <a:ahLst/>
                <a:cxnLst/>
                <a:rect l="l" t="t" r="r" b="b"/>
                <a:pathLst>
                  <a:path w="24362" h="28466" extrusionOk="0">
                    <a:moveTo>
                      <a:pt x="928" y="3108"/>
                    </a:moveTo>
                    <a:cubicBezTo>
                      <a:pt x="928" y="3108"/>
                      <a:pt x="903" y="3158"/>
                      <a:pt x="903" y="3284"/>
                    </a:cubicBezTo>
                    <a:cubicBezTo>
                      <a:pt x="928" y="3158"/>
                      <a:pt x="928" y="3108"/>
                      <a:pt x="928" y="3108"/>
                    </a:cubicBezTo>
                    <a:close/>
                    <a:moveTo>
                      <a:pt x="23334" y="0"/>
                    </a:moveTo>
                    <a:cubicBezTo>
                      <a:pt x="23334" y="0"/>
                      <a:pt x="23334" y="76"/>
                      <a:pt x="23334" y="176"/>
                    </a:cubicBezTo>
                    <a:cubicBezTo>
                      <a:pt x="23334" y="301"/>
                      <a:pt x="23359" y="477"/>
                      <a:pt x="23359" y="677"/>
                    </a:cubicBezTo>
                    <a:cubicBezTo>
                      <a:pt x="23409" y="1128"/>
                      <a:pt x="23459" y="1780"/>
                      <a:pt x="23534" y="2607"/>
                    </a:cubicBezTo>
                    <a:cubicBezTo>
                      <a:pt x="23685" y="4261"/>
                      <a:pt x="23986" y="6667"/>
                      <a:pt x="24111" y="9650"/>
                    </a:cubicBezTo>
                    <a:cubicBezTo>
                      <a:pt x="24186" y="11153"/>
                      <a:pt x="24186" y="12782"/>
                      <a:pt x="23986" y="14537"/>
                    </a:cubicBezTo>
                    <a:cubicBezTo>
                      <a:pt x="23810" y="16266"/>
                      <a:pt x="23434" y="18121"/>
                      <a:pt x="22732" y="19975"/>
                    </a:cubicBezTo>
                    <a:cubicBezTo>
                      <a:pt x="22031" y="21805"/>
                      <a:pt x="20928" y="23610"/>
                      <a:pt x="19399" y="25088"/>
                    </a:cubicBezTo>
                    <a:cubicBezTo>
                      <a:pt x="18622" y="25815"/>
                      <a:pt x="17745" y="26492"/>
                      <a:pt x="16768" y="27018"/>
                    </a:cubicBezTo>
                    <a:cubicBezTo>
                      <a:pt x="15815" y="27544"/>
                      <a:pt x="14737" y="27920"/>
                      <a:pt x="13635" y="28121"/>
                    </a:cubicBezTo>
                    <a:cubicBezTo>
                      <a:pt x="13127" y="28212"/>
                      <a:pt x="12618" y="28255"/>
                      <a:pt x="12111" y="28255"/>
                    </a:cubicBezTo>
                    <a:cubicBezTo>
                      <a:pt x="10390" y="28255"/>
                      <a:pt x="8707" y="27756"/>
                      <a:pt x="7294" y="26943"/>
                    </a:cubicBezTo>
                    <a:cubicBezTo>
                      <a:pt x="5414" y="25890"/>
                      <a:pt x="3935" y="24387"/>
                      <a:pt x="2883" y="22732"/>
                    </a:cubicBezTo>
                    <a:cubicBezTo>
                      <a:pt x="1830" y="21053"/>
                      <a:pt x="1178" y="19274"/>
                      <a:pt x="777" y="17569"/>
                    </a:cubicBezTo>
                    <a:cubicBezTo>
                      <a:pt x="376" y="15865"/>
                      <a:pt x="226" y="14236"/>
                      <a:pt x="176" y="12757"/>
                    </a:cubicBezTo>
                    <a:cubicBezTo>
                      <a:pt x="126" y="9750"/>
                      <a:pt x="427" y="7344"/>
                      <a:pt x="627" y="5690"/>
                    </a:cubicBezTo>
                    <a:cubicBezTo>
                      <a:pt x="727" y="4863"/>
                      <a:pt x="803" y="4236"/>
                      <a:pt x="853" y="3785"/>
                    </a:cubicBezTo>
                    <a:cubicBezTo>
                      <a:pt x="878" y="3559"/>
                      <a:pt x="903" y="3409"/>
                      <a:pt x="903" y="3284"/>
                    </a:cubicBezTo>
                    <a:lnTo>
                      <a:pt x="903" y="3284"/>
                    </a:lnTo>
                    <a:cubicBezTo>
                      <a:pt x="878" y="3409"/>
                      <a:pt x="853" y="3559"/>
                      <a:pt x="803" y="3760"/>
                    </a:cubicBezTo>
                    <a:cubicBezTo>
                      <a:pt x="752" y="4211"/>
                      <a:pt x="652" y="4863"/>
                      <a:pt x="527" y="5690"/>
                    </a:cubicBezTo>
                    <a:cubicBezTo>
                      <a:pt x="326" y="7344"/>
                      <a:pt x="1" y="9750"/>
                      <a:pt x="26" y="12757"/>
                    </a:cubicBezTo>
                    <a:cubicBezTo>
                      <a:pt x="76" y="14261"/>
                      <a:pt x="201" y="15890"/>
                      <a:pt x="602" y="17620"/>
                    </a:cubicBezTo>
                    <a:cubicBezTo>
                      <a:pt x="1003" y="19349"/>
                      <a:pt x="1655" y="21153"/>
                      <a:pt x="2707" y="22833"/>
                    </a:cubicBezTo>
                    <a:cubicBezTo>
                      <a:pt x="3760" y="24512"/>
                      <a:pt x="5289" y="26066"/>
                      <a:pt x="7168" y="27118"/>
                    </a:cubicBezTo>
                    <a:cubicBezTo>
                      <a:pt x="8616" y="27948"/>
                      <a:pt x="10330" y="28466"/>
                      <a:pt x="12094" y="28466"/>
                    </a:cubicBezTo>
                    <a:cubicBezTo>
                      <a:pt x="12622" y="28466"/>
                      <a:pt x="13154" y="28419"/>
                      <a:pt x="13685" y="28321"/>
                    </a:cubicBezTo>
                    <a:cubicBezTo>
                      <a:pt x="14813" y="28121"/>
                      <a:pt x="15890" y="27745"/>
                      <a:pt x="16893" y="27194"/>
                    </a:cubicBezTo>
                    <a:cubicBezTo>
                      <a:pt x="17870" y="26667"/>
                      <a:pt x="18747" y="25991"/>
                      <a:pt x="19524" y="25239"/>
                    </a:cubicBezTo>
                    <a:cubicBezTo>
                      <a:pt x="21103" y="23735"/>
                      <a:pt x="22206" y="21905"/>
                      <a:pt x="22908" y="20051"/>
                    </a:cubicBezTo>
                    <a:cubicBezTo>
                      <a:pt x="23635" y="18171"/>
                      <a:pt x="23986" y="16316"/>
                      <a:pt x="24186" y="14562"/>
                    </a:cubicBezTo>
                    <a:cubicBezTo>
                      <a:pt x="24362" y="12808"/>
                      <a:pt x="24336" y="11153"/>
                      <a:pt x="24286" y="9650"/>
                    </a:cubicBezTo>
                    <a:cubicBezTo>
                      <a:pt x="24136" y="6667"/>
                      <a:pt x="23785" y="4261"/>
                      <a:pt x="23610" y="2582"/>
                    </a:cubicBezTo>
                    <a:cubicBezTo>
                      <a:pt x="23534" y="1780"/>
                      <a:pt x="23459" y="1128"/>
                      <a:pt x="23409" y="677"/>
                    </a:cubicBezTo>
                    <a:cubicBezTo>
                      <a:pt x="23384" y="477"/>
                      <a:pt x="23359" y="301"/>
                      <a:pt x="23359" y="176"/>
                    </a:cubicBezTo>
                    <a:cubicBezTo>
                      <a:pt x="23334" y="76"/>
                      <a:pt x="23334" y="0"/>
                      <a:pt x="23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3" name="Google Shape;2633;p36"/>
              <p:cNvSpPr/>
              <p:nvPr/>
            </p:nvSpPr>
            <p:spPr>
              <a:xfrm>
                <a:off x="3021450" y="4781375"/>
                <a:ext cx="529475" cy="246950"/>
              </a:xfrm>
              <a:custGeom>
                <a:avLst/>
                <a:gdLst/>
                <a:ahLst/>
                <a:cxnLst/>
                <a:rect l="l" t="t" r="r" b="b"/>
                <a:pathLst>
                  <a:path w="21179" h="9878" extrusionOk="0">
                    <a:moveTo>
                      <a:pt x="21179" y="0"/>
                    </a:moveTo>
                    <a:cubicBezTo>
                      <a:pt x="20076" y="1504"/>
                      <a:pt x="18898" y="3609"/>
                      <a:pt x="17494" y="4862"/>
                    </a:cubicBezTo>
                    <a:cubicBezTo>
                      <a:pt x="16091" y="6091"/>
                      <a:pt x="14236" y="7168"/>
                      <a:pt x="12407" y="7494"/>
                    </a:cubicBezTo>
                    <a:cubicBezTo>
                      <a:pt x="11940" y="7573"/>
                      <a:pt x="11457" y="7611"/>
                      <a:pt x="10966" y="7611"/>
                    </a:cubicBezTo>
                    <a:cubicBezTo>
                      <a:pt x="8819" y="7611"/>
                      <a:pt x="6517" y="6891"/>
                      <a:pt x="4762" y="5790"/>
                    </a:cubicBezTo>
                    <a:cubicBezTo>
                      <a:pt x="2632" y="4436"/>
                      <a:pt x="1329" y="1980"/>
                      <a:pt x="0" y="0"/>
                    </a:cubicBezTo>
                    <a:lnTo>
                      <a:pt x="0" y="0"/>
                    </a:lnTo>
                    <a:cubicBezTo>
                      <a:pt x="752" y="2557"/>
                      <a:pt x="1078" y="3208"/>
                      <a:pt x="2482" y="5238"/>
                    </a:cubicBezTo>
                    <a:cubicBezTo>
                      <a:pt x="3885" y="7269"/>
                      <a:pt x="5640" y="8547"/>
                      <a:pt x="7895" y="9349"/>
                    </a:cubicBezTo>
                    <a:cubicBezTo>
                      <a:pt x="8905" y="9704"/>
                      <a:pt x="9976" y="9877"/>
                      <a:pt x="11048" y="9877"/>
                    </a:cubicBezTo>
                    <a:cubicBezTo>
                      <a:pt x="13300" y="9877"/>
                      <a:pt x="15562" y="9113"/>
                      <a:pt x="17294" y="7670"/>
                    </a:cubicBezTo>
                    <a:cubicBezTo>
                      <a:pt x="19850" y="5539"/>
                      <a:pt x="20752" y="2256"/>
                      <a:pt x="21179" y="0"/>
                    </a:cubicBezTo>
                    <a:close/>
                  </a:path>
                </a:pathLst>
              </a:custGeom>
              <a:solidFill>
                <a:srgbClr val="C454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4" name="Google Shape;2634;p36"/>
              <p:cNvSpPr/>
              <p:nvPr/>
            </p:nvSpPr>
            <p:spPr>
              <a:xfrm>
                <a:off x="3066575" y="4375975"/>
                <a:ext cx="296375" cy="106325"/>
              </a:xfrm>
              <a:custGeom>
                <a:avLst/>
                <a:gdLst/>
                <a:ahLst/>
                <a:cxnLst/>
                <a:rect l="l" t="t" r="r" b="b"/>
                <a:pathLst>
                  <a:path w="11855" h="425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877" y="2131"/>
                      <a:pt x="2982" y="3710"/>
                      <a:pt x="5238" y="4136"/>
                    </a:cubicBezTo>
                    <a:cubicBezTo>
                      <a:pt x="5652" y="4213"/>
                      <a:pt x="6087" y="4253"/>
                      <a:pt x="6530" y="4253"/>
                    </a:cubicBezTo>
                    <a:cubicBezTo>
                      <a:pt x="8526" y="4253"/>
                      <a:pt x="10685" y="3453"/>
                      <a:pt x="11855" y="1730"/>
                    </a:cubicBezTo>
                    <a:lnTo>
                      <a:pt x="11855" y="1730"/>
                    </a:lnTo>
                    <a:cubicBezTo>
                      <a:pt x="9773" y="2452"/>
                      <a:pt x="7700" y="2881"/>
                      <a:pt x="5851" y="2881"/>
                    </a:cubicBezTo>
                    <a:cubicBezTo>
                      <a:pt x="3269" y="2881"/>
                      <a:pt x="1124" y="2045"/>
                      <a:pt x="0" y="1"/>
                    </a:cubicBezTo>
                    <a:close/>
                  </a:path>
                </a:pathLst>
              </a:custGeom>
              <a:solidFill>
                <a:srgbClr val="C454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36"/>
              <p:cNvSpPr/>
              <p:nvPr/>
            </p:nvSpPr>
            <p:spPr>
              <a:xfrm>
                <a:off x="3933100" y="4105275"/>
                <a:ext cx="154800" cy="117225"/>
              </a:xfrm>
              <a:custGeom>
                <a:avLst/>
                <a:gdLst/>
                <a:ahLst/>
                <a:cxnLst/>
                <a:rect l="l" t="t" r="r" b="b"/>
                <a:pathLst>
                  <a:path w="6192" h="4689" extrusionOk="0">
                    <a:moveTo>
                      <a:pt x="6" y="0"/>
                    </a:moveTo>
                    <a:cubicBezTo>
                      <a:pt x="4" y="0"/>
                      <a:pt x="2" y="1"/>
                      <a:pt x="1" y="2"/>
                    </a:cubicBezTo>
                    <a:cubicBezTo>
                      <a:pt x="1" y="2"/>
                      <a:pt x="26" y="102"/>
                      <a:pt x="101" y="302"/>
                    </a:cubicBezTo>
                    <a:cubicBezTo>
                      <a:pt x="176" y="478"/>
                      <a:pt x="327" y="753"/>
                      <a:pt x="527" y="1054"/>
                    </a:cubicBezTo>
                    <a:cubicBezTo>
                      <a:pt x="903" y="1706"/>
                      <a:pt x="1555" y="2508"/>
                      <a:pt x="2457" y="3185"/>
                    </a:cubicBezTo>
                    <a:cubicBezTo>
                      <a:pt x="3359" y="3861"/>
                      <a:pt x="4312" y="4287"/>
                      <a:pt x="5013" y="4488"/>
                    </a:cubicBezTo>
                    <a:cubicBezTo>
                      <a:pt x="5364" y="4588"/>
                      <a:pt x="5665" y="4638"/>
                      <a:pt x="5866" y="4663"/>
                    </a:cubicBezTo>
                    <a:cubicBezTo>
                      <a:pt x="6066" y="4688"/>
                      <a:pt x="6166" y="4688"/>
                      <a:pt x="6166" y="4688"/>
                    </a:cubicBezTo>
                    <a:cubicBezTo>
                      <a:pt x="6191" y="4638"/>
                      <a:pt x="5740" y="4563"/>
                      <a:pt x="5064" y="4337"/>
                    </a:cubicBezTo>
                    <a:cubicBezTo>
                      <a:pt x="4362" y="4087"/>
                      <a:pt x="3460" y="3661"/>
                      <a:pt x="2582" y="3009"/>
                    </a:cubicBezTo>
                    <a:cubicBezTo>
                      <a:pt x="1705" y="2332"/>
                      <a:pt x="1053" y="1581"/>
                      <a:pt x="652" y="979"/>
                    </a:cubicBezTo>
                    <a:cubicBezTo>
                      <a:pt x="239" y="395"/>
                      <a:pt x="62" y="0"/>
                      <a:pt x="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36"/>
              <p:cNvSpPr/>
              <p:nvPr/>
            </p:nvSpPr>
            <p:spPr>
              <a:xfrm>
                <a:off x="3943125" y="4112200"/>
                <a:ext cx="162950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6518" h="411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9" y="100"/>
                      <a:pt x="63" y="199"/>
                      <a:pt x="100" y="298"/>
                    </a:cubicBezTo>
                    <a:lnTo>
                      <a:pt x="100" y="298"/>
                    </a:lnTo>
                    <a:lnTo>
                      <a:pt x="1" y="0"/>
                    </a:lnTo>
                    <a:close/>
                    <a:moveTo>
                      <a:pt x="100" y="298"/>
                    </a:moveTo>
                    <a:lnTo>
                      <a:pt x="151" y="451"/>
                    </a:lnTo>
                    <a:cubicBezTo>
                      <a:pt x="158" y="458"/>
                      <a:pt x="164" y="464"/>
                      <a:pt x="170" y="470"/>
                    </a:cubicBezTo>
                    <a:lnTo>
                      <a:pt x="170" y="470"/>
                    </a:lnTo>
                    <a:cubicBezTo>
                      <a:pt x="145" y="413"/>
                      <a:pt x="122" y="356"/>
                      <a:pt x="100" y="298"/>
                    </a:cubicBezTo>
                    <a:close/>
                    <a:moveTo>
                      <a:pt x="170" y="470"/>
                    </a:moveTo>
                    <a:cubicBezTo>
                      <a:pt x="852" y="2039"/>
                      <a:pt x="2613" y="3436"/>
                      <a:pt x="4186" y="3960"/>
                    </a:cubicBezTo>
                    <a:cubicBezTo>
                      <a:pt x="4469" y="4047"/>
                      <a:pt x="4790" y="4115"/>
                      <a:pt x="5099" y="4115"/>
                    </a:cubicBezTo>
                    <a:cubicBezTo>
                      <a:pt x="5146" y="4115"/>
                      <a:pt x="5193" y="4114"/>
                      <a:pt x="5239" y="4111"/>
                    </a:cubicBezTo>
                    <a:cubicBezTo>
                      <a:pt x="5590" y="4060"/>
                      <a:pt x="5941" y="3910"/>
                      <a:pt x="6141" y="3609"/>
                    </a:cubicBezTo>
                    <a:cubicBezTo>
                      <a:pt x="6517" y="3058"/>
                      <a:pt x="6191" y="2256"/>
                      <a:pt x="5665" y="1855"/>
                    </a:cubicBezTo>
                    <a:cubicBezTo>
                      <a:pt x="5139" y="1454"/>
                      <a:pt x="4437" y="1354"/>
                      <a:pt x="3810" y="1203"/>
                    </a:cubicBezTo>
                    <a:cubicBezTo>
                      <a:pt x="3475" y="1123"/>
                      <a:pt x="3150" y="1103"/>
                      <a:pt x="2832" y="1103"/>
                    </a:cubicBezTo>
                    <a:cubicBezTo>
                      <a:pt x="2543" y="1103"/>
                      <a:pt x="2261" y="1119"/>
                      <a:pt x="1985" y="1119"/>
                    </a:cubicBezTo>
                    <a:cubicBezTo>
                      <a:pt x="1348" y="1119"/>
                      <a:pt x="745" y="1034"/>
                      <a:pt x="170" y="470"/>
                    </a:cubicBezTo>
                    <a:close/>
                  </a:path>
                </a:pathLst>
              </a:custGeom>
              <a:solidFill>
                <a:srgbClr val="C454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36"/>
              <p:cNvSpPr/>
              <p:nvPr/>
            </p:nvSpPr>
            <p:spPr>
              <a:xfrm>
                <a:off x="3019575" y="3929225"/>
                <a:ext cx="556425" cy="161825"/>
              </a:xfrm>
              <a:custGeom>
                <a:avLst/>
                <a:gdLst/>
                <a:ahLst/>
                <a:cxnLst/>
                <a:rect l="l" t="t" r="r" b="b"/>
                <a:pathLst>
                  <a:path w="22257" h="6473" extrusionOk="0">
                    <a:moveTo>
                      <a:pt x="22256" y="1"/>
                    </a:moveTo>
                    <a:cubicBezTo>
                      <a:pt x="18597" y="728"/>
                      <a:pt x="15464" y="2407"/>
                      <a:pt x="11755" y="2958"/>
                    </a:cubicBezTo>
                    <a:cubicBezTo>
                      <a:pt x="10286" y="3167"/>
                      <a:pt x="8792" y="3301"/>
                      <a:pt x="7297" y="3301"/>
                    </a:cubicBezTo>
                    <a:cubicBezTo>
                      <a:pt x="5194" y="3301"/>
                      <a:pt x="3089" y="3035"/>
                      <a:pt x="1053" y="2332"/>
                    </a:cubicBezTo>
                    <a:lnTo>
                      <a:pt x="0" y="4086"/>
                    </a:lnTo>
                    <a:cubicBezTo>
                      <a:pt x="1928" y="5780"/>
                      <a:pt x="4356" y="6472"/>
                      <a:pt x="6868" y="6472"/>
                    </a:cubicBezTo>
                    <a:cubicBezTo>
                      <a:pt x="8406" y="6472"/>
                      <a:pt x="9975" y="6213"/>
                      <a:pt x="11479" y="5765"/>
                    </a:cubicBezTo>
                    <a:cubicBezTo>
                      <a:pt x="15439" y="4612"/>
                      <a:pt x="18898" y="2407"/>
                      <a:pt x="22256" y="1"/>
                    </a:cubicBezTo>
                    <a:close/>
                  </a:path>
                </a:pathLst>
              </a:custGeom>
              <a:solidFill>
                <a:srgbClr val="C454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8" name="Google Shape;2638;p36"/>
              <p:cNvSpPr/>
              <p:nvPr/>
            </p:nvSpPr>
            <p:spPr>
              <a:xfrm>
                <a:off x="4047775" y="4400425"/>
                <a:ext cx="465550" cy="688000"/>
              </a:xfrm>
              <a:custGeom>
                <a:avLst/>
                <a:gdLst/>
                <a:ahLst/>
                <a:cxnLst/>
                <a:rect l="l" t="t" r="r" b="b"/>
                <a:pathLst>
                  <a:path w="18622" h="27520" extrusionOk="0">
                    <a:moveTo>
                      <a:pt x="25" y="0"/>
                    </a:moveTo>
                    <a:cubicBezTo>
                      <a:pt x="0" y="0"/>
                      <a:pt x="25" y="125"/>
                      <a:pt x="50" y="351"/>
                    </a:cubicBezTo>
                    <a:cubicBezTo>
                      <a:pt x="101" y="602"/>
                      <a:pt x="151" y="953"/>
                      <a:pt x="226" y="1379"/>
                    </a:cubicBezTo>
                    <a:cubicBezTo>
                      <a:pt x="376" y="2281"/>
                      <a:pt x="627" y="3559"/>
                      <a:pt x="1028" y="5113"/>
                    </a:cubicBezTo>
                    <a:cubicBezTo>
                      <a:pt x="1855" y="8221"/>
                      <a:pt x="3309" y="12481"/>
                      <a:pt x="5740" y="16767"/>
                    </a:cubicBezTo>
                    <a:cubicBezTo>
                      <a:pt x="6968" y="18897"/>
                      <a:pt x="8296" y="20852"/>
                      <a:pt x="9650" y="22507"/>
                    </a:cubicBezTo>
                    <a:cubicBezTo>
                      <a:pt x="10978" y="24161"/>
                      <a:pt x="12256" y="25639"/>
                      <a:pt x="13634" y="26517"/>
                    </a:cubicBezTo>
                    <a:cubicBezTo>
                      <a:pt x="14791" y="27274"/>
                      <a:pt x="15948" y="27519"/>
                      <a:pt x="16824" y="27519"/>
                    </a:cubicBezTo>
                    <a:cubicBezTo>
                      <a:pt x="16991" y="27519"/>
                      <a:pt x="17149" y="27510"/>
                      <a:pt x="17294" y="27494"/>
                    </a:cubicBezTo>
                    <a:cubicBezTo>
                      <a:pt x="17745" y="27444"/>
                      <a:pt x="18071" y="27344"/>
                      <a:pt x="18296" y="27243"/>
                    </a:cubicBezTo>
                    <a:cubicBezTo>
                      <a:pt x="18421" y="27193"/>
                      <a:pt x="18497" y="27168"/>
                      <a:pt x="18547" y="27143"/>
                    </a:cubicBezTo>
                    <a:cubicBezTo>
                      <a:pt x="18597" y="27093"/>
                      <a:pt x="18622" y="27093"/>
                      <a:pt x="18622" y="27093"/>
                    </a:cubicBezTo>
                    <a:cubicBezTo>
                      <a:pt x="18622" y="27089"/>
                      <a:pt x="18619" y="27087"/>
                      <a:pt x="18614" y="27087"/>
                    </a:cubicBezTo>
                    <a:cubicBezTo>
                      <a:pt x="18551" y="27087"/>
                      <a:pt x="18102" y="27349"/>
                      <a:pt x="17269" y="27419"/>
                    </a:cubicBezTo>
                    <a:cubicBezTo>
                      <a:pt x="17159" y="27428"/>
                      <a:pt x="17043" y="27433"/>
                      <a:pt x="16920" y="27433"/>
                    </a:cubicBezTo>
                    <a:cubicBezTo>
                      <a:pt x="16055" y="27433"/>
                      <a:pt x="14873" y="27181"/>
                      <a:pt x="13710" y="26391"/>
                    </a:cubicBezTo>
                    <a:cubicBezTo>
                      <a:pt x="12381" y="25514"/>
                      <a:pt x="11128" y="24035"/>
                      <a:pt x="9800" y="22381"/>
                    </a:cubicBezTo>
                    <a:cubicBezTo>
                      <a:pt x="8472" y="20727"/>
                      <a:pt x="7143" y="18797"/>
                      <a:pt x="5940" y="16667"/>
                    </a:cubicBezTo>
                    <a:cubicBezTo>
                      <a:pt x="3509" y="12406"/>
                      <a:pt x="2030" y="8171"/>
                      <a:pt x="1178" y="5063"/>
                    </a:cubicBezTo>
                    <a:cubicBezTo>
                      <a:pt x="777" y="3509"/>
                      <a:pt x="477" y="2256"/>
                      <a:pt x="301" y="1379"/>
                    </a:cubicBezTo>
                    <a:cubicBezTo>
                      <a:pt x="226" y="953"/>
                      <a:pt x="151" y="602"/>
                      <a:pt x="101" y="351"/>
                    </a:cubicBezTo>
                    <a:cubicBezTo>
                      <a:pt x="50" y="125"/>
                      <a:pt x="25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9" name="Google Shape;2639;p36"/>
              <p:cNvSpPr/>
              <p:nvPr/>
            </p:nvSpPr>
            <p:spPr>
              <a:xfrm>
                <a:off x="4138000" y="4692400"/>
                <a:ext cx="392875" cy="393925"/>
              </a:xfrm>
              <a:custGeom>
                <a:avLst/>
                <a:gdLst/>
                <a:ahLst/>
                <a:cxnLst/>
                <a:rect l="l" t="t" r="r" b="b"/>
                <a:pathLst>
                  <a:path w="15715" h="15757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76" y="4386"/>
                      <a:pt x="8096" y="13309"/>
                      <a:pt x="9524" y="14386"/>
                    </a:cubicBezTo>
                    <a:cubicBezTo>
                      <a:pt x="10025" y="14762"/>
                      <a:pt x="9675" y="14487"/>
                      <a:pt x="10276" y="14938"/>
                    </a:cubicBezTo>
                    <a:cubicBezTo>
                      <a:pt x="10974" y="15440"/>
                      <a:pt x="12071" y="15756"/>
                      <a:pt x="13088" y="15756"/>
                    </a:cubicBezTo>
                    <a:cubicBezTo>
                      <a:pt x="14154" y="15756"/>
                      <a:pt x="15131" y="15408"/>
                      <a:pt x="15464" y="14562"/>
                    </a:cubicBezTo>
                    <a:cubicBezTo>
                      <a:pt x="15514" y="14462"/>
                      <a:pt x="15539" y="14361"/>
                      <a:pt x="15564" y="14286"/>
                    </a:cubicBezTo>
                    <a:cubicBezTo>
                      <a:pt x="15715" y="13509"/>
                      <a:pt x="15389" y="12707"/>
                      <a:pt x="14913" y="12106"/>
                    </a:cubicBezTo>
                    <a:cubicBezTo>
                      <a:pt x="13860" y="10828"/>
                      <a:pt x="12181" y="10301"/>
                      <a:pt x="10652" y="9650"/>
                    </a:cubicBezTo>
                    <a:cubicBezTo>
                      <a:pt x="6166" y="7745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rgbClr val="C454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36"/>
              <p:cNvSpPr/>
              <p:nvPr/>
            </p:nvSpPr>
            <p:spPr>
              <a:xfrm>
                <a:off x="3290875" y="2056425"/>
                <a:ext cx="1092750" cy="1491875"/>
              </a:xfrm>
              <a:custGeom>
                <a:avLst/>
                <a:gdLst/>
                <a:ahLst/>
                <a:cxnLst/>
                <a:rect l="l" t="t" r="r" b="b"/>
                <a:pathLst>
                  <a:path w="43710" h="59675" extrusionOk="0">
                    <a:moveTo>
                      <a:pt x="10602" y="0"/>
                    </a:moveTo>
                    <a:lnTo>
                      <a:pt x="6667" y="802"/>
                    </a:lnTo>
                    <a:lnTo>
                      <a:pt x="0" y="59675"/>
                    </a:lnTo>
                    <a:lnTo>
                      <a:pt x="43710" y="57620"/>
                    </a:lnTo>
                    <a:lnTo>
                      <a:pt x="39951" y="2406"/>
                    </a:lnTo>
                    <a:lnTo>
                      <a:pt x="30051" y="251"/>
                    </a:lnTo>
                    <a:lnTo>
                      <a:pt x="106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36"/>
              <p:cNvSpPr/>
              <p:nvPr/>
            </p:nvSpPr>
            <p:spPr>
              <a:xfrm>
                <a:off x="4149900" y="2077100"/>
                <a:ext cx="758175" cy="1422325"/>
              </a:xfrm>
              <a:custGeom>
                <a:avLst/>
                <a:gdLst/>
                <a:ahLst/>
                <a:cxnLst/>
                <a:rect l="l" t="t" r="r" b="b"/>
                <a:pathLst>
                  <a:path w="30327" h="56893" extrusionOk="0">
                    <a:moveTo>
                      <a:pt x="1" y="0"/>
                    </a:moveTo>
                    <a:lnTo>
                      <a:pt x="1554" y="29123"/>
                    </a:lnTo>
                    <a:lnTo>
                      <a:pt x="602" y="54236"/>
                    </a:lnTo>
                    <a:lnTo>
                      <a:pt x="30327" y="56893"/>
                    </a:lnTo>
                    <a:cubicBezTo>
                      <a:pt x="29274" y="47945"/>
                      <a:pt x="27570" y="31955"/>
                      <a:pt x="26266" y="23609"/>
                    </a:cubicBezTo>
                    <a:cubicBezTo>
                      <a:pt x="25189" y="16517"/>
                      <a:pt x="22231" y="12106"/>
                      <a:pt x="19199" y="8672"/>
                    </a:cubicBezTo>
                    <a:cubicBezTo>
                      <a:pt x="14562" y="3359"/>
                      <a:pt x="6141" y="1604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2" name="Google Shape;2642;p36"/>
              <p:cNvSpPr/>
              <p:nvPr/>
            </p:nvSpPr>
            <p:spPr>
              <a:xfrm>
                <a:off x="2729475" y="2064575"/>
                <a:ext cx="1728725" cy="1949325"/>
              </a:xfrm>
              <a:custGeom>
                <a:avLst/>
                <a:gdLst/>
                <a:ahLst/>
                <a:cxnLst/>
                <a:rect l="l" t="t" r="r" b="b"/>
                <a:pathLst>
                  <a:path w="69149" h="77973" extrusionOk="0">
                    <a:moveTo>
                      <a:pt x="30652" y="0"/>
                    </a:moveTo>
                    <a:cubicBezTo>
                      <a:pt x="21905" y="351"/>
                      <a:pt x="11905" y="7594"/>
                      <a:pt x="8923" y="13233"/>
                    </a:cubicBezTo>
                    <a:cubicBezTo>
                      <a:pt x="6817" y="17168"/>
                      <a:pt x="5063" y="21729"/>
                      <a:pt x="4512" y="26115"/>
                    </a:cubicBezTo>
                    <a:cubicBezTo>
                      <a:pt x="3484" y="34486"/>
                      <a:pt x="1704" y="48797"/>
                      <a:pt x="652" y="57745"/>
                    </a:cubicBezTo>
                    <a:cubicBezTo>
                      <a:pt x="0" y="63233"/>
                      <a:pt x="1855" y="68747"/>
                      <a:pt x="5715" y="72732"/>
                    </a:cubicBezTo>
                    <a:cubicBezTo>
                      <a:pt x="9122" y="76237"/>
                      <a:pt x="14028" y="77972"/>
                      <a:pt x="18939" y="77972"/>
                    </a:cubicBezTo>
                    <a:cubicBezTo>
                      <a:pt x="20348" y="77972"/>
                      <a:pt x="21758" y="77829"/>
                      <a:pt x="23133" y="77544"/>
                    </a:cubicBezTo>
                    <a:lnTo>
                      <a:pt x="69148" y="64562"/>
                    </a:lnTo>
                    <a:lnTo>
                      <a:pt x="63610" y="50652"/>
                    </a:lnTo>
                    <a:lnTo>
                      <a:pt x="33384" y="55564"/>
                    </a:lnTo>
                    <a:lnTo>
                      <a:pt x="32331" y="36892"/>
                    </a:lnTo>
                    <a:lnTo>
                      <a:pt x="3065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3" name="Google Shape;2643;p36"/>
              <p:cNvSpPr/>
              <p:nvPr/>
            </p:nvSpPr>
            <p:spPr>
              <a:xfrm>
                <a:off x="4238250" y="2099650"/>
                <a:ext cx="172325" cy="1222475"/>
              </a:xfrm>
              <a:custGeom>
                <a:avLst/>
                <a:gdLst/>
                <a:ahLst/>
                <a:cxnLst/>
                <a:rect l="l" t="t" r="r" b="b"/>
                <a:pathLst>
                  <a:path w="6893" h="4889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" y="1"/>
                      <a:pt x="25" y="51"/>
                      <a:pt x="25" y="126"/>
                    </a:cubicBezTo>
                    <a:cubicBezTo>
                      <a:pt x="51" y="226"/>
                      <a:pt x="76" y="326"/>
                      <a:pt x="126" y="477"/>
                    </a:cubicBezTo>
                    <a:cubicBezTo>
                      <a:pt x="201" y="778"/>
                      <a:pt x="326" y="1229"/>
                      <a:pt x="477" y="1780"/>
                    </a:cubicBezTo>
                    <a:cubicBezTo>
                      <a:pt x="802" y="2933"/>
                      <a:pt x="1279" y="4587"/>
                      <a:pt x="1855" y="6642"/>
                    </a:cubicBezTo>
                    <a:cubicBezTo>
                      <a:pt x="3054" y="10763"/>
                      <a:pt x="4700" y="16501"/>
                      <a:pt x="6572" y="22988"/>
                    </a:cubicBezTo>
                    <a:lnTo>
                      <a:pt x="6572" y="22988"/>
                    </a:lnTo>
                    <a:cubicBezTo>
                      <a:pt x="5407" y="23756"/>
                      <a:pt x="4170" y="24548"/>
                      <a:pt x="2933" y="25364"/>
                    </a:cubicBezTo>
                    <a:cubicBezTo>
                      <a:pt x="2532" y="25615"/>
                      <a:pt x="2156" y="25865"/>
                      <a:pt x="1805" y="26116"/>
                    </a:cubicBezTo>
                    <a:lnTo>
                      <a:pt x="1630" y="26216"/>
                    </a:lnTo>
                    <a:lnTo>
                      <a:pt x="1805" y="26291"/>
                    </a:lnTo>
                    <a:cubicBezTo>
                      <a:pt x="3481" y="26981"/>
                      <a:pt x="5083" y="27647"/>
                      <a:pt x="6637" y="28289"/>
                    </a:cubicBezTo>
                    <a:lnTo>
                      <a:pt x="6637" y="28289"/>
                    </a:lnTo>
                    <a:cubicBezTo>
                      <a:pt x="4745" y="34190"/>
                      <a:pt x="3102" y="39318"/>
                      <a:pt x="1905" y="43008"/>
                    </a:cubicBezTo>
                    <a:cubicBezTo>
                      <a:pt x="1329" y="44838"/>
                      <a:pt x="878" y="46317"/>
                      <a:pt x="552" y="47344"/>
                    </a:cubicBezTo>
                    <a:cubicBezTo>
                      <a:pt x="401" y="47845"/>
                      <a:pt x="276" y="48221"/>
                      <a:pt x="201" y="48497"/>
                    </a:cubicBezTo>
                    <a:cubicBezTo>
                      <a:pt x="151" y="48622"/>
                      <a:pt x="126" y="48723"/>
                      <a:pt x="101" y="48798"/>
                    </a:cubicBezTo>
                    <a:cubicBezTo>
                      <a:pt x="76" y="48873"/>
                      <a:pt x="76" y="48898"/>
                      <a:pt x="76" y="48898"/>
                    </a:cubicBezTo>
                    <a:cubicBezTo>
                      <a:pt x="76" y="48898"/>
                      <a:pt x="101" y="48873"/>
                      <a:pt x="126" y="48798"/>
                    </a:cubicBezTo>
                    <a:cubicBezTo>
                      <a:pt x="151" y="48723"/>
                      <a:pt x="176" y="48647"/>
                      <a:pt x="226" y="48522"/>
                    </a:cubicBezTo>
                    <a:cubicBezTo>
                      <a:pt x="326" y="48246"/>
                      <a:pt x="452" y="47845"/>
                      <a:pt x="627" y="47369"/>
                    </a:cubicBezTo>
                    <a:cubicBezTo>
                      <a:pt x="953" y="46342"/>
                      <a:pt x="1429" y="44863"/>
                      <a:pt x="2056" y="43033"/>
                    </a:cubicBezTo>
                    <a:cubicBezTo>
                      <a:pt x="3259" y="39349"/>
                      <a:pt x="4938" y="34186"/>
                      <a:pt x="6868" y="28271"/>
                    </a:cubicBezTo>
                    <a:lnTo>
                      <a:pt x="6893" y="28171"/>
                    </a:lnTo>
                    <a:lnTo>
                      <a:pt x="6792" y="28121"/>
                    </a:lnTo>
                    <a:cubicBezTo>
                      <a:pt x="5274" y="27494"/>
                      <a:pt x="3709" y="26845"/>
                      <a:pt x="2098" y="26172"/>
                    </a:cubicBezTo>
                    <a:lnTo>
                      <a:pt x="2098" y="26172"/>
                    </a:lnTo>
                    <a:cubicBezTo>
                      <a:pt x="2411" y="25972"/>
                      <a:pt x="2726" y="25747"/>
                      <a:pt x="3058" y="25540"/>
                    </a:cubicBezTo>
                    <a:cubicBezTo>
                      <a:pt x="4311" y="24712"/>
                      <a:pt x="5564" y="23910"/>
                      <a:pt x="6742" y="23134"/>
                    </a:cubicBezTo>
                    <a:lnTo>
                      <a:pt x="6818" y="23083"/>
                    </a:lnTo>
                    <a:lnTo>
                      <a:pt x="6792" y="23008"/>
                    </a:lnTo>
                    <a:cubicBezTo>
                      <a:pt x="4888" y="16492"/>
                      <a:pt x="3208" y="10727"/>
                      <a:pt x="2005" y="6617"/>
                    </a:cubicBezTo>
                    <a:cubicBezTo>
                      <a:pt x="1379" y="4562"/>
                      <a:pt x="903" y="2908"/>
                      <a:pt x="552" y="1755"/>
                    </a:cubicBezTo>
                    <a:cubicBezTo>
                      <a:pt x="376" y="1204"/>
                      <a:pt x="251" y="778"/>
                      <a:pt x="151" y="452"/>
                    </a:cubicBezTo>
                    <a:cubicBezTo>
                      <a:pt x="126" y="326"/>
                      <a:pt x="76" y="201"/>
                      <a:pt x="51" y="126"/>
                    </a:cubicBezTo>
                    <a:cubicBezTo>
                      <a:pt x="26" y="51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36"/>
              <p:cNvSpPr/>
              <p:nvPr/>
            </p:nvSpPr>
            <p:spPr>
              <a:xfrm>
                <a:off x="4231350" y="2677350"/>
                <a:ext cx="201150" cy="662300"/>
              </a:xfrm>
              <a:custGeom>
                <a:avLst/>
                <a:gdLst/>
                <a:ahLst/>
                <a:cxnLst/>
                <a:rect l="l" t="t" r="r" b="b"/>
                <a:pathLst>
                  <a:path w="8046" h="26492" extrusionOk="0">
                    <a:moveTo>
                      <a:pt x="7043" y="0"/>
                    </a:moveTo>
                    <a:lnTo>
                      <a:pt x="2131" y="3083"/>
                    </a:lnTo>
                    <a:lnTo>
                      <a:pt x="7043" y="5113"/>
                    </a:lnTo>
                    <a:lnTo>
                      <a:pt x="1" y="26492"/>
                    </a:lnTo>
                    <a:cubicBezTo>
                      <a:pt x="2983" y="20176"/>
                      <a:pt x="5515" y="13660"/>
                      <a:pt x="7620" y="7018"/>
                    </a:cubicBezTo>
                    <a:cubicBezTo>
                      <a:pt x="7845" y="6316"/>
                      <a:pt x="8046" y="5489"/>
                      <a:pt x="7645" y="4888"/>
                    </a:cubicBezTo>
                    <a:cubicBezTo>
                      <a:pt x="7244" y="4211"/>
                      <a:pt x="6317" y="4061"/>
                      <a:pt x="5740" y="3509"/>
                    </a:cubicBezTo>
                    <a:cubicBezTo>
                      <a:pt x="5264" y="3058"/>
                      <a:pt x="4938" y="2607"/>
                      <a:pt x="5515" y="2281"/>
                    </a:cubicBezTo>
                    <a:cubicBezTo>
                      <a:pt x="6091" y="1930"/>
                      <a:pt x="6843" y="802"/>
                      <a:pt x="7043" y="0"/>
                    </a:cubicBezTo>
                    <a:close/>
                  </a:path>
                </a:pathLst>
              </a:custGeom>
              <a:solidFill>
                <a:srgbClr val="C454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5" name="Google Shape;2645;p36"/>
              <p:cNvSpPr/>
              <p:nvPr/>
            </p:nvSpPr>
            <p:spPr>
              <a:xfrm>
                <a:off x="3285850" y="2086500"/>
                <a:ext cx="215575" cy="1248775"/>
              </a:xfrm>
              <a:custGeom>
                <a:avLst/>
                <a:gdLst/>
                <a:ahLst/>
                <a:cxnLst/>
                <a:rect l="l" t="t" r="r" b="b"/>
                <a:pathLst>
                  <a:path w="8623" h="49951" extrusionOk="0">
                    <a:moveTo>
                      <a:pt x="4512" y="0"/>
                    </a:moveTo>
                    <a:cubicBezTo>
                      <a:pt x="4512" y="0"/>
                      <a:pt x="4512" y="50"/>
                      <a:pt x="4487" y="151"/>
                    </a:cubicBezTo>
                    <a:cubicBezTo>
                      <a:pt x="4462" y="251"/>
                      <a:pt x="4412" y="376"/>
                      <a:pt x="4387" y="552"/>
                    </a:cubicBezTo>
                    <a:cubicBezTo>
                      <a:pt x="4287" y="928"/>
                      <a:pt x="4186" y="1479"/>
                      <a:pt x="4036" y="2156"/>
                    </a:cubicBezTo>
                    <a:cubicBezTo>
                      <a:pt x="3735" y="3534"/>
                      <a:pt x="3309" y="5564"/>
                      <a:pt x="2808" y="8045"/>
                    </a:cubicBezTo>
                    <a:cubicBezTo>
                      <a:pt x="2307" y="10527"/>
                      <a:pt x="1730" y="13484"/>
                      <a:pt x="1129" y="16792"/>
                    </a:cubicBezTo>
                    <a:cubicBezTo>
                      <a:pt x="828" y="18446"/>
                      <a:pt x="527" y="20176"/>
                      <a:pt x="277" y="22005"/>
                    </a:cubicBezTo>
                    <a:cubicBezTo>
                      <a:pt x="151" y="22908"/>
                      <a:pt x="26" y="23835"/>
                      <a:pt x="1" y="24787"/>
                    </a:cubicBezTo>
                    <a:cubicBezTo>
                      <a:pt x="26" y="24913"/>
                      <a:pt x="26" y="25038"/>
                      <a:pt x="51" y="25163"/>
                    </a:cubicBezTo>
                    <a:cubicBezTo>
                      <a:pt x="76" y="25213"/>
                      <a:pt x="76" y="25238"/>
                      <a:pt x="126" y="25289"/>
                    </a:cubicBezTo>
                    <a:cubicBezTo>
                      <a:pt x="151" y="25339"/>
                      <a:pt x="176" y="25339"/>
                      <a:pt x="201" y="25364"/>
                    </a:cubicBezTo>
                    <a:lnTo>
                      <a:pt x="327" y="25464"/>
                    </a:lnTo>
                    <a:lnTo>
                      <a:pt x="903" y="25915"/>
                    </a:lnTo>
                    <a:cubicBezTo>
                      <a:pt x="1279" y="26216"/>
                      <a:pt x="1655" y="26517"/>
                      <a:pt x="2031" y="26817"/>
                    </a:cubicBezTo>
                    <a:cubicBezTo>
                      <a:pt x="2867" y="27462"/>
                      <a:pt x="3702" y="28129"/>
                      <a:pt x="4473" y="28754"/>
                    </a:cubicBezTo>
                    <a:lnTo>
                      <a:pt x="4473" y="28754"/>
                    </a:lnTo>
                    <a:cubicBezTo>
                      <a:pt x="3185" y="29678"/>
                      <a:pt x="1945" y="30577"/>
                      <a:pt x="728" y="31429"/>
                    </a:cubicBezTo>
                    <a:lnTo>
                      <a:pt x="653" y="31479"/>
                    </a:lnTo>
                    <a:lnTo>
                      <a:pt x="703" y="31554"/>
                    </a:lnTo>
                    <a:cubicBezTo>
                      <a:pt x="2983" y="36868"/>
                      <a:pt x="4938" y="41479"/>
                      <a:pt x="6342" y="44762"/>
                    </a:cubicBezTo>
                    <a:cubicBezTo>
                      <a:pt x="7044" y="46391"/>
                      <a:pt x="7595" y="47670"/>
                      <a:pt x="7996" y="48597"/>
                    </a:cubicBezTo>
                    <a:cubicBezTo>
                      <a:pt x="8197" y="49023"/>
                      <a:pt x="8347" y="49349"/>
                      <a:pt x="8447" y="49600"/>
                    </a:cubicBezTo>
                    <a:cubicBezTo>
                      <a:pt x="8497" y="49700"/>
                      <a:pt x="8547" y="49800"/>
                      <a:pt x="8572" y="49875"/>
                    </a:cubicBezTo>
                    <a:cubicBezTo>
                      <a:pt x="8598" y="49925"/>
                      <a:pt x="8623" y="49950"/>
                      <a:pt x="8623" y="49950"/>
                    </a:cubicBezTo>
                    <a:cubicBezTo>
                      <a:pt x="8623" y="49950"/>
                      <a:pt x="8598" y="49925"/>
                      <a:pt x="8598" y="49850"/>
                    </a:cubicBezTo>
                    <a:cubicBezTo>
                      <a:pt x="8547" y="49775"/>
                      <a:pt x="8522" y="49700"/>
                      <a:pt x="8472" y="49600"/>
                    </a:cubicBezTo>
                    <a:cubicBezTo>
                      <a:pt x="8372" y="49349"/>
                      <a:pt x="8247" y="48998"/>
                      <a:pt x="8071" y="48547"/>
                    </a:cubicBezTo>
                    <a:cubicBezTo>
                      <a:pt x="7695" y="47645"/>
                      <a:pt x="7144" y="46341"/>
                      <a:pt x="6467" y="44712"/>
                    </a:cubicBezTo>
                    <a:cubicBezTo>
                      <a:pt x="5096" y="41446"/>
                      <a:pt x="3154" y="36865"/>
                      <a:pt x="913" y="31561"/>
                    </a:cubicBezTo>
                    <a:lnTo>
                      <a:pt x="913" y="31561"/>
                    </a:lnTo>
                    <a:cubicBezTo>
                      <a:pt x="2147" y="30673"/>
                      <a:pt x="3406" y="29785"/>
                      <a:pt x="4713" y="28848"/>
                    </a:cubicBezTo>
                    <a:lnTo>
                      <a:pt x="4838" y="28747"/>
                    </a:lnTo>
                    <a:lnTo>
                      <a:pt x="4738" y="28672"/>
                    </a:lnTo>
                    <a:cubicBezTo>
                      <a:pt x="3911" y="28020"/>
                      <a:pt x="3034" y="27344"/>
                      <a:pt x="2156" y="26642"/>
                    </a:cubicBezTo>
                    <a:cubicBezTo>
                      <a:pt x="1780" y="26341"/>
                      <a:pt x="1404" y="26040"/>
                      <a:pt x="1029" y="25740"/>
                    </a:cubicBezTo>
                    <a:lnTo>
                      <a:pt x="477" y="25314"/>
                    </a:lnTo>
                    <a:cubicBezTo>
                      <a:pt x="402" y="25238"/>
                      <a:pt x="252" y="25138"/>
                      <a:pt x="277" y="25113"/>
                    </a:cubicBezTo>
                    <a:cubicBezTo>
                      <a:pt x="252" y="25013"/>
                      <a:pt x="227" y="24888"/>
                      <a:pt x="227" y="24787"/>
                    </a:cubicBezTo>
                    <a:cubicBezTo>
                      <a:pt x="227" y="23860"/>
                      <a:pt x="377" y="22933"/>
                      <a:pt x="477" y="22030"/>
                    </a:cubicBezTo>
                    <a:cubicBezTo>
                      <a:pt x="728" y="20226"/>
                      <a:pt x="1029" y="18497"/>
                      <a:pt x="1329" y="16842"/>
                    </a:cubicBezTo>
                    <a:cubicBezTo>
                      <a:pt x="1906" y="13534"/>
                      <a:pt x="2482" y="10552"/>
                      <a:pt x="2958" y="8070"/>
                    </a:cubicBezTo>
                    <a:cubicBezTo>
                      <a:pt x="3435" y="5589"/>
                      <a:pt x="3836" y="3584"/>
                      <a:pt x="4111" y="2181"/>
                    </a:cubicBezTo>
                    <a:cubicBezTo>
                      <a:pt x="4237" y="1479"/>
                      <a:pt x="4362" y="953"/>
                      <a:pt x="4412" y="577"/>
                    </a:cubicBezTo>
                    <a:cubicBezTo>
                      <a:pt x="4462" y="401"/>
                      <a:pt x="4487" y="251"/>
                      <a:pt x="4512" y="151"/>
                    </a:cubicBezTo>
                    <a:cubicBezTo>
                      <a:pt x="4512" y="50"/>
                      <a:pt x="4512" y="0"/>
                      <a:pt x="4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6" name="Google Shape;2646;p36"/>
              <p:cNvSpPr/>
              <p:nvPr/>
            </p:nvSpPr>
            <p:spPr>
              <a:xfrm>
                <a:off x="3458175" y="2764675"/>
                <a:ext cx="979350" cy="1232025"/>
              </a:xfrm>
              <a:custGeom>
                <a:avLst/>
                <a:gdLst/>
                <a:ahLst/>
                <a:cxnLst/>
                <a:rect l="l" t="t" r="r" b="b"/>
                <a:pathLst>
                  <a:path w="39174" h="49281" extrusionOk="0">
                    <a:moveTo>
                      <a:pt x="7617" y="0"/>
                    </a:moveTo>
                    <a:cubicBezTo>
                      <a:pt x="7139" y="0"/>
                      <a:pt x="6734" y="352"/>
                      <a:pt x="6667" y="843"/>
                    </a:cubicBezTo>
                    <a:lnTo>
                      <a:pt x="75" y="43425"/>
                    </a:lnTo>
                    <a:cubicBezTo>
                      <a:pt x="0" y="43976"/>
                      <a:pt x="376" y="44478"/>
                      <a:pt x="928" y="44578"/>
                    </a:cubicBezTo>
                    <a:lnTo>
                      <a:pt x="31379" y="49265"/>
                    </a:lnTo>
                    <a:cubicBezTo>
                      <a:pt x="31439" y="49276"/>
                      <a:pt x="31498" y="49281"/>
                      <a:pt x="31557" y="49281"/>
                    </a:cubicBezTo>
                    <a:cubicBezTo>
                      <a:pt x="32035" y="49281"/>
                      <a:pt x="32442" y="48929"/>
                      <a:pt x="32532" y="48438"/>
                    </a:cubicBezTo>
                    <a:lnTo>
                      <a:pt x="39098" y="5856"/>
                    </a:lnTo>
                    <a:cubicBezTo>
                      <a:pt x="39173" y="5304"/>
                      <a:pt x="38797" y="4803"/>
                      <a:pt x="38246" y="4703"/>
                    </a:cubicBezTo>
                    <a:lnTo>
                      <a:pt x="7795" y="16"/>
                    </a:lnTo>
                    <a:cubicBezTo>
                      <a:pt x="7735" y="5"/>
                      <a:pt x="7675" y="0"/>
                      <a:pt x="7617" y="0"/>
                    </a:cubicBezTo>
                    <a:close/>
                  </a:path>
                </a:pathLst>
              </a:custGeom>
              <a:solidFill>
                <a:srgbClr val="E850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7" name="Google Shape;2647;p36"/>
              <p:cNvSpPr/>
              <p:nvPr/>
            </p:nvSpPr>
            <p:spPr>
              <a:xfrm>
                <a:off x="3458175" y="2764675"/>
                <a:ext cx="979350" cy="1232025"/>
              </a:xfrm>
              <a:custGeom>
                <a:avLst/>
                <a:gdLst/>
                <a:ahLst/>
                <a:cxnLst/>
                <a:rect l="l" t="t" r="r" b="b"/>
                <a:pathLst>
                  <a:path w="39174" h="49281" extrusionOk="0">
                    <a:moveTo>
                      <a:pt x="7617" y="0"/>
                    </a:moveTo>
                    <a:cubicBezTo>
                      <a:pt x="7139" y="0"/>
                      <a:pt x="6734" y="352"/>
                      <a:pt x="6667" y="843"/>
                    </a:cubicBezTo>
                    <a:lnTo>
                      <a:pt x="75" y="43425"/>
                    </a:lnTo>
                    <a:cubicBezTo>
                      <a:pt x="0" y="43976"/>
                      <a:pt x="376" y="44478"/>
                      <a:pt x="928" y="44578"/>
                    </a:cubicBezTo>
                    <a:lnTo>
                      <a:pt x="31379" y="49265"/>
                    </a:lnTo>
                    <a:cubicBezTo>
                      <a:pt x="31439" y="49276"/>
                      <a:pt x="31498" y="49281"/>
                      <a:pt x="31557" y="49281"/>
                    </a:cubicBezTo>
                    <a:cubicBezTo>
                      <a:pt x="32035" y="49281"/>
                      <a:pt x="32442" y="48929"/>
                      <a:pt x="32532" y="48438"/>
                    </a:cubicBezTo>
                    <a:lnTo>
                      <a:pt x="39098" y="5856"/>
                    </a:lnTo>
                    <a:cubicBezTo>
                      <a:pt x="39173" y="5304"/>
                      <a:pt x="38797" y="4803"/>
                      <a:pt x="38246" y="4703"/>
                    </a:cubicBezTo>
                    <a:lnTo>
                      <a:pt x="7795" y="16"/>
                    </a:lnTo>
                    <a:cubicBezTo>
                      <a:pt x="7735" y="5"/>
                      <a:pt x="7675" y="0"/>
                      <a:pt x="76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36"/>
              <p:cNvSpPr/>
              <p:nvPr/>
            </p:nvSpPr>
            <p:spPr>
              <a:xfrm>
                <a:off x="3510175" y="2792000"/>
                <a:ext cx="880350" cy="1147900"/>
              </a:xfrm>
              <a:custGeom>
                <a:avLst/>
                <a:gdLst/>
                <a:ahLst/>
                <a:cxnLst/>
                <a:rect l="l" t="t" r="r" b="b"/>
                <a:pathLst>
                  <a:path w="35214" h="45916" extrusionOk="0">
                    <a:moveTo>
                      <a:pt x="6391" y="1"/>
                    </a:moveTo>
                    <a:lnTo>
                      <a:pt x="0" y="41480"/>
                    </a:lnTo>
                    <a:lnTo>
                      <a:pt x="28798" y="45916"/>
                    </a:lnTo>
                    <a:lnTo>
                      <a:pt x="35214" y="4437"/>
                    </a:lnTo>
                    <a:lnTo>
                      <a:pt x="63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36"/>
              <p:cNvSpPr/>
              <p:nvPr/>
            </p:nvSpPr>
            <p:spPr>
              <a:xfrm>
                <a:off x="3867950" y="2709850"/>
                <a:ext cx="313300" cy="198100"/>
              </a:xfrm>
              <a:custGeom>
                <a:avLst/>
                <a:gdLst/>
                <a:ahLst/>
                <a:cxnLst/>
                <a:rect l="l" t="t" r="r" b="b"/>
                <a:pathLst>
                  <a:path w="12532" h="7924" extrusionOk="0">
                    <a:moveTo>
                      <a:pt x="7282" y="1168"/>
                    </a:moveTo>
                    <a:cubicBezTo>
                      <a:pt x="7344" y="1168"/>
                      <a:pt x="7406" y="1173"/>
                      <a:pt x="7469" y="1182"/>
                    </a:cubicBezTo>
                    <a:cubicBezTo>
                      <a:pt x="8196" y="1282"/>
                      <a:pt x="8697" y="1959"/>
                      <a:pt x="8572" y="2685"/>
                    </a:cubicBezTo>
                    <a:cubicBezTo>
                      <a:pt x="8482" y="3337"/>
                      <a:pt x="7929" y="3807"/>
                      <a:pt x="7291" y="3807"/>
                    </a:cubicBezTo>
                    <a:cubicBezTo>
                      <a:pt x="7218" y="3807"/>
                      <a:pt x="7143" y="3801"/>
                      <a:pt x="7068" y="3788"/>
                    </a:cubicBezTo>
                    <a:cubicBezTo>
                      <a:pt x="6341" y="3688"/>
                      <a:pt x="5865" y="3011"/>
                      <a:pt x="5965" y="2284"/>
                    </a:cubicBezTo>
                    <a:cubicBezTo>
                      <a:pt x="6079" y="1622"/>
                      <a:pt x="6651" y="1168"/>
                      <a:pt x="7282" y="1168"/>
                    </a:cubicBezTo>
                    <a:close/>
                    <a:moveTo>
                      <a:pt x="7218" y="1"/>
                    </a:moveTo>
                    <a:cubicBezTo>
                      <a:pt x="6016" y="1"/>
                      <a:pt x="4969" y="857"/>
                      <a:pt x="4787" y="2084"/>
                    </a:cubicBezTo>
                    <a:lnTo>
                      <a:pt x="4512" y="3914"/>
                    </a:lnTo>
                    <a:lnTo>
                      <a:pt x="3885" y="3838"/>
                    </a:lnTo>
                    <a:cubicBezTo>
                      <a:pt x="3710" y="3812"/>
                      <a:pt x="3535" y="3799"/>
                      <a:pt x="3362" y="3799"/>
                    </a:cubicBezTo>
                    <a:cubicBezTo>
                      <a:pt x="2222" y="3799"/>
                      <a:pt x="1151" y="4360"/>
                      <a:pt x="477" y="5317"/>
                    </a:cubicBezTo>
                    <a:lnTo>
                      <a:pt x="0" y="5994"/>
                    </a:lnTo>
                    <a:lnTo>
                      <a:pt x="12532" y="7924"/>
                    </a:lnTo>
                    <a:lnTo>
                      <a:pt x="12256" y="7046"/>
                    </a:lnTo>
                    <a:cubicBezTo>
                      <a:pt x="11830" y="5743"/>
                      <a:pt x="10727" y="4791"/>
                      <a:pt x="9399" y="4590"/>
                    </a:cubicBezTo>
                    <a:lnTo>
                      <a:pt x="9624" y="2836"/>
                    </a:lnTo>
                    <a:cubicBezTo>
                      <a:pt x="9850" y="1482"/>
                      <a:pt x="8923" y="229"/>
                      <a:pt x="7594" y="29"/>
                    </a:cubicBezTo>
                    <a:cubicBezTo>
                      <a:pt x="7468" y="10"/>
                      <a:pt x="7342" y="1"/>
                      <a:pt x="72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36"/>
              <p:cNvSpPr/>
              <p:nvPr/>
            </p:nvSpPr>
            <p:spPr>
              <a:xfrm>
                <a:off x="3718825" y="2949550"/>
                <a:ext cx="195500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7820" h="1225" extrusionOk="0">
                    <a:moveTo>
                      <a:pt x="95" y="0"/>
                    </a:moveTo>
                    <a:cubicBezTo>
                      <a:pt x="36" y="0"/>
                      <a:pt x="4" y="5"/>
                      <a:pt x="0" y="15"/>
                    </a:cubicBezTo>
                    <a:cubicBezTo>
                      <a:pt x="0" y="65"/>
                      <a:pt x="1730" y="391"/>
                      <a:pt x="3910" y="717"/>
                    </a:cubicBezTo>
                    <a:cubicBezTo>
                      <a:pt x="5864" y="1012"/>
                      <a:pt x="7488" y="1225"/>
                      <a:pt x="7775" y="1225"/>
                    </a:cubicBezTo>
                    <a:cubicBezTo>
                      <a:pt x="7805" y="1225"/>
                      <a:pt x="7820" y="1222"/>
                      <a:pt x="7820" y="1218"/>
                    </a:cubicBezTo>
                    <a:cubicBezTo>
                      <a:pt x="7820" y="1168"/>
                      <a:pt x="6091" y="842"/>
                      <a:pt x="3935" y="516"/>
                    </a:cubicBezTo>
                    <a:cubicBezTo>
                      <a:pt x="2060" y="211"/>
                      <a:pt x="488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36"/>
              <p:cNvSpPr/>
              <p:nvPr/>
            </p:nvSpPr>
            <p:spPr>
              <a:xfrm>
                <a:off x="3713800" y="2982100"/>
                <a:ext cx="94650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3786" h="633" extrusionOk="0">
                    <a:moveTo>
                      <a:pt x="112" y="1"/>
                    </a:moveTo>
                    <a:cubicBezTo>
                      <a:pt x="45" y="1"/>
                      <a:pt x="6" y="6"/>
                      <a:pt x="1" y="16"/>
                    </a:cubicBezTo>
                    <a:cubicBezTo>
                      <a:pt x="1" y="91"/>
                      <a:pt x="828" y="267"/>
                      <a:pt x="1881" y="417"/>
                    </a:cubicBezTo>
                    <a:cubicBezTo>
                      <a:pt x="2698" y="557"/>
                      <a:pt x="3405" y="633"/>
                      <a:pt x="3659" y="633"/>
                    </a:cubicBezTo>
                    <a:cubicBezTo>
                      <a:pt x="3725" y="633"/>
                      <a:pt x="3760" y="628"/>
                      <a:pt x="3760" y="618"/>
                    </a:cubicBezTo>
                    <a:cubicBezTo>
                      <a:pt x="3785" y="542"/>
                      <a:pt x="2933" y="367"/>
                      <a:pt x="1906" y="217"/>
                    </a:cubicBezTo>
                    <a:cubicBezTo>
                      <a:pt x="1068" y="77"/>
                      <a:pt x="373" y="1"/>
                      <a:pt x="1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36"/>
              <p:cNvSpPr/>
              <p:nvPr/>
            </p:nvSpPr>
            <p:spPr>
              <a:xfrm>
                <a:off x="3708800" y="3075775"/>
                <a:ext cx="544500" cy="84125"/>
              </a:xfrm>
              <a:custGeom>
                <a:avLst/>
                <a:gdLst/>
                <a:ahLst/>
                <a:cxnLst/>
                <a:rect l="l" t="t" r="r" b="b"/>
                <a:pathLst>
                  <a:path w="21780" h="3365" extrusionOk="0">
                    <a:moveTo>
                      <a:pt x="42" y="1"/>
                    </a:moveTo>
                    <a:cubicBezTo>
                      <a:pt x="31" y="1"/>
                      <a:pt x="25" y="2"/>
                      <a:pt x="25" y="3"/>
                    </a:cubicBezTo>
                    <a:cubicBezTo>
                      <a:pt x="0" y="79"/>
                      <a:pt x="4863" y="856"/>
                      <a:pt x="10878" y="1783"/>
                    </a:cubicBezTo>
                    <a:cubicBezTo>
                      <a:pt x="16666" y="2679"/>
                      <a:pt x="21424" y="3364"/>
                      <a:pt x="21738" y="3364"/>
                    </a:cubicBezTo>
                    <a:cubicBezTo>
                      <a:pt x="21749" y="3364"/>
                      <a:pt x="21755" y="3363"/>
                      <a:pt x="21755" y="3362"/>
                    </a:cubicBezTo>
                    <a:cubicBezTo>
                      <a:pt x="21780" y="3312"/>
                      <a:pt x="16918" y="2510"/>
                      <a:pt x="10903" y="1582"/>
                    </a:cubicBezTo>
                    <a:cubicBezTo>
                      <a:pt x="5091" y="686"/>
                      <a:pt x="355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36"/>
              <p:cNvSpPr/>
              <p:nvPr/>
            </p:nvSpPr>
            <p:spPr>
              <a:xfrm>
                <a:off x="3700650" y="3127800"/>
                <a:ext cx="544525" cy="84100"/>
              </a:xfrm>
              <a:custGeom>
                <a:avLst/>
                <a:gdLst/>
                <a:ahLst/>
                <a:cxnLst/>
                <a:rect l="l" t="t" r="r" b="b"/>
                <a:pathLst>
                  <a:path w="21781" h="3364" extrusionOk="0">
                    <a:moveTo>
                      <a:pt x="42" y="0"/>
                    </a:moveTo>
                    <a:cubicBezTo>
                      <a:pt x="31" y="0"/>
                      <a:pt x="26" y="1"/>
                      <a:pt x="26" y="3"/>
                    </a:cubicBezTo>
                    <a:cubicBezTo>
                      <a:pt x="1" y="53"/>
                      <a:pt x="4863" y="855"/>
                      <a:pt x="10878" y="1782"/>
                    </a:cubicBezTo>
                    <a:cubicBezTo>
                      <a:pt x="16690" y="2678"/>
                      <a:pt x="21426" y="3364"/>
                      <a:pt x="21761" y="3364"/>
                    </a:cubicBezTo>
                    <a:cubicBezTo>
                      <a:pt x="21773" y="3364"/>
                      <a:pt x="21779" y="3363"/>
                      <a:pt x="21780" y="3361"/>
                    </a:cubicBezTo>
                    <a:cubicBezTo>
                      <a:pt x="21780" y="3286"/>
                      <a:pt x="16918" y="2509"/>
                      <a:pt x="10903" y="1582"/>
                    </a:cubicBezTo>
                    <a:cubicBezTo>
                      <a:pt x="5115" y="686"/>
                      <a:pt x="357" y="0"/>
                      <a:pt x="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36"/>
              <p:cNvSpPr/>
              <p:nvPr/>
            </p:nvSpPr>
            <p:spPr>
              <a:xfrm>
                <a:off x="3693125" y="3179725"/>
                <a:ext cx="543900" cy="84175"/>
              </a:xfrm>
              <a:custGeom>
                <a:avLst/>
                <a:gdLst/>
                <a:ahLst/>
                <a:cxnLst/>
                <a:rect l="l" t="t" r="r" b="b"/>
                <a:pathLst>
                  <a:path w="21756" h="3367" extrusionOk="0">
                    <a:moveTo>
                      <a:pt x="36" y="0"/>
                    </a:moveTo>
                    <a:cubicBezTo>
                      <a:pt x="13" y="0"/>
                      <a:pt x="1" y="2"/>
                      <a:pt x="1" y="6"/>
                    </a:cubicBezTo>
                    <a:cubicBezTo>
                      <a:pt x="1" y="56"/>
                      <a:pt x="4863" y="858"/>
                      <a:pt x="10853" y="1785"/>
                    </a:cubicBezTo>
                    <a:cubicBezTo>
                      <a:pt x="16665" y="2681"/>
                      <a:pt x="21401" y="3367"/>
                      <a:pt x="21736" y="3367"/>
                    </a:cubicBezTo>
                    <a:cubicBezTo>
                      <a:pt x="21748" y="3367"/>
                      <a:pt x="21754" y="3366"/>
                      <a:pt x="21755" y="3364"/>
                    </a:cubicBezTo>
                    <a:cubicBezTo>
                      <a:pt x="21755" y="3289"/>
                      <a:pt x="16893" y="2487"/>
                      <a:pt x="10903" y="1560"/>
                    </a:cubicBezTo>
                    <a:cubicBezTo>
                      <a:pt x="5184" y="678"/>
                      <a:pt x="485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36"/>
              <p:cNvSpPr/>
              <p:nvPr/>
            </p:nvSpPr>
            <p:spPr>
              <a:xfrm>
                <a:off x="3684975" y="3231175"/>
                <a:ext cx="543900" cy="84175"/>
              </a:xfrm>
              <a:custGeom>
                <a:avLst/>
                <a:gdLst/>
                <a:ahLst/>
                <a:cxnLst/>
                <a:rect l="l" t="t" r="r" b="b"/>
                <a:pathLst>
                  <a:path w="21756" h="3367" extrusionOk="0">
                    <a:moveTo>
                      <a:pt x="20" y="0"/>
                    </a:moveTo>
                    <a:cubicBezTo>
                      <a:pt x="8" y="0"/>
                      <a:pt x="2" y="1"/>
                      <a:pt x="1" y="3"/>
                    </a:cubicBezTo>
                    <a:cubicBezTo>
                      <a:pt x="1" y="78"/>
                      <a:pt x="4863" y="880"/>
                      <a:pt x="10878" y="1807"/>
                    </a:cubicBezTo>
                    <a:cubicBezTo>
                      <a:pt x="16573" y="2689"/>
                      <a:pt x="21271" y="3367"/>
                      <a:pt x="21720" y="3367"/>
                    </a:cubicBezTo>
                    <a:cubicBezTo>
                      <a:pt x="21744" y="3367"/>
                      <a:pt x="21755" y="3365"/>
                      <a:pt x="21755" y="3361"/>
                    </a:cubicBezTo>
                    <a:cubicBezTo>
                      <a:pt x="21755" y="3311"/>
                      <a:pt x="16893" y="2509"/>
                      <a:pt x="10903" y="1582"/>
                    </a:cubicBezTo>
                    <a:cubicBezTo>
                      <a:pt x="5091" y="686"/>
                      <a:pt x="355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36"/>
              <p:cNvSpPr/>
              <p:nvPr/>
            </p:nvSpPr>
            <p:spPr>
              <a:xfrm>
                <a:off x="3676850" y="3283175"/>
                <a:ext cx="544500" cy="84125"/>
              </a:xfrm>
              <a:custGeom>
                <a:avLst/>
                <a:gdLst/>
                <a:ahLst/>
                <a:cxnLst/>
                <a:rect l="l" t="t" r="r" b="b"/>
                <a:pathLst>
                  <a:path w="21780" h="3365" extrusionOk="0">
                    <a:moveTo>
                      <a:pt x="42" y="1"/>
                    </a:moveTo>
                    <a:cubicBezTo>
                      <a:pt x="31" y="1"/>
                      <a:pt x="25" y="1"/>
                      <a:pt x="25" y="3"/>
                    </a:cubicBezTo>
                    <a:cubicBezTo>
                      <a:pt x="0" y="78"/>
                      <a:pt x="4862" y="855"/>
                      <a:pt x="10877" y="1783"/>
                    </a:cubicBezTo>
                    <a:cubicBezTo>
                      <a:pt x="16665" y="2679"/>
                      <a:pt x="21424" y="3364"/>
                      <a:pt x="21738" y="3364"/>
                    </a:cubicBezTo>
                    <a:cubicBezTo>
                      <a:pt x="21749" y="3364"/>
                      <a:pt x="21755" y="3363"/>
                      <a:pt x="21755" y="3362"/>
                    </a:cubicBezTo>
                    <a:cubicBezTo>
                      <a:pt x="21780" y="3311"/>
                      <a:pt x="16918" y="2509"/>
                      <a:pt x="10902" y="1582"/>
                    </a:cubicBezTo>
                    <a:cubicBezTo>
                      <a:pt x="5090" y="686"/>
                      <a:pt x="355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36"/>
              <p:cNvSpPr/>
              <p:nvPr/>
            </p:nvSpPr>
            <p:spPr>
              <a:xfrm>
                <a:off x="3668700" y="3335175"/>
                <a:ext cx="544500" cy="84125"/>
              </a:xfrm>
              <a:custGeom>
                <a:avLst/>
                <a:gdLst/>
                <a:ahLst/>
                <a:cxnLst/>
                <a:rect l="l" t="t" r="r" b="b"/>
                <a:pathLst>
                  <a:path w="21780" h="3365" extrusionOk="0">
                    <a:moveTo>
                      <a:pt x="42" y="1"/>
                    </a:moveTo>
                    <a:cubicBezTo>
                      <a:pt x="31" y="1"/>
                      <a:pt x="25" y="2"/>
                      <a:pt x="25" y="3"/>
                    </a:cubicBezTo>
                    <a:cubicBezTo>
                      <a:pt x="0" y="54"/>
                      <a:pt x="4863" y="856"/>
                      <a:pt x="10878" y="1783"/>
                    </a:cubicBezTo>
                    <a:cubicBezTo>
                      <a:pt x="16690" y="2679"/>
                      <a:pt x="21426" y="3364"/>
                      <a:pt x="21738" y="3364"/>
                    </a:cubicBezTo>
                    <a:cubicBezTo>
                      <a:pt x="21749" y="3364"/>
                      <a:pt x="21755" y="3363"/>
                      <a:pt x="21755" y="3362"/>
                    </a:cubicBezTo>
                    <a:cubicBezTo>
                      <a:pt x="21780" y="3287"/>
                      <a:pt x="16918" y="2510"/>
                      <a:pt x="10903" y="1582"/>
                    </a:cubicBezTo>
                    <a:cubicBezTo>
                      <a:pt x="5115" y="686"/>
                      <a:pt x="356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36"/>
              <p:cNvSpPr/>
              <p:nvPr/>
            </p:nvSpPr>
            <p:spPr>
              <a:xfrm>
                <a:off x="3661800" y="3381625"/>
                <a:ext cx="271950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10878" h="1696" extrusionOk="0">
                    <a:moveTo>
                      <a:pt x="1" y="0"/>
                    </a:moveTo>
                    <a:cubicBezTo>
                      <a:pt x="1" y="25"/>
                      <a:pt x="151" y="75"/>
                      <a:pt x="427" y="125"/>
                    </a:cubicBezTo>
                    <a:cubicBezTo>
                      <a:pt x="702" y="175"/>
                      <a:pt x="1103" y="251"/>
                      <a:pt x="1580" y="326"/>
                    </a:cubicBezTo>
                    <a:cubicBezTo>
                      <a:pt x="2557" y="501"/>
                      <a:pt x="3936" y="727"/>
                      <a:pt x="5439" y="952"/>
                    </a:cubicBezTo>
                    <a:cubicBezTo>
                      <a:pt x="6918" y="1203"/>
                      <a:pt x="8296" y="1378"/>
                      <a:pt x="9274" y="1529"/>
                    </a:cubicBezTo>
                    <a:cubicBezTo>
                      <a:pt x="9775" y="1579"/>
                      <a:pt x="10176" y="1629"/>
                      <a:pt x="10452" y="1654"/>
                    </a:cubicBezTo>
                    <a:cubicBezTo>
                      <a:pt x="10613" y="1684"/>
                      <a:pt x="10732" y="1696"/>
                      <a:pt x="10802" y="1696"/>
                    </a:cubicBezTo>
                    <a:cubicBezTo>
                      <a:pt x="10852" y="1696"/>
                      <a:pt x="10878" y="1690"/>
                      <a:pt x="10878" y="1679"/>
                    </a:cubicBezTo>
                    <a:cubicBezTo>
                      <a:pt x="10878" y="1679"/>
                      <a:pt x="10728" y="1629"/>
                      <a:pt x="10452" y="1579"/>
                    </a:cubicBezTo>
                    <a:cubicBezTo>
                      <a:pt x="10176" y="1529"/>
                      <a:pt x="9800" y="1454"/>
                      <a:pt x="9299" y="1378"/>
                    </a:cubicBezTo>
                    <a:cubicBezTo>
                      <a:pt x="8322" y="1203"/>
                      <a:pt x="6968" y="977"/>
                      <a:pt x="5464" y="752"/>
                    </a:cubicBezTo>
                    <a:cubicBezTo>
                      <a:pt x="3961" y="501"/>
                      <a:pt x="2607" y="326"/>
                      <a:pt x="1605" y="175"/>
                    </a:cubicBezTo>
                    <a:cubicBezTo>
                      <a:pt x="1128" y="125"/>
                      <a:pt x="727" y="75"/>
                      <a:pt x="452" y="25"/>
                    </a:cubicBezTo>
                    <a:cubicBezTo>
                      <a:pt x="15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36"/>
              <p:cNvSpPr/>
              <p:nvPr/>
            </p:nvSpPr>
            <p:spPr>
              <a:xfrm>
                <a:off x="4208800" y="3019975"/>
                <a:ext cx="87750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3510" h="586" extrusionOk="0">
                    <a:moveTo>
                      <a:pt x="186" y="0"/>
                    </a:moveTo>
                    <a:cubicBezTo>
                      <a:pt x="83" y="0"/>
                      <a:pt x="26" y="10"/>
                      <a:pt x="26" y="30"/>
                    </a:cubicBezTo>
                    <a:cubicBezTo>
                      <a:pt x="0" y="80"/>
                      <a:pt x="777" y="255"/>
                      <a:pt x="1755" y="406"/>
                    </a:cubicBezTo>
                    <a:cubicBezTo>
                      <a:pt x="2452" y="516"/>
                      <a:pt x="3055" y="586"/>
                      <a:pt x="3338" y="586"/>
                    </a:cubicBezTo>
                    <a:cubicBezTo>
                      <a:pt x="3442" y="586"/>
                      <a:pt x="3503" y="576"/>
                      <a:pt x="3509" y="556"/>
                    </a:cubicBezTo>
                    <a:cubicBezTo>
                      <a:pt x="3509" y="506"/>
                      <a:pt x="2732" y="331"/>
                      <a:pt x="1780" y="180"/>
                    </a:cubicBezTo>
                    <a:cubicBezTo>
                      <a:pt x="1083" y="70"/>
                      <a:pt x="466" y="0"/>
                      <a:pt x="1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36"/>
              <p:cNvSpPr/>
              <p:nvPr/>
            </p:nvSpPr>
            <p:spPr>
              <a:xfrm>
                <a:off x="3651150" y="3495800"/>
                <a:ext cx="141625" cy="22300"/>
              </a:xfrm>
              <a:custGeom>
                <a:avLst/>
                <a:gdLst/>
                <a:ahLst/>
                <a:cxnLst/>
                <a:rect l="l" t="t" r="r" b="b"/>
                <a:pathLst>
                  <a:path w="5665" h="892" extrusionOk="0">
                    <a:moveTo>
                      <a:pt x="138" y="0"/>
                    </a:moveTo>
                    <a:cubicBezTo>
                      <a:pt x="65" y="0"/>
                      <a:pt x="26" y="6"/>
                      <a:pt x="26" y="20"/>
                    </a:cubicBezTo>
                    <a:cubicBezTo>
                      <a:pt x="1" y="70"/>
                      <a:pt x="1254" y="320"/>
                      <a:pt x="2833" y="546"/>
                    </a:cubicBezTo>
                    <a:cubicBezTo>
                      <a:pt x="4114" y="753"/>
                      <a:pt x="5208" y="891"/>
                      <a:pt x="5552" y="891"/>
                    </a:cubicBezTo>
                    <a:cubicBezTo>
                      <a:pt x="5626" y="891"/>
                      <a:pt x="5665" y="885"/>
                      <a:pt x="5665" y="872"/>
                    </a:cubicBezTo>
                    <a:cubicBezTo>
                      <a:pt x="5665" y="822"/>
                      <a:pt x="4412" y="571"/>
                      <a:pt x="2858" y="345"/>
                    </a:cubicBezTo>
                    <a:cubicBezTo>
                      <a:pt x="1576" y="139"/>
                      <a:pt x="482" y="0"/>
                      <a:pt x="13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36"/>
              <p:cNvSpPr/>
              <p:nvPr/>
            </p:nvSpPr>
            <p:spPr>
              <a:xfrm>
                <a:off x="3646150" y="3543025"/>
                <a:ext cx="144125" cy="23075"/>
              </a:xfrm>
              <a:custGeom>
                <a:avLst/>
                <a:gdLst/>
                <a:ahLst/>
                <a:cxnLst/>
                <a:rect l="l" t="t" r="r" b="b"/>
                <a:pathLst>
                  <a:path w="5765" h="923" extrusionOk="0">
                    <a:moveTo>
                      <a:pt x="88" y="1"/>
                    </a:moveTo>
                    <a:cubicBezTo>
                      <a:pt x="47" y="1"/>
                      <a:pt x="25" y="4"/>
                      <a:pt x="25" y="10"/>
                    </a:cubicBezTo>
                    <a:cubicBezTo>
                      <a:pt x="0" y="85"/>
                      <a:pt x="1278" y="311"/>
                      <a:pt x="2882" y="562"/>
                    </a:cubicBezTo>
                    <a:cubicBezTo>
                      <a:pt x="4257" y="780"/>
                      <a:pt x="5423" y="922"/>
                      <a:pt x="5702" y="922"/>
                    </a:cubicBezTo>
                    <a:cubicBezTo>
                      <a:pt x="5743" y="922"/>
                      <a:pt x="5765" y="919"/>
                      <a:pt x="5765" y="912"/>
                    </a:cubicBezTo>
                    <a:cubicBezTo>
                      <a:pt x="5765" y="837"/>
                      <a:pt x="4486" y="587"/>
                      <a:pt x="2907" y="361"/>
                    </a:cubicBezTo>
                    <a:cubicBezTo>
                      <a:pt x="1532" y="143"/>
                      <a:pt x="366" y="1"/>
                      <a:pt x="8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36"/>
              <p:cNvSpPr/>
              <p:nvPr/>
            </p:nvSpPr>
            <p:spPr>
              <a:xfrm>
                <a:off x="4134875" y="3562825"/>
                <a:ext cx="6892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466" extrusionOk="0">
                    <a:moveTo>
                      <a:pt x="141" y="1"/>
                    </a:moveTo>
                    <a:cubicBezTo>
                      <a:pt x="57" y="1"/>
                      <a:pt x="7" y="7"/>
                      <a:pt x="0" y="20"/>
                    </a:cubicBezTo>
                    <a:cubicBezTo>
                      <a:pt x="0" y="70"/>
                      <a:pt x="602" y="221"/>
                      <a:pt x="1353" y="346"/>
                    </a:cubicBezTo>
                    <a:cubicBezTo>
                      <a:pt x="1904" y="419"/>
                      <a:pt x="2387" y="466"/>
                      <a:pt x="2607" y="466"/>
                    </a:cubicBezTo>
                    <a:cubicBezTo>
                      <a:pt x="2687" y="466"/>
                      <a:pt x="2732" y="460"/>
                      <a:pt x="2732" y="446"/>
                    </a:cubicBezTo>
                    <a:cubicBezTo>
                      <a:pt x="2757" y="396"/>
                      <a:pt x="2155" y="246"/>
                      <a:pt x="1404" y="120"/>
                    </a:cubicBezTo>
                    <a:cubicBezTo>
                      <a:pt x="853" y="47"/>
                      <a:pt x="370" y="1"/>
                      <a:pt x="14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36"/>
              <p:cNvSpPr/>
              <p:nvPr/>
            </p:nvSpPr>
            <p:spPr>
              <a:xfrm>
                <a:off x="4130475" y="3605425"/>
                <a:ext cx="68950" cy="12050"/>
              </a:xfrm>
              <a:custGeom>
                <a:avLst/>
                <a:gdLst/>
                <a:ahLst/>
                <a:cxnLst/>
                <a:rect l="l" t="t" r="r" b="b"/>
                <a:pathLst>
                  <a:path w="2758" h="482" extrusionOk="0">
                    <a:moveTo>
                      <a:pt x="151" y="1"/>
                    </a:moveTo>
                    <a:cubicBezTo>
                      <a:pt x="71" y="1"/>
                      <a:pt x="26" y="7"/>
                      <a:pt x="26" y="21"/>
                    </a:cubicBezTo>
                    <a:cubicBezTo>
                      <a:pt x="1" y="96"/>
                      <a:pt x="627" y="221"/>
                      <a:pt x="1379" y="346"/>
                    </a:cubicBezTo>
                    <a:cubicBezTo>
                      <a:pt x="1890" y="431"/>
                      <a:pt x="2331" y="482"/>
                      <a:pt x="2570" y="482"/>
                    </a:cubicBezTo>
                    <a:cubicBezTo>
                      <a:pt x="2682" y="482"/>
                      <a:pt x="2749" y="471"/>
                      <a:pt x="2758" y="447"/>
                    </a:cubicBezTo>
                    <a:cubicBezTo>
                      <a:pt x="2758" y="396"/>
                      <a:pt x="2156" y="246"/>
                      <a:pt x="1404" y="121"/>
                    </a:cubicBezTo>
                    <a:cubicBezTo>
                      <a:pt x="854" y="47"/>
                      <a:pt x="370" y="1"/>
                      <a:pt x="15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36"/>
              <p:cNvSpPr/>
              <p:nvPr/>
            </p:nvSpPr>
            <p:spPr>
              <a:xfrm>
                <a:off x="3650525" y="3594050"/>
                <a:ext cx="66450" cy="11525"/>
              </a:xfrm>
              <a:custGeom>
                <a:avLst/>
                <a:gdLst/>
                <a:ahLst/>
                <a:cxnLst/>
                <a:rect l="l" t="t" r="r" b="b"/>
                <a:pathLst>
                  <a:path w="2658" h="461" extrusionOk="0">
                    <a:moveTo>
                      <a:pt x="183" y="0"/>
                    </a:moveTo>
                    <a:cubicBezTo>
                      <a:pt x="74" y="0"/>
                      <a:pt x="8" y="9"/>
                      <a:pt x="1" y="24"/>
                    </a:cubicBezTo>
                    <a:cubicBezTo>
                      <a:pt x="1" y="75"/>
                      <a:pt x="577" y="225"/>
                      <a:pt x="1304" y="325"/>
                    </a:cubicBezTo>
                    <a:cubicBezTo>
                      <a:pt x="1798" y="410"/>
                      <a:pt x="2234" y="461"/>
                      <a:pt x="2470" y="461"/>
                    </a:cubicBezTo>
                    <a:cubicBezTo>
                      <a:pt x="2582" y="461"/>
                      <a:pt x="2649" y="449"/>
                      <a:pt x="2657" y="425"/>
                    </a:cubicBezTo>
                    <a:cubicBezTo>
                      <a:pt x="2657" y="375"/>
                      <a:pt x="2081" y="225"/>
                      <a:pt x="1354" y="125"/>
                    </a:cubicBezTo>
                    <a:cubicBezTo>
                      <a:pt x="857" y="39"/>
                      <a:pt x="419" y="0"/>
                      <a:pt x="18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36"/>
              <p:cNvSpPr/>
              <p:nvPr/>
            </p:nvSpPr>
            <p:spPr>
              <a:xfrm>
                <a:off x="4144275" y="3657900"/>
                <a:ext cx="50150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2006" h="379" extrusionOk="0">
                    <a:moveTo>
                      <a:pt x="173" y="1"/>
                    </a:moveTo>
                    <a:cubicBezTo>
                      <a:pt x="71" y="1"/>
                      <a:pt x="9" y="9"/>
                      <a:pt x="0" y="27"/>
                    </a:cubicBezTo>
                    <a:cubicBezTo>
                      <a:pt x="0" y="102"/>
                      <a:pt x="426" y="202"/>
                      <a:pt x="977" y="302"/>
                    </a:cubicBezTo>
                    <a:cubicBezTo>
                      <a:pt x="1334" y="351"/>
                      <a:pt x="1648" y="379"/>
                      <a:pt x="1826" y="379"/>
                    </a:cubicBezTo>
                    <a:cubicBezTo>
                      <a:pt x="1923" y="379"/>
                      <a:pt x="1980" y="370"/>
                      <a:pt x="1980" y="353"/>
                    </a:cubicBezTo>
                    <a:cubicBezTo>
                      <a:pt x="2005" y="277"/>
                      <a:pt x="1554" y="177"/>
                      <a:pt x="1028" y="77"/>
                    </a:cubicBezTo>
                    <a:cubicBezTo>
                      <a:pt x="672" y="28"/>
                      <a:pt x="357" y="1"/>
                      <a:pt x="17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36"/>
              <p:cNvSpPr/>
              <p:nvPr/>
            </p:nvSpPr>
            <p:spPr>
              <a:xfrm>
                <a:off x="3629225" y="3658550"/>
                <a:ext cx="173575" cy="100375"/>
              </a:xfrm>
              <a:custGeom>
                <a:avLst/>
                <a:gdLst/>
                <a:ahLst/>
                <a:cxnLst/>
                <a:rect l="l" t="t" r="r" b="b"/>
                <a:pathLst>
                  <a:path w="6943" h="4015" extrusionOk="0">
                    <a:moveTo>
                      <a:pt x="2272" y="342"/>
                    </a:moveTo>
                    <a:lnTo>
                      <a:pt x="2272" y="342"/>
                    </a:lnTo>
                    <a:cubicBezTo>
                      <a:pt x="2307" y="879"/>
                      <a:pt x="2185" y="1371"/>
                      <a:pt x="1980" y="1780"/>
                    </a:cubicBezTo>
                    <a:cubicBezTo>
                      <a:pt x="1960" y="1824"/>
                      <a:pt x="1939" y="1866"/>
                      <a:pt x="1916" y="1907"/>
                    </a:cubicBezTo>
                    <a:lnTo>
                      <a:pt x="1916" y="1907"/>
                    </a:lnTo>
                    <a:cubicBezTo>
                      <a:pt x="1904" y="1907"/>
                      <a:pt x="1892" y="1906"/>
                      <a:pt x="1880" y="1906"/>
                    </a:cubicBezTo>
                    <a:cubicBezTo>
                      <a:pt x="1659" y="1906"/>
                      <a:pt x="1453" y="1902"/>
                      <a:pt x="1265" y="1897"/>
                    </a:cubicBezTo>
                    <a:lnTo>
                      <a:pt x="1265" y="1897"/>
                    </a:lnTo>
                    <a:cubicBezTo>
                      <a:pt x="1269" y="1875"/>
                      <a:pt x="1274" y="1852"/>
                      <a:pt x="1279" y="1830"/>
                    </a:cubicBezTo>
                    <a:cubicBezTo>
                      <a:pt x="1461" y="1214"/>
                      <a:pt x="1893" y="743"/>
                      <a:pt x="2272" y="342"/>
                    </a:cubicBezTo>
                    <a:close/>
                    <a:moveTo>
                      <a:pt x="4537" y="803"/>
                    </a:moveTo>
                    <a:cubicBezTo>
                      <a:pt x="4562" y="803"/>
                      <a:pt x="4587" y="828"/>
                      <a:pt x="4587" y="828"/>
                    </a:cubicBezTo>
                    <a:cubicBezTo>
                      <a:pt x="4587" y="853"/>
                      <a:pt x="4587" y="903"/>
                      <a:pt x="4587" y="953"/>
                    </a:cubicBezTo>
                    <a:cubicBezTo>
                      <a:pt x="4544" y="1314"/>
                      <a:pt x="4430" y="1674"/>
                      <a:pt x="4259" y="2005"/>
                    </a:cubicBezTo>
                    <a:lnTo>
                      <a:pt x="4259" y="2005"/>
                    </a:lnTo>
                    <a:cubicBezTo>
                      <a:pt x="3873" y="1989"/>
                      <a:pt x="3508" y="1973"/>
                      <a:pt x="3164" y="1959"/>
                    </a:cubicBezTo>
                    <a:lnTo>
                      <a:pt x="3164" y="1959"/>
                    </a:lnTo>
                    <a:cubicBezTo>
                      <a:pt x="3234" y="1647"/>
                      <a:pt x="3408" y="1353"/>
                      <a:pt x="3660" y="1129"/>
                    </a:cubicBezTo>
                    <a:cubicBezTo>
                      <a:pt x="3835" y="978"/>
                      <a:pt x="4010" y="878"/>
                      <a:pt x="4236" y="828"/>
                    </a:cubicBezTo>
                    <a:cubicBezTo>
                      <a:pt x="4336" y="803"/>
                      <a:pt x="4462" y="803"/>
                      <a:pt x="4537" y="803"/>
                    </a:cubicBezTo>
                    <a:close/>
                    <a:moveTo>
                      <a:pt x="1252" y="1982"/>
                    </a:moveTo>
                    <a:cubicBezTo>
                      <a:pt x="1434" y="1995"/>
                      <a:pt x="1633" y="2010"/>
                      <a:pt x="1847" y="2028"/>
                    </a:cubicBezTo>
                    <a:lnTo>
                      <a:pt x="1847" y="2028"/>
                    </a:lnTo>
                    <a:cubicBezTo>
                      <a:pt x="1686" y="2289"/>
                      <a:pt x="1492" y="2505"/>
                      <a:pt x="1302" y="2674"/>
                    </a:cubicBezTo>
                    <a:lnTo>
                      <a:pt x="1302" y="2674"/>
                    </a:lnTo>
                    <a:cubicBezTo>
                      <a:pt x="1237" y="2448"/>
                      <a:pt x="1223" y="2204"/>
                      <a:pt x="1252" y="1982"/>
                    </a:cubicBezTo>
                    <a:close/>
                    <a:moveTo>
                      <a:pt x="3140" y="2102"/>
                    </a:moveTo>
                    <a:cubicBezTo>
                      <a:pt x="3466" y="2119"/>
                      <a:pt x="3811" y="2137"/>
                      <a:pt x="4175" y="2157"/>
                    </a:cubicBezTo>
                    <a:lnTo>
                      <a:pt x="4175" y="2157"/>
                    </a:lnTo>
                    <a:cubicBezTo>
                      <a:pt x="4171" y="2165"/>
                      <a:pt x="4166" y="2173"/>
                      <a:pt x="4161" y="2181"/>
                    </a:cubicBezTo>
                    <a:cubicBezTo>
                      <a:pt x="3951" y="2508"/>
                      <a:pt x="3698" y="2812"/>
                      <a:pt x="3381" y="3035"/>
                    </a:cubicBezTo>
                    <a:lnTo>
                      <a:pt x="3381" y="3035"/>
                    </a:lnTo>
                    <a:cubicBezTo>
                      <a:pt x="3311" y="2933"/>
                      <a:pt x="3252" y="2823"/>
                      <a:pt x="3208" y="2708"/>
                    </a:cubicBezTo>
                    <a:cubicBezTo>
                      <a:pt x="3137" y="2511"/>
                      <a:pt x="3116" y="2304"/>
                      <a:pt x="3140" y="2102"/>
                    </a:cubicBezTo>
                    <a:close/>
                    <a:moveTo>
                      <a:pt x="1968" y="2036"/>
                    </a:moveTo>
                    <a:cubicBezTo>
                      <a:pt x="2264" y="2054"/>
                      <a:pt x="2585" y="2072"/>
                      <a:pt x="2930" y="2091"/>
                    </a:cubicBezTo>
                    <a:lnTo>
                      <a:pt x="2930" y="2091"/>
                    </a:lnTo>
                    <a:cubicBezTo>
                      <a:pt x="2905" y="2324"/>
                      <a:pt x="2928" y="2561"/>
                      <a:pt x="3008" y="2783"/>
                    </a:cubicBezTo>
                    <a:cubicBezTo>
                      <a:pt x="3058" y="2917"/>
                      <a:pt x="3125" y="3043"/>
                      <a:pt x="3205" y="3158"/>
                    </a:cubicBezTo>
                    <a:lnTo>
                      <a:pt x="3205" y="3158"/>
                    </a:lnTo>
                    <a:cubicBezTo>
                      <a:pt x="2900" y="3364"/>
                      <a:pt x="2543" y="3485"/>
                      <a:pt x="2206" y="3485"/>
                    </a:cubicBezTo>
                    <a:cubicBezTo>
                      <a:pt x="1830" y="3459"/>
                      <a:pt x="1504" y="3209"/>
                      <a:pt x="1379" y="2883"/>
                    </a:cubicBezTo>
                    <a:cubicBezTo>
                      <a:pt x="1360" y="2842"/>
                      <a:pt x="1343" y="2799"/>
                      <a:pt x="1328" y="2756"/>
                    </a:cubicBezTo>
                    <a:lnTo>
                      <a:pt x="1328" y="2756"/>
                    </a:lnTo>
                    <a:cubicBezTo>
                      <a:pt x="1555" y="2588"/>
                      <a:pt x="1780" y="2348"/>
                      <a:pt x="1968" y="2036"/>
                    </a:cubicBezTo>
                    <a:close/>
                    <a:moveTo>
                      <a:pt x="4425" y="2170"/>
                    </a:moveTo>
                    <a:cubicBezTo>
                      <a:pt x="5123" y="2207"/>
                      <a:pt x="5886" y="2250"/>
                      <a:pt x="6708" y="2300"/>
                    </a:cubicBezTo>
                    <a:lnTo>
                      <a:pt x="6708" y="2300"/>
                    </a:lnTo>
                    <a:cubicBezTo>
                      <a:pt x="6570" y="2732"/>
                      <a:pt x="6308" y="3134"/>
                      <a:pt x="5940" y="3409"/>
                    </a:cubicBezTo>
                    <a:cubicBezTo>
                      <a:pt x="5615" y="3658"/>
                      <a:pt x="5218" y="3804"/>
                      <a:pt x="4814" y="3804"/>
                    </a:cubicBezTo>
                    <a:cubicBezTo>
                      <a:pt x="4688" y="3804"/>
                      <a:pt x="4562" y="3790"/>
                      <a:pt x="4437" y="3760"/>
                    </a:cubicBezTo>
                    <a:cubicBezTo>
                      <a:pt x="4092" y="3678"/>
                      <a:pt x="3758" y="3478"/>
                      <a:pt x="3512" y="3202"/>
                    </a:cubicBezTo>
                    <a:lnTo>
                      <a:pt x="3512" y="3202"/>
                    </a:lnTo>
                    <a:cubicBezTo>
                      <a:pt x="3833" y="2959"/>
                      <a:pt x="4129" y="2653"/>
                      <a:pt x="4361" y="2282"/>
                    </a:cubicBezTo>
                    <a:cubicBezTo>
                      <a:pt x="4383" y="2245"/>
                      <a:pt x="4405" y="2208"/>
                      <a:pt x="4425" y="2170"/>
                    </a:cubicBezTo>
                    <a:close/>
                    <a:moveTo>
                      <a:pt x="2381" y="1"/>
                    </a:moveTo>
                    <a:lnTo>
                      <a:pt x="2281" y="101"/>
                    </a:lnTo>
                    <a:cubicBezTo>
                      <a:pt x="1855" y="552"/>
                      <a:pt x="1329" y="1053"/>
                      <a:pt x="1103" y="1780"/>
                    </a:cubicBezTo>
                    <a:cubicBezTo>
                      <a:pt x="1093" y="1817"/>
                      <a:pt x="1085" y="1855"/>
                      <a:pt x="1077" y="1892"/>
                    </a:cubicBezTo>
                    <a:lnTo>
                      <a:pt x="1077" y="1892"/>
                    </a:lnTo>
                    <a:cubicBezTo>
                      <a:pt x="854" y="1886"/>
                      <a:pt x="660" y="1880"/>
                      <a:pt x="502" y="1880"/>
                    </a:cubicBezTo>
                    <a:lnTo>
                      <a:pt x="0" y="1880"/>
                    </a:lnTo>
                    <a:cubicBezTo>
                      <a:pt x="0" y="1880"/>
                      <a:pt x="176" y="1906"/>
                      <a:pt x="502" y="1931"/>
                    </a:cubicBezTo>
                    <a:cubicBezTo>
                      <a:pt x="657" y="1943"/>
                      <a:pt x="846" y="1954"/>
                      <a:pt x="1064" y="1969"/>
                    </a:cubicBezTo>
                    <a:lnTo>
                      <a:pt x="1064" y="1969"/>
                    </a:lnTo>
                    <a:cubicBezTo>
                      <a:pt x="1023" y="2243"/>
                      <a:pt x="1046" y="2534"/>
                      <a:pt x="1142" y="2807"/>
                    </a:cubicBezTo>
                    <a:lnTo>
                      <a:pt x="1142" y="2807"/>
                    </a:lnTo>
                    <a:cubicBezTo>
                      <a:pt x="644" y="3190"/>
                      <a:pt x="252" y="3260"/>
                      <a:pt x="276" y="3284"/>
                    </a:cubicBezTo>
                    <a:cubicBezTo>
                      <a:pt x="276" y="3284"/>
                      <a:pt x="376" y="3259"/>
                      <a:pt x="552" y="3209"/>
                    </a:cubicBezTo>
                    <a:cubicBezTo>
                      <a:pt x="709" y="3164"/>
                      <a:pt x="926" y="3059"/>
                      <a:pt x="1168" y="2876"/>
                    </a:cubicBezTo>
                    <a:lnTo>
                      <a:pt x="1168" y="2876"/>
                    </a:lnTo>
                    <a:cubicBezTo>
                      <a:pt x="1179" y="2903"/>
                      <a:pt x="1191" y="2931"/>
                      <a:pt x="1203" y="2958"/>
                    </a:cubicBezTo>
                    <a:cubicBezTo>
                      <a:pt x="1354" y="3334"/>
                      <a:pt x="1730" y="3660"/>
                      <a:pt x="2206" y="3685"/>
                    </a:cubicBezTo>
                    <a:cubicBezTo>
                      <a:pt x="2230" y="3686"/>
                      <a:pt x="2254" y="3687"/>
                      <a:pt x="2279" y="3687"/>
                    </a:cubicBezTo>
                    <a:cubicBezTo>
                      <a:pt x="2643" y="3687"/>
                      <a:pt x="3005" y="3529"/>
                      <a:pt x="3333" y="3324"/>
                    </a:cubicBezTo>
                    <a:lnTo>
                      <a:pt x="3333" y="3324"/>
                    </a:lnTo>
                    <a:cubicBezTo>
                      <a:pt x="3608" y="3639"/>
                      <a:pt x="3986" y="3861"/>
                      <a:pt x="4386" y="3961"/>
                    </a:cubicBezTo>
                    <a:cubicBezTo>
                      <a:pt x="4533" y="3997"/>
                      <a:pt x="4682" y="4015"/>
                      <a:pt x="4829" y="4015"/>
                    </a:cubicBezTo>
                    <a:cubicBezTo>
                      <a:pt x="5284" y="4015"/>
                      <a:pt x="5725" y="3850"/>
                      <a:pt x="6066" y="3585"/>
                    </a:cubicBezTo>
                    <a:cubicBezTo>
                      <a:pt x="6517" y="3234"/>
                      <a:pt x="6792" y="2733"/>
                      <a:pt x="6918" y="2231"/>
                    </a:cubicBezTo>
                    <a:lnTo>
                      <a:pt x="6943" y="2131"/>
                    </a:lnTo>
                    <a:lnTo>
                      <a:pt x="6843" y="2106"/>
                    </a:lnTo>
                    <a:cubicBezTo>
                      <a:pt x="6005" y="2075"/>
                      <a:pt x="5222" y="2044"/>
                      <a:pt x="4506" y="2015"/>
                    </a:cubicBezTo>
                    <a:lnTo>
                      <a:pt x="4506" y="2015"/>
                    </a:lnTo>
                    <a:cubicBezTo>
                      <a:pt x="4660" y="1700"/>
                      <a:pt x="4774" y="1346"/>
                      <a:pt x="4812" y="978"/>
                    </a:cubicBezTo>
                    <a:cubicBezTo>
                      <a:pt x="4812" y="903"/>
                      <a:pt x="4812" y="828"/>
                      <a:pt x="4787" y="753"/>
                    </a:cubicBezTo>
                    <a:cubicBezTo>
                      <a:pt x="4737" y="652"/>
                      <a:pt x="4637" y="602"/>
                      <a:pt x="4562" y="577"/>
                    </a:cubicBezTo>
                    <a:lnTo>
                      <a:pt x="4361" y="577"/>
                    </a:lnTo>
                    <a:cubicBezTo>
                      <a:pt x="4311" y="602"/>
                      <a:pt x="4236" y="602"/>
                      <a:pt x="4186" y="627"/>
                    </a:cubicBezTo>
                    <a:cubicBezTo>
                      <a:pt x="3935" y="677"/>
                      <a:pt x="3710" y="803"/>
                      <a:pt x="3509" y="953"/>
                    </a:cubicBezTo>
                    <a:cubicBezTo>
                      <a:pt x="3221" y="1213"/>
                      <a:pt x="3023" y="1572"/>
                      <a:pt x="2951" y="1950"/>
                    </a:cubicBezTo>
                    <a:lnTo>
                      <a:pt x="2951" y="1950"/>
                    </a:lnTo>
                    <a:cubicBezTo>
                      <a:pt x="2625" y="1936"/>
                      <a:pt x="2320" y="1924"/>
                      <a:pt x="2038" y="1912"/>
                    </a:cubicBezTo>
                    <a:lnTo>
                      <a:pt x="2038" y="1912"/>
                    </a:lnTo>
                    <a:cubicBezTo>
                      <a:pt x="2053" y="1885"/>
                      <a:pt x="2067" y="1858"/>
                      <a:pt x="2081" y="1830"/>
                    </a:cubicBezTo>
                    <a:cubicBezTo>
                      <a:pt x="2331" y="1379"/>
                      <a:pt x="2482" y="803"/>
                      <a:pt x="2406" y="151"/>
                    </a:cubicBezTo>
                    <a:lnTo>
                      <a:pt x="238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36"/>
              <p:cNvSpPr/>
              <p:nvPr/>
            </p:nvSpPr>
            <p:spPr>
              <a:xfrm>
                <a:off x="4020825" y="3699900"/>
                <a:ext cx="124725" cy="97175"/>
              </a:xfrm>
              <a:custGeom>
                <a:avLst/>
                <a:gdLst/>
                <a:ahLst/>
                <a:cxnLst/>
                <a:rect l="l" t="t" r="r" b="b"/>
                <a:pathLst>
                  <a:path w="4989" h="3887" extrusionOk="0">
                    <a:moveTo>
                      <a:pt x="2331" y="1"/>
                    </a:moveTo>
                    <a:lnTo>
                      <a:pt x="2131" y="176"/>
                    </a:lnTo>
                    <a:cubicBezTo>
                      <a:pt x="1329" y="878"/>
                      <a:pt x="778" y="1605"/>
                      <a:pt x="452" y="2131"/>
                    </a:cubicBezTo>
                    <a:cubicBezTo>
                      <a:pt x="276" y="2382"/>
                      <a:pt x="176" y="2607"/>
                      <a:pt x="101" y="2758"/>
                    </a:cubicBezTo>
                    <a:cubicBezTo>
                      <a:pt x="26" y="2908"/>
                      <a:pt x="1" y="2983"/>
                      <a:pt x="1" y="2983"/>
                    </a:cubicBezTo>
                    <a:cubicBezTo>
                      <a:pt x="2" y="2984"/>
                      <a:pt x="3" y="2985"/>
                      <a:pt x="4" y="2985"/>
                    </a:cubicBezTo>
                    <a:cubicBezTo>
                      <a:pt x="39" y="2985"/>
                      <a:pt x="214" y="2665"/>
                      <a:pt x="552" y="2181"/>
                    </a:cubicBezTo>
                    <a:cubicBezTo>
                      <a:pt x="875" y="1721"/>
                      <a:pt x="1366" y="1091"/>
                      <a:pt x="2066" y="466"/>
                    </a:cubicBezTo>
                    <a:lnTo>
                      <a:pt x="2066" y="466"/>
                    </a:lnTo>
                    <a:cubicBezTo>
                      <a:pt x="1929" y="1313"/>
                      <a:pt x="1790" y="2278"/>
                      <a:pt x="1630" y="3284"/>
                    </a:cubicBezTo>
                    <a:lnTo>
                      <a:pt x="1580" y="3710"/>
                    </a:lnTo>
                    <a:lnTo>
                      <a:pt x="1830" y="3384"/>
                    </a:lnTo>
                    <a:cubicBezTo>
                      <a:pt x="1956" y="3209"/>
                      <a:pt x="2106" y="3008"/>
                      <a:pt x="2231" y="2833"/>
                    </a:cubicBezTo>
                    <a:cubicBezTo>
                      <a:pt x="2719" y="2196"/>
                      <a:pt x="3172" y="1578"/>
                      <a:pt x="3603" y="992"/>
                    </a:cubicBezTo>
                    <a:lnTo>
                      <a:pt x="3603" y="992"/>
                    </a:lnTo>
                    <a:cubicBezTo>
                      <a:pt x="3556" y="1520"/>
                      <a:pt x="3500" y="2013"/>
                      <a:pt x="3459" y="2457"/>
                    </a:cubicBezTo>
                    <a:cubicBezTo>
                      <a:pt x="3434" y="2758"/>
                      <a:pt x="3384" y="3008"/>
                      <a:pt x="3409" y="3259"/>
                    </a:cubicBezTo>
                    <a:cubicBezTo>
                      <a:pt x="3409" y="3409"/>
                      <a:pt x="3459" y="3535"/>
                      <a:pt x="3534" y="3635"/>
                    </a:cubicBezTo>
                    <a:cubicBezTo>
                      <a:pt x="3610" y="3735"/>
                      <a:pt x="3710" y="3810"/>
                      <a:pt x="3810" y="3861"/>
                    </a:cubicBezTo>
                    <a:cubicBezTo>
                      <a:pt x="3890" y="3878"/>
                      <a:pt x="3967" y="3887"/>
                      <a:pt x="4039" y="3887"/>
                    </a:cubicBezTo>
                    <a:cubicBezTo>
                      <a:pt x="4172" y="3887"/>
                      <a:pt x="4290" y="3859"/>
                      <a:pt x="4387" y="3810"/>
                    </a:cubicBezTo>
                    <a:cubicBezTo>
                      <a:pt x="4537" y="3760"/>
                      <a:pt x="4662" y="3660"/>
                      <a:pt x="4738" y="3585"/>
                    </a:cubicBezTo>
                    <a:cubicBezTo>
                      <a:pt x="4913" y="3435"/>
                      <a:pt x="4988" y="3359"/>
                      <a:pt x="4988" y="3334"/>
                    </a:cubicBezTo>
                    <a:cubicBezTo>
                      <a:pt x="4963" y="3334"/>
                      <a:pt x="4888" y="3409"/>
                      <a:pt x="4687" y="3535"/>
                    </a:cubicBezTo>
                    <a:cubicBezTo>
                      <a:pt x="4571" y="3632"/>
                      <a:pt x="4348" y="3775"/>
                      <a:pt x="4090" y="3775"/>
                    </a:cubicBezTo>
                    <a:cubicBezTo>
                      <a:pt x="4015" y="3775"/>
                      <a:pt x="3939" y="3763"/>
                      <a:pt x="3860" y="3735"/>
                    </a:cubicBezTo>
                    <a:cubicBezTo>
                      <a:pt x="3685" y="3660"/>
                      <a:pt x="3560" y="3485"/>
                      <a:pt x="3560" y="3259"/>
                    </a:cubicBezTo>
                    <a:cubicBezTo>
                      <a:pt x="3560" y="3034"/>
                      <a:pt x="3610" y="2758"/>
                      <a:pt x="3635" y="2482"/>
                    </a:cubicBezTo>
                    <a:cubicBezTo>
                      <a:pt x="3685" y="1931"/>
                      <a:pt x="3760" y="1304"/>
                      <a:pt x="3860" y="628"/>
                    </a:cubicBezTo>
                    <a:lnTo>
                      <a:pt x="3885" y="252"/>
                    </a:lnTo>
                    <a:lnTo>
                      <a:pt x="3660" y="552"/>
                    </a:lnTo>
                    <a:cubicBezTo>
                      <a:pt x="3159" y="1229"/>
                      <a:pt x="2632" y="1956"/>
                      <a:pt x="2056" y="2708"/>
                    </a:cubicBezTo>
                    <a:cubicBezTo>
                      <a:pt x="2011" y="2770"/>
                      <a:pt x="1963" y="2833"/>
                      <a:pt x="1914" y="2896"/>
                    </a:cubicBezTo>
                    <a:lnTo>
                      <a:pt x="1914" y="2896"/>
                    </a:lnTo>
                    <a:cubicBezTo>
                      <a:pt x="2045" y="1934"/>
                      <a:pt x="2172" y="1036"/>
                      <a:pt x="2281" y="252"/>
                    </a:cubicBezTo>
                    <a:lnTo>
                      <a:pt x="233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36"/>
              <p:cNvSpPr/>
              <p:nvPr/>
            </p:nvSpPr>
            <p:spPr>
              <a:xfrm>
                <a:off x="3958800" y="3751750"/>
                <a:ext cx="204900" cy="5825"/>
              </a:xfrm>
              <a:custGeom>
                <a:avLst/>
                <a:gdLst/>
                <a:ahLst/>
                <a:cxnLst/>
                <a:rect l="l" t="t" r="r" b="b"/>
                <a:pathLst>
                  <a:path w="8196" h="233" extrusionOk="0">
                    <a:moveTo>
                      <a:pt x="2909" y="0"/>
                    </a:moveTo>
                    <a:cubicBezTo>
                      <a:pt x="1220" y="0"/>
                      <a:pt x="0" y="41"/>
                      <a:pt x="0" y="82"/>
                    </a:cubicBezTo>
                    <a:cubicBezTo>
                      <a:pt x="0" y="158"/>
                      <a:pt x="1830" y="208"/>
                      <a:pt x="4111" y="233"/>
                    </a:cubicBezTo>
                    <a:cubicBezTo>
                      <a:pt x="6366" y="233"/>
                      <a:pt x="8196" y="183"/>
                      <a:pt x="8196" y="132"/>
                    </a:cubicBezTo>
                    <a:cubicBezTo>
                      <a:pt x="8196" y="82"/>
                      <a:pt x="6366" y="7"/>
                      <a:pt x="4111" y="7"/>
                    </a:cubicBezTo>
                    <a:cubicBezTo>
                      <a:pt x="3692" y="3"/>
                      <a:pt x="3289" y="0"/>
                      <a:pt x="290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36"/>
              <p:cNvSpPr/>
              <p:nvPr/>
            </p:nvSpPr>
            <p:spPr>
              <a:xfrm>
                <a:off x="4032725" y="3787075"/>
                <a:ext cx="164200" cy="18675"/>
              </a:xfrm>
              <a:custGeom>
                <a:avLst/>
                <a:gdLst/>
                <a:ahLst/>
                <a:cxnLst/>
                <a:rect l="l" t="t" r="r" b="b"/>
                <a:pathLst>
                  <a:path w="6568" h="747" extrusionOk="0">
                    <a:moveTo>
                      <a:pt x="6399" y="1"/>
                    </a:moveTo>
                    <a:cubicBezTo>
                      <a:pt x="5963" y="1"/>
                      <a:pt x="4728" y="113"/>
                      <a:pt x="3284" y="273"/>
                    </a:cubicBezTo>
                    <a:cubicBezTo>
                      <a:pt x="1454" y="474"/>
                      <a:pt x="1" y="674"/>
                      <a:pt x="1" y="724"/>
                    </a:cubicBezTo>
                    <a:cubicBezTo>
                      <a:pt x="1" y="740"/>
                      <a:pt x="60" y="747"/>
                      <a:pt x="169" y="747"/>
                    </a:cubicBezTo>
                    <a:cubicBezTo>
                      <a:pt x="606" y="747"/>
                      <a:pt x="1845" y="634"/>
                      <a:pt x="3309" y="474"/>
                    </a:cubicBezTo>
                    <a:cubicBezTo>
                      <a:pt x="5114" y="273"/>
                      <a:pt x="6567" y="73"/>
                      <a:pt x="6567" y="23"/>
                    </a:cubicBezTo>
                    <a:cubicBezTo>
                      <a:pt x="6567" y="8"/>
                      <a:pt x="6508" y="1"/>
                      <a:pt x="639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36"/>
              <p:cNvSpPr/>
              <p:nvPr/>
            </p:nvSpPr>
            <p:spPr>
              <a:xfrm>
                <a:off x="3270200" y="2712425"/>
                <a:ext cx="227475" cy="614700"/>
              </a:xfrm>
              <a:custGeom>
                <a:avLst/>
                <a:gdLst/>
                <a:ahLst/>
                <a:cxnLst/>
                <a:rect l="l" t="t" r="r" b="b"/>
                <a:pathLst>
                  <a:path w="9099" h="24588" extrusionOk="0">
                    <a:moveTo>
                      <a:pt x="752" y="1"/>
                    </a:moveTo>
                    <a:cubicBezTo>
                      <a:pt x="702" y="1254"/>
                      <a:pt x="1028" y="2532"/>
                      <a:pt x="2081" y="3234"/>
                    </a:cubicBezTo>
                    <a:cubicBezTo>
                      <a:pt x="777" y="3861"/>
                      <a:pt x="76" y="5389"/>
                      <a:pt x="25" y="6843"/>
                    </a:cubicBezTo>
                    <a:cubicBezTo>
                      <a:pt x="0" y="8297"/>
                      <a:pt x="502" y="9700"/>
                      <a:pt x="1053" y="11054"/>
                    </a:cubicBezTo>
                    <a:cubicBezTo>
                      <a:pt x="2732" y="15214"/>
                      <a:pt x="6341" y="21054"/>
                      <a:pt x="9098" y="24588"/>
                    </a:cubicBezTo>
                    <a:cubicBezTo>
                      <a:pt x="9098" y="24588"/>
                      <a:pt x="7695" y="20803"/>
                      <a:pt x="7294" y="19951"/>
                    </a:cubicBezTo>
                    <a:cubicBezTo>
                      <a:pt x="5489" y="15966"/>
                      <a:pt x="3885" y="11981"/>
                      <a:pt x="2081" y="8021"/>
                    </a:cubicBezTo>
                    <a:cubicBezTo>
                      <a:pt x="1880" y="7595"/>
                      <a:pt x="1504" y="6392"/>
                      <a:pt x="1504" y="6392"/>
                    </a:cubicBezTo>
                    <a:cubicBezTo>
                      <a:pt x="1498" y="6394"/>
                      <a:pt x="1493" y="6397"/>
                      <a:pt x="1488" y="6399"/>
                    </a:cubicBezTo>
                    <a:lnTo>
                      <a:pt x="1488" y="6399"/>
                    </a:lnTo>
                    <a:cubicBezTo>
                      <a:pt x="1570" y="6356"/>
                      <a:pt x="1773" y="6239"/>
                      <a:pt x="2056" y="6016"/>
                    </a:cubicBezTo>
                    <a:cubicBezTo>
                      <a:pt x="3083" y="5214"/>
                      <a:pt x="5289" y="3710"/>
                      <a:pt x="5289" y="3710"/>
                    </a:cubicBezTo>
                    <a:cubicBezTo>
                      <a:pt x="5289" y="3710"/>
                      <a:pt x="752" y="126"/>
                      <a:pt x="752" y="1"/>
                    </a:cubicBezTo>
                    <a:close/>
                  </a:path>
                </a:pathLst>
              </a:custGeom>
              <a:solidFill>
                <a:srgbClr val="C454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36"/>
              <p:cNvSpPr/>
              <p:nvPr/>
            </p:nvSpPr>
            <p:spPr>
              <a:xfrm>
                <a:off x="3268325" y="2925475"/>
                <a:ext cx="20700" cy="538250"/>
              </a:xfrm>
              <a:custGeom>
                <a:avLst/>
                <a:gdLst/>
                <a:ahLst/>
                <a:cxnLst/>
                <a:rect l="l" t="t" r="r" b="b"/>
                <a:pathLst>
                  <a:path w="828" h="21530" extrusionOk="0">
                    <a:moveTo>
                      <a:pt x="752" y="0"/>
                    </a:moveTo>
                    <a:lnTo>
                      <a:pt x="752" y="0"/>
                    </a:lnTo>
                    <a:cubicBezTo>
                      <a:pt x="702" y="0"/>
                      <a:pt x="501" y="4812"/>
                      <a:pt x="301" y="10752"/>
                    </a:cubicBezTo>
                    <a:cubicBezTo>
                      <a:pt x="126" y="16692"/>
                      <a:pt x="0" y="21529"/>
                      <a:pt x="75" y="21529"/>
                    </a:cubicBezTo>
                    <a:cubicBezTo>
                      <a:pt x="126" y="21529"/>
                      <a:pt x="326" y="16717"/>
                      <a:pt x="527" y="10752"/>
                    </a:cubicBezTo>
                    <a:cubicBezTo>
                      <a:pt x="702" y="4812"/>
                      <a:pt x="827" y="0"/>
                      <a:pt x="75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36"/>
              <p:cNvSpPr/>
              <p:nvPr/>
            </p:nvSpPr>
            <p:spPr>
              <a:xfrm>
                <a:off x="3456925" y="1969150"/>
                <a:ext cx="137850" cy="63930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25572" extrusionOk="0">
                    <a:moveTo>
                      <a:pt x="5232" y="1"/>
                    </a:moveTo>
                    <a:cubicBezTo>
                      <a:pt x="4631" y="1"/>
                      <a:pt x="3205" y="93"/>
                      <a:pt x="2181" y="960"/>
                    </a:cubicBezTo>
                    <a:cubicBezTo>
                      <a:pt x="1529" y="1536"/>
                      <a:pt x="1153" y="2313"/>
                      <a:pt x="1078" y="3291"/>
                    </a:cubicBezTo>
                    <a:cubicBezTo>
                      <a:pt x="602" y="9581"/>
                      <a:pt x="0" y="25396"/>
                      <a:pt x="0" y="25546"/>
                    </a:cubicBezTo>
                    <a:lnTo>
                      <a:pt x="426" y="25572"/>
                    </a:lnTo>
                    <a:cubicBezTo>
                      <a:pt x="426" y="25396"/>
                      <a:pt x="1028" y="9607"/>
                      <a:pt x="1504" y="3316"/>
                    </a:cubicBezTo>
                    <a:cubicBezTo>
                      <a:pt x="1554" y="2464"/>
                      <a:pt x="1880" y="1787"/>
                      <a:pt x="2456" y="1286"/>
                    </a:cubicBezTo>
                    <a:cubicBezTo>
                      <a:pt x="3343" y="515"/>
                      <a:pt x="4645" y="426"/>
                      <a:pt x="5210" y="426"/>
                    </a:cubicBezTo>
                    <a:cubicBezTo>
                      <a:pt x="5380" y="426"/>
                      <a:pt x="5483" y="434"/>
                      <a:pt x="5489" y="434"/>
                    </a:cubicBezTo>
                    <a:lnTo>
                      <a:pt x="5514" y="7"/>
                    </a:lnTo>
                    <a:cubicBezTo>
                      <a:pt x="5498" y="7"/>
                      <a:pt x="5395" y="1"/>
                      <a:pt x="523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36"/>
              <p:cNvSpPr/>
              <p:nvPr/>
            </p:nvSpPr>
            <p:spPr>
              <a:xfrm>
                <a:off x="3546525" y="2954300"/>
                <a:ext cx="112800" cy="315175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12607" extrusionOk="0">
                    <a:moveTo>
                      <a:pt x="3659" y="0"/>
                    </a:moveTo>
                    <a:lnTo>
                      <a:pt x="3659" y="8847"/>
                    </a:lnTo>
                    <a:cubicBezTo>
                      <a:pt x="3659" y="10451"/>
                      <a:pt x="2356" y="11780"/>
                      <a:pt x="727" y="11780"/>
                    </a:cubicBezTo>
                    <a:lnTo>
                      <a:pt x="0" y="11780"/>
                    </a:lnTo>
                    <a:lnTo>
                      <a:pt x="0" y="12607"/>
                    </a:lnTo>
                    <a:lnTo>
                      <a:pt x="727" y="12607"/>
                    </a:lnTo>
                    <a:cubicBezTo>
                      <a:pt x="2807" y="12607"/>
                      <a:pt x="4511" y="10928"/>
                      <a:pt x="4511" y="8847"/>
                    </a:cubicBezTo>
                    <a:lnTo>
                      <a:pt x="45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36"/>
              <p:cNvSpPr/>
              <p:nvPr/>
            </p:nvSpPr>
            <p:spPr>
              <a:xfrm>
                <a:off x="3526475" y="3236775"/>
                <a:ext cx="47000" cy="44725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789" extrusionOk="0">
                    <a:moveTo>
                      <a:pt x="942" y="0"/>
                    </a:moveTo>
                    <a:cubicBezTo>
                      <a:pt x="499" y="0"/>
                      <a:pt x="97" y="359"/>
                      <a:pt x="50" y="807"/>
                    </a:cubicBezTo>
                    <a:cubicBezTo>
                      <a:pt x="0" y="1308"/>
                      <a:pt x="376" y="1759"/>
                      <a:pt x="852" y="1784"/>
                    </a:cubicBezTo>
                    <a:cubicBezTo>
                      <a:pt x="884" y="1787"/>
                      <a:pt x="916" y="1789"/>
                      <a:pt x="947" y="1789"/>
                    </a:cubicBezTo>
                    <a:cubicBezTo>
                      <a:pt x="1406" y="1789"/>
                      <a:pt x="1783" y="1451"/>
                      <a:pt x="1830" y="982"/>
                    </a:cubicBezTo>
                    <a:cubicBezTo>
                      <a:pt x="1880" y="506"/>
                      <a:pt x="1529" y="55"/>
                      <a:pt x="1028" y="5"/>
                    </a:cubicBezTo>
                    <a:cubicBezTo>
                      <a:pt x="999" y="2"/>
                      <a:pt x="970" y="0"/>
                      <a:pt x="9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36"/>
              <p:cNvSpPr/>
              <p:nvPr/>
            </p:nvSpPr>
            <p:spPr>
              <a:xfrm>
                <a:off x="3272075" y="2953050"/>
                <a:ext cx="112175" cy="315800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12632" extrusionOk="0">
                    <a:moveTo>
                      <a:pt x="26" y="0"/>
                    </a:moveTo>
                    <a:lnTo>
                      <a:pt x="1" y="8847"/>
                    </a:lnTo>
                    <a:cubicBezTo>
                      <a:pt x="1" y="9850"/>
                      <a:pt x="377" y="10802"/>
                      <a:pt x="1103" y="11529"/>
                    </a:cubicBezTo>
                    <a:cubicBezTo>
                      <a:pt x="1805" y="12231"/>
                      <a:pt x="2758" y="12632"/>
                      <a:pt x="3760" y="12632"/>
                    </a:cubicBezTo>
                    <a:lnTo>
                      <a:pt x="4487" y="12632"/>
                    </a:lnTo>
                    <a:lnTo>
                      <a:pt x="4487" y="11805"/>
                    </a:lnTo>
                    <a:lnTo>
                      <a:pt x="3760" y="11805"/>
                    </a:lnTo>
                    <a:cubicBezTo>
                      <a:pt x="2983" y="11805"/>
                      <a:pt x="2231" y="11479"/>
                      <a:pt x="1680" y="10927"/>
                    </a:cubicBezTo>
                    <a:cubicBezTo>
                      <a:pt x="1128" y="10376"/>
                      <a:pt x="828" y="9649"/>
                      <a:pt x="828" y="8847"/>
                    </a:cubicBezTo>
                    <a:lnTo>
                      <a:pt x="87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36"/>
              <p:cNvSpPr/>
              <p:nvPr/>
            </p:nvSpPr>
            <p:spPr>
              <a:xfrm>
                <a:off x="3357300" y="3236125"/>
                <a:ext cx="47000" cy="45300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812" extrusionOk="0">
                    <a:moveTo>
                      <a:pt x="942" y="1"/>
                    </a:moveTo>
                    <a:cubicBezTo>
                      <a:pt x="912" y="1"/>
                      <a:pt x="882" y="2"/>
                      <a:pt x="852" y="5"/>
                    </a:cubicBezTo>
                    <a:cubicBezTo>
                      <a:pt x="351" y="56"/>
                      <a:pt x="0" y="507"/>
                      <a:pt x="50" y="983"/>
                    </a:cubicBezTo>
                    <a:cubicBezTo>
                      <a:pt x="99" y="1467"/>
                      <a:pt x="498" y="1811"/>
                      <a:pt x="977" y="1811"/>
                    </a:cubicBezTo>
                    <a:cubicBezTo>
                      <a:pt x="994" y="1811"/>
                      <a:pt x="1011" y="1811"/>
                      <a:pt x="1028" y="1810"/>
                    </a:cubicBezTo>
                    <a:cubicBezTo>
                      <a:pt x="1529" y="1760"/>
                      <a:pt x="1880" y="1309"/>
                      <a:pt x="1830" y="833"/>
                    </a:cubicBezTo>
                    <a:cubicBezTo>
                      <a:pt x="1783" y="361"/>
                      <a:pt x="1403" y="1"/>
                      <a:pt x="94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36"/>
              <p:cNvSpPr/>
              <p:nvPr/>
            </p:nvSpPr>
            <p:spPr>
              <a:xfrm>
                <a:off x="3262050" y="2600275"/>
                <a:ext cx="403550" cy="379100"/>
              </a:xfrm>
              <a:custGeom>
                <a:avLst/>
                <a:gdLst/>
                <a:ahLst/>
                <a:cxnLst/>
                <a:rect l="l" t="t" r="r" b="b"/>
                <a:pathLst>
                  <a:path w="16142" h="15164" extrusionOk="0">
                    <a:moveTo>
                      <a:pt x="7985" y="0"/>
                    </a:moveTo>
                    <a:cubicBezTo>
                      <a:pt x="7955" y="0"/>
                      <a:pt x="7925" y="0"/>
                      <a:pt x="7895" y="1"/>
                    </a:cubicBezTo>
                    <a:cubicBezTo>
                      <a:pt x="3509" y="76"/>
                      <a:pt x="1" y="4036"/>
                      <a:pt x="76" y="8848"/>
                    </a:cubicBezTo>
                    <a:lnTo>
                      <a:pt x="176" y="15164"/>
                    </a:lnTo>
                    <a:lnTo>
                      <a:pt x="1429" y="15139"/>
                    </a:lnTo>
                    <a:lnTo>
                      <a:pt x="1329" y="8823"/>
                    </a:lnTo>
                    <a:cubicBezTo>
                      <a:pt x="1254" y="4713"/>
                      <a:pt x="4211" y="1304"/>
                      <a:pt x="7920" y="1254"/>
                    </a:cubicBezTo>
                    <a:cubicBezTo>
                      <a:pt x="7951" y="1253"/>
                      <a:pt x="7981" y="1253"/>
                      <a:pt x="8011" y="1253"/>
                    </a:cubicBezTo>
                    <a:cubicBezTo>
                      <a:pt x="9781" y="1253"/>
                      <a:pt x="11426" y="1979"/>
                      <a:pt x="12707" y="3334"/>
                    </a:cubicBezTo>
                    <a:cubicBezTo>
                      <a:pt x="14011" y="4738"/>
                      <a:pt x="14738" y="6592"/>
                      <a:pt x="14763" y="8597"/>
                    </a:cubicBezTo>
                    <a:lnTo>
                      <a:pt x="14888" y="14913"/>
                    </a:lnTo>
                    <a:lnTo>
                      <a:pt x="16141" y="14888"/>
                    </a:lnTo>
                    <a:lnTo>
                      <a:pt x="16016" y="8597"/>
                    </a:lnTo>
                    <a:cubicBezTo>
                      <a:pt x="15991" y="6266"/>
                      <a:pt x="15139" y="4111"/>
                      <a:pt x="13610" y="2482"/>
                    </a:cubicBezTo>
                    <a:cubicBezTo>
                      <a:pt x="12102" y="876"/>
                      <a:pt x="10107" y="0"/>
                      <a:pt x="79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36"/>
              <p:cNvSpPr/>
              <p:nvPr/>
            </p:nvSpPr>
            <p:spPr>
              <a:xfrm>
                <a:off x="4037125" y="1939875"/>
                <a:ext cx="131600" cy="674850"/>
              </a:xfrm>
              <a:custGeom>
                <a:avLst/>
                <a:gdLst/>
                <a:ahLst/>
                <a:cxnLst/>
                <a:rect l="l" t="t" r="r" b="b"/>
                <a:pathLst>
                  <a:path w="5264" h="26994" extrusionOk="0">
                    <a:moveTo>
                      <a:pt x="126" y="1"/>
                    </a:moveTo>
                    <a:lnTo>
                      <a:pt x="0" y="402"/>
                    </a:lnTo>
                    <a:cubicBezTo>
                      <a:pt x="1980" y="928"/>
                      <a:pt x="2181" y="2958"/>
                      <a:pt x="2356" y="4737"/>
                    </a:cubicBezTo>
                    <a:lnTo>
                      <a:pt x="2381" y="5138"/>
                    </a:lnTo>
                    <a:cubicBezTo>
                      <a:pt x="2933" y="10402"/>
                      <a:pt x="4837" y="26818"/>
                      <a:pt x="4862" y="26993"/>
                    </a:cubicBezTo>
                    <a:lnTo>
                      <a:pt x="5263" y="26943"/>
                    </a:lnTo>
                    <a:cubicBezTo>
                      <a:pt x="5263" y="26768"/>
                      <a:pt x="3359" y="10351"/>
                      <a:pt x="2807" y="5088"/>
                    </a:cubicBezTo>
                    <a:lnTo>
                      <a:pt x="2757" y="4712"/>
                    </a:lnTo>
                    <a:cubicBezTo>
                      <a:pt x="2582" y="2883"/>
                      <a:pt x="2381" y="602"/>
                      <a:pt x="1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36"/>
              <p:cNvSpPr/>
              <p:nvPr/>
            </p:nvSpPr>
            <p:spPr>
              <a:xfrm>
                <a:off x="4051525" y="2432350"/>
                <a:ext cx="224350" cy="223725"/>
              </a:xfrm>
              <a:custGeom>
                <a:avLst/>
                <a:gdLst/>
                <a:ahLst/>
                <a:cxnLst/>
                <a:rect l="l" t="t" r="r" b="b"/>
                <a:pathLst>
                  <a:path w="8974" h="8949" extrusionOk="0">
                    <a:moveTo>
                      <a:pt x="4487" y="1"/>
                    </a:moveTo>
                    <a:cubicBezTo>
                      <a:pt x="2006" y="1"/>
                      <a:pt x="1" y="2006"/>
                      <a:pt x="1" y="4462"/>
                    </a:cubicBezTo>
                    <a:cubicBezTo>
                      <a:pt x="1" y="6943"/>
                      <a:pt x="2006" y="8948"/>
                      <a:pt x="4487" y="8948"/>
                    </a:cubicBezTo>
                    <a:cubicBezTo>
                      <a:pt x="6968" y="8948"/>
                      <a:pt x="8973" y="6943"/>
                      <a:pt x="8973" y="4462"/>
                    </a:cubicBezTo>
                    <a:cubicBezTo>
                      <a:pt x="8973" y="2006"/>
                      <a:pt x="6968" y="1"/>
                      <a:pt x="44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0" name="Google Shape;2680;p36"/>
              <p:cNvSpPr/>
              <p:nvPr/>
            </p:nvSpPr>
            <p:spPr>
              <a:xfrm>
                <a:off x="4109800" y="2490000"/>
                <a:ext cx="108425" cy="108425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4337" extrusionOk="0">
                    <a:moveTo>
                      <a:pt x="2156" y="1"/>
                    </a:moveTo>
                    <a:cubicBezTo>
                      <a:pt x="953" y="1"/>
                      <a:pt x="1" y="978"/>
                      <a:pt x="1" y="2156"/>
                    </a:cubicBezTo>
                    <a:cubicBezTo>
                      <a:pt x="1" y="3359"/>
                      <a:pt x="953" y="4337"/>
                      <a:pt x="2156" y="4337"/>
                    </a:cubicBezTo>
                    <a:cubicBezTo>
                      <a:pt x="3359" y="4337"/>
                      <a:pt x="4336" y="3359"/>
                      <a:pt x="4336" y="2156"/>
                    </a:cubicBezTo>
                    <a:cubicBezTo>
                      <a:pt x="4336" y="978"/>
                      <a:pt x="3359" y="1"/>
                      <a:pt x="2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1" name="Google Shape;2681;p36"/>
              <p:cNvSpPr/>
              <p:nvPr/>
            </p:nvSpPr>
            <p:spPr>
              <a:xfrm>
                <a:off x="3360425" y="3335250"/>
                <a:ext cx="1572075" cy="670350"/>
              </a:xfrm>
              <a:custGeom>
                <a:avLst/>
                <a:gdLst/>
                <a:ahLst/>
                <a:cxnLst/>
                <a:rect l="l" t="t" r="r" b="b"/>
                <a:pathLst>
                  <a:path w="62883" h="26814" extrusionOk="0">
                    <a:moveTo>
                      <a:pt x="5640" y="0"/>
                    </a:moveTo>
                    <a:lnTo>
                      <a:pt x="0" y="13835"/>
                    </a:lnTo>
                    <a:lnTo>
                      <a:pt x="44888" y="26291"/>
                    </a:lnTo>
                    <a:cubicBezTo>
                      <a:pt x="46153" y="26642"/>
                      <a:pt x="47446" y="26814"/>
                      <a:pt x="48732" y="26814"/>
                    </a:cubicBezTo>
                    <a:cubicBezTo>
                      <a:pt x="51676" y="26814"/>
                      <a:pt x="54584" y="25913"/>
                      <a:pt x="57043" y="24186"/>
                    </a:cubicBezTo>
                    <a:cubicBezTo>
                      <a:pt x="61730" y="20878"/>
                      <a:pt x="62883" y="15063"/>
                      <a:pt x="62307" y="9349"/>
                    </a:cubicBezTo>
                    <a:lnTo>
                      <a:pt x="61505" y="3259"/>
                    </a:lnTo>
                    <a:lnTo>
                      <a:pt x="564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36"/>
              <p:cNvSpPr/>
              <p:nvPr/>
            </p:nvSpPr>
            <p:spPr>
              <a:xfrm>
                <a:off x="4433750" y="3397900"/>
                <a:ext cx="256900" cy="312700"/>
              </a:xfrm>
              <a:custGeom>
                <a:avLst/>
                <a:gdLst/>
                <a:ahLst/>
                <a:cxnLst/>
                <a:rect l="l" t="t" r="r" b="b"/>
                <a:pathLst>
                  <a:path w="10276" h="12508" extrusionOk="0">
                    <a:moveTo>
                      <a:pt x="25" y="1"/>
                    </a:moveTo>
                    <a:lnTo>
                      <a:pt x="25" y="1"/>
                    </a:lnTo>
                    <a:cubicBezTo>
                      <a:pt x="0" y="51"/>
                      <a:pt x="927" y="352"/>
                      <a:pt x="2256" y="1078"/>
                    </a:cubicBezTo>
                    <a:cubicBezTo>
                      <a:pt x="2607" y="1279"/>
                      <a:pt x="2957" y="1479"/>
                      <a:pt x="3333" y="1730"/>
                    </a:cubicBezTo>
                    <a:cubicBezTo>
                      <a:pt x="3709" y="1981"/>
                      <a:pt x="4085" y="2281"/>
                      <a:pt x="4486" y="2582"/>
                    </a:cubicBezTo>
                    <a:cubicBezTo>
                      <a:pt x="5263" y="3234"/>
                      <a:pt x="6065" y="4011"/>
                      <a:pt x="6817" y="4913"/>
                    </a:cubicBezTo>
                    <a:cubicBezTo>
                      <a:pt x="7544" y="5815"/>
                      <a:pt x="8145" y="6743"/>
                      <a:pt x="8622" y="7645"/>
                    </a:cubicBezTo>
                    <a:cubicBezTo>
                      <a:pt x="8847" y="8096"/>
                      <a:pt x="9073" y="8522"/>
                      <a:pt x="9223" y="8948"/>
                    </a:cubicBezTo>
                    <a:cubicBezTo>
                      <a:pt x="9399" y="9349"/>
                      <a:pt x="9524" y="9750"/>
                      <a:pt x="9649" y="10101"/>
                    </a:cubicBezTo>
                    <a:cubicBezTo>
                      <a:pt x="10095" y="11561"/>
                      <a:pt x="10198" y="12507"/>
                      <a:pt x="10249" y="12507"/>
                    </a:cubicBezTo>
                    <a:cubicBezTo>
                      <a:pt x="10249" y="12507"/>
                      <a:pt x="10250" y="12507"/>
                      <a:pt x="10251" y="12507"/>
                    </a:cubicBezTo>
                    <a:cubicBezTo>
                      <a:pt x="10276" y="12507"/>
                      <a:pt x="10251" y="12281"/>
                      <a:pt x="10201" y="11855"/>
                    </a:cubicBezTo>
                    <a:cubicBezTo>
                      <a:pt x="10176" y="11630"/>
                      <a:pt x="10125" y="11379"/>
                      <a:pt x="10050" y="11078"/>
                    </a:cubicBezTo>
                    <a:cubicBezTo>
                      <a:pt x="9975" y="10778"/>
                      <a:pt x="9925" y="10427"/>
                      <a:pt x="9800" y="10076"/>
                    </a:cubicBezTo>
                    <a:cubicBezTo>
                      <a:pt x="9699" y="9700"/>
                      <a:pt x="9574" y="9299"/>
                      <a:pt x="9374" y="8873"/>
                    </a:cubicBezTo>
                    <a:cubicBezTo>
                      <a:pt x="9223" y="8447"/>
                      <a:pt x="9023" y="8021"/>
                      <a:pt x="8797" y="7545"/>
                    </a:cubicBezTo>
                    <a:cubicBezTo>
                      <a:pt x="8321" y="6642"/>
                      <a:pt x="7719" y="5690"/>
                      <a:pt x="6967" y="4763"/>
                    </a:cubicBezTo>
                    <a:cubicBezTo>
                      <a:pt x="6216" y="3860"/>
                      <a:pt x="5414" y="3083"/>
                      <a:pt x="4612" y="2432"/>
                    </a:cubicBezTo>
                    <a:cubicBezTo>
                      <a:pt x="4211" y="2131"/>
                      <a:pt x="3810" y="1830"/>
                      <a:pt x="3434" y="1580"/>
                    </a:cubicBezTo>
                    <a:cubicBezTo>
                      <a:pt x="3058" y="1329"/>
                      <a:pt x="2682" y="1128"/>
                      <a:pt x="2331" y="953"/>
                    </a:cubicBezTo>
                    <a:cubicBezTo>
                      <a:pt x="2005" y="753"/>
                      <a:pt x="1679" y="627"/>
                      <a:pt x="1404" y="502"/>
                    </a:cubicBezTo>
                    <a:cubicBezTo>
                      <a:pt x="1128" y="377"/>
                      <a:pt x="877" y="276"/>
                      <a:pt x="677" y="201"/>
                    </a:cubicBezTo>
                    <a:cubicBezTo>
                      <a:pt x="251" y="76"/>
                      <a:pt x="25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36"/>
              <p:cNvSpPr/>
              <p:nvPr/>
            </p:nvSpPr>
            <p:spPr>
              <a:xfrm>
                <a:off x="2946250" y="3194975"/>
                <a:ext cx="389125" cy="315825"/>
              </a:xfrm>
              <a:custGeom>
                <a:avLst/>
                <a:gdLst/>
                <a:ahLst/>
                <a:cxnLst/>
                <a:rect l="l" t="t" r="r" b="b"/>
                <a:pathLst>
                  <a:path w="15565" h="12633" extrusionOk="0">
                    <a:moveTo>
                      <a:pt x="8392" y="0"/>
                    </a:moveTo>
                    <a:cubicBezTo>
                      <a:pt x="3778" y="0"/>
                      <a:pt x="2525" y="2769"/>
                      <a:pt x="1655" y="4158"/>
                    </a:cubicBezTo>
                    <a:cubicBezTo>
                      <a:pt x="477" y="6037"/>
                      <a:pt x="1" y="8443"/>
                      <a:pt x="728" y="10549"/>
                    </a:cubicBezTo>
                    <a:cubicBezTo>
                      <a:pt x="1288" y="12171"/>
                      <a:pt x="2786" y="12633"/>
                      <a:pt x="4454" y="12633"/>
                    </a:cubicBezTo>
                    <a:cubicBezTo>
                      <a:pt x="4949" y="12633"/>
                      <a:pt x="5460" y="12592"/>
                      <a:pt x="5966" y="12529"/>
                    </a:cubicBezTo>
                    <a:cubicBezTo>
                      <a:pt x="9500" y="12103"/>
                      <a:pt x="12156" y="11777"/>
                      <a:pt x="15565" y="11501"/>
                    </a:cubicBezTo>
                    <a:lnTo>
                      <a:pt x="14688" y="1225"/>
                    </a:lnTo>
                    <a:cubicBezTo>
                      <a:pt x="12080" y="347"/>
                      <a:pt x="10025" y="0"/>
                      <a:pt x="8392" y="0"/>
                    </a:cubicBezTo>
                    <a:close/>
                  </a:path>
                </a:pathLst>
              </a:custGeom>
              <a:solidFill>
                <a:srgbClr val="C454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36"/>
              <p:cNvSpPr/>
              <p:nvPr/>
            </p:nvSpPr>
            <p:spPr>
              <a:xfrm>
                <a:off x="3451275" y="3333375"/>
                <a:ext cx="953675" cy="134100"/>
              </a:xfrm>
              <a:custGeom>
                <a:avLst/>
                <a:gdLst/>
                <a:ahLst/>
                <a:cxnLst/>
                <a:rect l="l" t="t" r="r" b="b"/>
                <a:pathLst>
                  <a:path w="38147" h="5364" extrusionOk="0">
                    <a:moveTo>
                      <a:pt x="1955" y="0"/>
                    </a:moveTo>
                    <a:lnTo>
                      <a:pt x="1930" y="50"/>
                    </a:lnTo>
                    <a:cubicBezTo>
                      <a:pt x="1329" y="1679"/>
                      <a:pt x="828" y="3008"/>
                      <a:pt x="502" y="3935"/>
                    </a:cubicBezTo>
                    <a:cubicBezTo>
                      <a:pt x="326" y="4386"/>
                      <a:pt x="201" y="4737"/>
                      <a:pt x="101" y="4988"/>
                    </a:cubicBezTo>
                    <a:cubicBezTo>
                      <a:pt x="76" y="5113"/>
                      <a:pt x="51" y="5188"/>
                      <a:pt x="26" y="5263"/>
                    </a:cubicBezTo>
                    <a:cubicBezTo>
                      <a:pt x="1" y="5339"/>
                      <a:pt x="1" y="5364"/>
                      <a:pt x="1" y="5364"/>
                    </a:cubicBezTo>
                    <a:cubicBezTo>
                      <a:pt x="1" y="5364"/>
                      <a:pt x="1" y="5339"/>
                      <a:pt x="51" y="5263"/>
                    </a:cubicBezTo>
                    <a:cubicBezTo>
                      <a:pt x="76" y="5213"/>
                      <a:pt x="101" y="5113"/>
                      <a:pt x="151" y="5013"/>
                    </a:cubicBezTo>
                    <a:cubicBezTo>
                      <a:pt x="251" y="4762"/>
                      <a:pt x="402" y="4411"/>
                      <a:pt x="577" y="3960"/>
                    </a:cubicBezTo>
                    <a:cubicBezTo>
                      <a:pt x="924" y="3044"/>
                      <a:pt x="1417" y="1760"/>
                      <a:pt x="2058" y="158"/>
                    </a:cubicBezTo>
                    <a:lnTo>
                      <a:pt x="2058" y="158"/>
                    </a:lnTo>
                    <a:cubicBezTo>
                      <a:pt x="5864" y="509"/>
                      <a:pt x="11269" y="1032"/>
                      <a:pt x="17244" y="1604"/>
                    </a:cubicBezTo>
                    <a:cubicBezTo>
                      <a:pt x="23008" y="2131"/>
                      <a:pt x="28221" y="2607"/>
                      <a:pt x="32031" y="2933"/>
                    </a:cubicBezTo>
                    <a:cubicBezTo>
                      <a:pt x="33911" y="3108"/>
                      <a:pt x="35439" y="3233"/>
                      <a:pt x="36517" y="3308"/>
                    </a:cubicBezTo>
                    <a:cubicBezTo>
                      <a:pt x="37018" y="3359"/>
                      <a:pt x="37419" y="3384"/>
                      <a:pt x="37720" y="3409"/>
                    </a:cubicBezTo>
                    <a:cubicBezTo>
                      <a:pt x="37845" y="3409"/>
                      <a:pt x="37971" y="3434"/>
                      <a:pt x="38046" y="3434"/>
                    </a:cubicBezTo>
                    <a:lnTo>
                      <a:pt x="38146" y="3434"/>
                    </a:lnTo>
                    <a:cubicBezTo>
                      <a:pt x="38146" y="3434"/>
                      <a:pt x="38121" y="3409"/>
                      <a:pt x="38046" y="3409"/>
                    </a:cubicBezTo>
                    <a:cubicBezTo>
                      <a:pt x="37971" y="3409"/>
                      <a:pt x="37870" y="3384"/>
                      <a:pt x="37720" y="3359"/>
                    </a:cubicBezTo>
                    <a:cubicBezTo>
                      <a:pt x="37444" y="3334"/>
                      <a:pt x="37018" y="3283"/>
                      <a:pt x="36517" y="3233"/>
                    </a:cubicBezTo>
                    <a:cubicBezTo>
                      <a:pt x="35439" y="3133"/>
                      <a:pt x="33911" y="2983"/>
                      <a:pt x="32031" y="2782"/>
                    </a:cubicBezTo>
                    <a:cubicBezTo>
                      <a:pt x="28246" y="2431"/>
                      <a:pt x="23033" y="1930"/>
                      <a:pt x="17269" y="1379"/>
                    </a:cubicBezTo>
                    <a:cubicBezTo>
                      <a:pt x="11229" y="827"/>
                      <a:pt x="5790" y="351"/>
                      <a:pt x="20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36"/>
              <p:cNvSpPr/>
              <p:nvPr/>
            </p:nvSpPr>
            <p:spPr>
              <a:xfrm>
                <a:off x="3912425" y="3647275"/>
                <a:ext cx="541400" cy="197725"/>
              </a:xfrm>
              <a:custGeom>
                <a:avLst/>
                <a:gdLst/>
                <a:ahLst/>
                <a:cxnLst/>
                <a:rect l="l" t="t" r="r" b="b"/>
                <a:pathLst>
                  <a:path w="21656" h="7909" extrusionOk="0">
                    <a:moveTo>
                      <a:pt x="21655" y="1"/>
                    </a:moveTo>
                    <a:cubicBezTo>
                      <a:pt x="14186" y="2858"/>
                      <a:pt x="7996" y="4988"/>
                      <a:pt x="302" y="7144"/>
                    </a:cubicBezTo>
                    <a:lnTo>
                      <a:pt x="1" y="7068"/>
                    </a:lnTo>
                    <a:lnTo>
                      <a:pt x="1" y="7068"/>
                    </a:lnTo>
                    <a:cubicBezTo>
                      <a:pt x="2096" y="7635"/>
                      <a:pt x="3919" y="7909"/>
                      <a:pt x="5628" y="7909"/>
                    </a:cubicBezTo>
                    <a:cubicBezTo>
                      <a:pt x="9130" y="7909"/>
                      <a:pt x="12150" y="6760"/>
                      <a:pt x="16041" y="4637"/>
                    </a:cubicBezTo>
                    <a:cubicBezTo>
                      <a:pt x="17144" y="4036"/>
                      <a:pt x="18472" y="3058"/>
                      <a:pt x="19475" y="2306"/>
                    </a:cubicBezTo>
                    <a:cubicBezTo>
                      <a:pt x="20627" y="1429"/>
                      <a:pt x="21655" y="1"/>
                      <a:pt x="21655" y="1"/>
                    </a:cubicBezTo>
                    <a:close/>
                  </a:path>
                </a:pathLst>
              </a:custGeom>
              <a:solidFill>
                <a:srgbClr val="C454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36"/>
              <p:cNvSpPr/>
              <p:nvPr/>
            </p:nvSpPr>
            <p:spPr>
              <a:xfrm>
                <a:off x="2985100" y="3125975"/>
                <a:ext cx="503175" cy="370950"/>
              </a:xfrm>
              <a:custGeom>
                <a:avLst/>
                <a:gdLst/>
                <a:ahLst/>
                <a:cxnLst/>
                <a:rect l="l" t="t" r="r" b="b"/>
                <a:pathLst>
                  <a:path w="20127" h="14838" extrusionOk="0">
                    <a:moveTo>
                      <a:pt x="1655" y="0"/>
                    </a:moveTo>
                    <a:cubicBezTo>
                      <a:pt x="1655" y="0"/>
                      <a:pt x="1054" y="1529"/>
                      <a:pt x="2683" y="2457"/>
                    </a:cubicBezTo>
                    <a:cubicBezTo>
                      <a:pt x="4337" y="3384"/>
                      <a:pt x="11680" y="5113"/>
                      <a:pt x="11680" y="5113"/>
                    </a:cubicBezTo>
                    <a:lnTo>
                      <a:pt x="352" y="4913"/>
                    </a:lnTo>
                    <a:lnTo>
                      <a:pt x="352" y="4913"/>
                    </a:lnTo>
                    <a:cubicBezTo>
                      <a:pt x="352" y="4913"/>
                      <a:pt x="1" y="6542"/>
                      <a:pt x="1304" y="7118"/>
                    </a:cubicBezTo>
                    <a:cubicBezTo>
                      <a:pt x="2582" y="7720"/>
                      <a:pt x="10627" y="7995"/>
                      <a:pt x="10627" y="7995"/>
                    </a:cubicBezTo>
                    <a:lnTo>
                      <a:pt x="327" y="9449"/>
                    </a:lnTo>
                    <a:cubicBezTo>
                      <a:pt x="327" y="9449"/>
                      <a:pt x="251" y="11103"/>
                      <a:pt x="2607" y="11128"/>
                    </a:cubicBezTo>
                    <a:cubicBezTo>
                      <a:pt x="4512" y="11128"/>
                      <a:pt x="8372" y="10853"/>
                      <a:pt x="9575" y="10677"/>
                    </a:cubicBezTo>
                    <a:cubicBezTo>
                      <a:pt x="9592" y="10675"/>
                      <a:pt x="9609" y="10674"/>
                      <a:pt x="9625" y="10674"/>
                    </a:cubicBezTo>
                    <a:cubicBezTo>
                      <a:pt x="9804" y="10674"/>
                      <a:pt x="9955" y="10794"/>
                      <a:pt x="10001" y="10978"/>
                    </a:cubicBezTo>
                    <a:cubicBezTo>
                      <a:pt x="10026" y="11178"/>
                      <a:pt x="9901" y="11354"/>
                      <a:pt x="9700" y="11404"/>
                    </a:cubicBezTo>
                    <a:lnTo>
                      <a:pt x="2858" y="13033"/>
                    </a:lnTo>
                    <a:cubicBezTo>
                      <a:pt x="1931" y="13234"/>
                      <a:pt x="1881" y="14562"/>
                      <a:pt x="2783" y="14813"/>
                    </a:cubicBezTo>
                    <a:cubicBezTo>
                      <a:pt x="2883" y="14838"/>
                      <a:pt x="3008" y="14838"/>
                      <a:pt x="3159" y="14838"/>
                    </a:cubicBezTo>
                    <a:cubicBezTo>
                      <a:pt x="4337" y="14712"/>
                      <a:pt x="11304" y="13835"/>
                      <a:pt x="11304" y="13835"/>
                    </a:cubicBezTo>
                    <a:lnTo>
                      <a:pt x="11680" y="14637"/>
                    </a:lnTo>
                    <a:lnTo>
                      <a:pt x="18673" y="13509"/>
                    </a:lnTo>
                    <a:lnTo>
                      <a:pt x="20126" y="9424"/>
                    </a:lnTo>
                    <a:lnTo>
                      <a:pt x="16718" y="4136"/>
                    </a:lnTo>
                    <a:cubicBezTo>
                      <a:pt x="16141" y="3208"/>
                      <a:pt x="15189" y="2557"/>
                      <a:pt x="14111" y="2356"/>
                    </a:cubicBezTo>
                    <a:lnTo>
                      <a:pt x="1655" y="0"/>
                    </a:ln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36"/>
              <p:cNvSpPr/>
              <p:nvPr/>
            </p:nvSpPr>
            <p:spPr>
              <a:xfrm>
                <a:off x="3209425" y="3398375"/>
                <a:ext cx="115300" cy="3402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1361" extrusionOk="0">
                    <a:moveTo>
                      <a:pt x="2739" y="0"/>
                    </a:moveTo>
                    <a:cubicBezTo>
                      <a:pt x="2678" y="0"/>
                      <a:pt x="2617" y="2"/>
                      <a:pt x="2557" y="7"/>
                    </a:cubicBezTo>
                    <a:cubicBezTo>
                      <a:pt x="1805" y="57"/>
                      <a:pt x="1203" y="282"/>
                      <a:pt x="752" y="383"/>
                    </a:cubicBezTo>
                    <a:cubicBezTo>
                      <a:pt x="301" y="483"/>
                      <a:pt x="0" y="508"/>
                      <a:pt x="0" y="533"/>
                    </a:cubicBezTo>
                    <a:cubicBezTo>
                      <a:pt x="0" y="548"/>
                      <a:pt x="111" y="573"/>
                      <a:pt x="305" y="573"/>
                    </a:cubicBezTo>
                    <a:cubicBezTo>
                      <a:pt x="431" y="573"/>
                      <a:pt x="590" y="563"/>
                      <a:pt x="777" y="533"/>
                    </a:cubicBezTo>
                    <a:cubicBezTo>
                      <a:pt x="1253" y="458"/>
                      <a:pt x="1880" y="282"/>
                      <a:pt x="2557" y="232"/>
                    </a:cubicBezTo>
                    <a:cubicBezTo>
                      <a:pt x="2640" y="226"/>
                      <a:pt x="2721" y="223"/>
                      <a:pt x="2801" y="223"/>
                    </a:cubicBezTo>
                    <a:cubicBezTo>
                      <a:pt x="3059" y="223"/>
                      <a:pt x="3299" y="256"/>
                      <a:pt x="3509" y="333"/>
                    </a:cubicBezTo>
                    <a:cubicBezTo>
                      <a:pt x="3785" y="433"/>
                      <a:pt x="4010" y="583"/>
                      <a:pt x="4186" y="734"/>
                    </a:cubicBezTo>
                    <a:cubicBezTo>
                      <a:pt x="4487" y="1059"/>
                      <a:pt x="4512" y="1360"/>
                      <a:pt x="4562" y="1360"/>
                    </a:cubicBezTo>
                    <a:cubicBezTo>
                      <a:pt x="4587" y="1360"/>
                      <a:pt x="4612" y="1009"/>
                      <a:pt x="4286" y="633"/>
                    </a:cubicBezTo>
                    <a:cubicBezTo>
                      <a:pt x="4136" y="433"/>
                      <a:pt x="3885" y="257"/>
                      <a:pt x="3584" y="132"/>
                    </a:cubicBezTo>
                    <a:cubicBezTo>
                      <a:pt x="3335" y="49"/>
                      <a:pt x="3034" y="0"/>
                      <a:pt x="2739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8" name="Google Shape;2688;p36"/>
              <p:cNvSpPr/>
              <p:nvPr/>
            </p:nvSpPr>
            <p:spPr>
              <a:xfrm>
                <a:off x="3161175" y="3321225"/>
                <a:ext cx="191125" cy="33475"/>
              </a:xfrm>
              <a:custGeom>
                <a:avLst/>
                <a:gdLst/>
                <a:ahLst/>
                <a:cxnLst/>
                <a:rect l="l" t="t" r="r" b="b"/>
                <a:pathLst>
                  <a:path w="7645" h="1339" extrusionOk="0">
                    <a:moveTo>
                      <a:pt x="5276" y="0"/>
                    </a:moveTo>
                    <a:cubicBezTo>
                      <a:pt x="4891" y="0"/>
                      <a:pt x="4483" y="23"/>
                      <a:pt x="4061" y="60"/>
                    </a:cubicBezTo>
                    <a:cubicBezTo>
                      <a:pt x="2933" y="160"/>
                      <a:pt x="1905" y="336"/>
                      <a:pt x="1178" y="461"/>
                    </a:cubicBezTo>
                    <a:cubicBezTo>
                      <a:pt x="452" y="612"/>
                      <a:pt x="0" y="712"/>
                      <a:pt x="0" y="737"/>
                    </a:cubicBezTo>
                    <a:cubicBezTo>
                      <a:pt x="0" y="741"/>
                      <a:pt x="14" y="743"/>
                      <a:pt x="40" y="743"/>
                    </a:cubicBezTo>
                    <a:cubicBezTo>
                      <a:pt x="164" y="743"/>
                      <a:pt x="581" y="695"/>
                      <a:pt x="1203" y="612"/>
                    </a:cubicBezTo>
                    <a:cubicBezTo>
                      <a:pt x="1930" y="536"/>
                      <a:pt x="2958" y="386"/>
                      <a:pt x="4086" y="286"/>
                    </a:cubicBezTo>
                    <a:cubicBezTo>
                      <a:pt x="4617" y="250"/>
                      <a:pt x="5132" y="204"/>
                      <a:pt x="5593" y="204"/>
                    </a:cubicBezTo>
                    <a:cubicBezTo>
                      <a:pt x="6111" y="204"/>
                      <a:pt x="6561" y="262"/>
                      <a:pt x="6893" y="461"/>
                    </a:cubicBezTo>
                    <a:cubicBezTo>
                      <a:pt x="7219" y="637"/>
                      <a:pt x="7394" y="862"/>
                      <a:pt x="7494" y="1038"/>
                    </a:cubicBezTo>
                    <a:cubicBezTo>
                      <a:pt x="7595" y="1213"/>
                      <a:pt x="7595" y="1338"/>
                      <a:pt x="7620" y="1338"/>
                    </a:cubicBezTo>
                    <a:cubicBezTo>
                      <a:pt x="7620" y="1338"/>
                      <a:pt x="7645" y="1213"/>
                      <a:pt x="7569" y="1013"/>
                    </a:cubicBezTo>
                    <a:cubicBezTo>
                      <a:pt x="7494" y="812"/>
                      <a:pt x="7319" y="536"/>
                      <a:pt x="6968" y="336"/>
                    </a:cubicBezTo>
                    <a:cubicBezTo>
                      <a:pt x="6642" y="110"/>
                      <a:pt x="6166" y="10"/>
                      <a:pt x="5690" y="10"/>
                    </a:cubicBezTo>
                    <a:cubicBezTo>
                      <a:pt x="5555" y="3"/>
                      <a:pt x="5418" y="0"/>
                      <a:pt x="5276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9" name="Google Shape;2689;p36"/>
              <p:cNvSpPr/>
              <p:nvPr/>
            </p:nvSpPr>
            <p:spPr>
              <a:xfrm>
                <a:off x="3230100" y="3251000"/>
                <a:ext cx="144750" cy="58575"/>
              </a:xfrm>
              <a:custGeom>
                <a:avLst/>
                <a:gdLst/>
                <a:ahLst/>
                <a:cxnLst/>
                <a:rect l="l" t="t" r="r" b="b"/>
                <a:pathLst>
                  <a:path w="5790" h="2343" extrusionOk="0">
                    <a:moveTo>
                      <a:pt x="42" y="0"/>
                    </a:moveTo>
                    <a:cubicBezTo>
                      <a:pt x="18" y="0"/>
                      <a:pt x="5" y="4"/>
                      <a:pt x="0" y="12"/>
                    </a:cubicBezTo>
                    <a:cubicBezTo>
                      <a:pt x="0" y="37"/>
                      <a:pt x="376" y="187"/>
                      <a:pt x="1003" y="238"/>
                    </a:cubicBezTo>
                    <a:cubicBezTo>
                      <a:pt x="1198" y="261"/>
                      <a:pt x="1419" y="267"/>
                      <a:pt x="1660" y="267"/>
                    </a:cubicBezTo>
                    <a:cubicBezTo>
                      <a:pt x="1952" y="267"/>
                      <a:pt x="2273" y="258"/>
                      <a:pt x="2609" y="258"/>
                    </a:cubicBezTo>
                    <a:cubicBezTo>
                      <a:pt x="2885" y="258"/>
                      <a:pt x="3171" y="264"/>
                      <a:pt x="3459" y="288"/>
                    </a:cubicBezTo>
                    <a:cubicBezTo>
                      <a:pt x="3910" y="338"/>
                      <a:pt x="4361" y="463"/>
                      <a:pt x="4712" y="664"/>
                    </a:cubicBezTo>
                    <a:cubicBezTo>
                      <a:pt x="5038" y="864"/>
                      <a:pt x="5314" y="1140"/>
                      <a:pt x="5464" y="1390"/>
                    </a:cubicBezTo>
                    <a:cubicBezTo>
                      <a:pt x="5790" y="1917"/>
                      <a:pt x="5665" y="2343"/>
                      <a:pt x="5715" y="2343"/>
                    </a:cubicBezTo>
                    <a:cubicBezTo>
                      <a:pt x="5740" y="2343"/>
                      <a:pt x="5765" y="2243"/>
                      <a:pt x="5765" y="2067"/>
                    </a:cubicBezTo>
                    <a:cubicBezTo>
                      <a:pt x="5790" y="1892"/>
                      <a:pt x="5740" y="1616"/>
                      <a:pt x="5589" y="1315"/>
                    </a:cubicBezTo>
                    <a:cubicBezTo>
                      <a:pt x="5439" y="1040"/>
                      <a:pt x="5188" y="714"/>
                      <a:pt x="4812" y="488"/>
                    </a:cubicBezTo>
                    <a:cubicBezTo>
                      <a:pt x="4437" y="263"/>
                      <a:pt x="3960" y="137"/>
                      <a:pt x="3484" y="87"/>
                    </a:cubicBezTo>
                    <a:cubicBezTo>
                      <a:pt x="3228" y="61"/>
                      <a:pt x="2980" y="52"/>
                      <a:pt x="2740" y="52"/>
                    </a:cubicBezTo>
                    <a:cubicBezTo>
                      <a:pt x="2203" y="52"/>
                      <a:pt x="1713" y="98"/>
                      <a:pt x="1302" y="98"/>
                    </a:cubicBezTo>
                    <a:cubicBezTo>
                      <a:pt x="1197" y="98"/>
                      <a:pt x="1097" y="95"/>
                      <a:pt x="1003" y="87"/>
                    </a:cubicBezTo>
                    <a:cubicBezTo>
                      <a:pt x="502" y="87"/>
                      <a:pt x="157" y="0"/>
                      <a:pt x="42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36"/>
              <p:cNvSpPr/>
              <p:nvPr/>
            </p:nvSpPr>
            <p:spPr>
              <a:xfrm>
                <a:off x="4384250" y="2884750"/>
                <a:ext cx="76450" cy="424200"/>
              </a:xfrm>
              <a:custGeom>
                <a:avLst/>
                <a:gdLst/>
                <a:ahLst/>
                <a:cxnLst/>
                <a:rect l="l" t="t" r="r" b="b"/>
                <a:pathLst>
                  <a:path w="3058" h="16968" extrusionOk="0">
                    <a:moveTo>
                      <a:pt x="3033" y="0"/>
                    </a:moveTo>
                    <a:cubicBezTo>
                      <a:pt x="3008" y="0"/>
                      <a:pt x="2983" y="251"/>
                      <a:pt x="2957" y="677"/>
                    </a:cubicBezTo>
                    <a:cubicBezTo>
                      <a:pt x="2957" y="902"/>
                      <a:pt x="2957" y="1178"/>
                      <a:pt x="2907" y="1479"/>
                    </a:cubicBezTo>
                    <a:cubicBezTo>
                      <a:pt x="2882" y="1780"/>
                      <a:pt x="2857" y="2131"/>
                      <a:pt x="2807" y="2532"/>
                    </a:cubicBezTo>
                    <a:cubicBezTo>
                      <a:pt x="2657" y="4060"/>
                      <a:pt x="2256" y="6191"/>
                      <a:pt x="1729" y="8522"/>
                    </a:cubicBezTo>
                    <a:cubicBezTo>
                      <a:pt x="1178" y="10827"/>
                      <a:pt x="677" y="12933"/>
                      <a:pt x="401" y="14461"/>
                    </a:cubicBezTo>
                    <a:cubicBezTo>
                      <a:pt x="251" y="15238"/>
                      <a:pt x="125" y="15865"/>
                      <a:pt x="75" y="16291"/>
                    </a:cubicBezTo>
                    <a:cubicBezTo>
                      <a:pt x="25" y="16742"/>
                      <a:pt x="0" y="16968"/>
                      <a:pt x="25" y="16968"/>
                    </a:cubicBezTo>
                    <a:cubicBezTo>
                      <a:pt x="25" y="16968"/>
                      <a:pt x="75" y="16742"/>
                      <a:pt x="175" y="16316"/>
                    </a:cubicBezTo>
                    <a:cubicBezTo>
                      <a:pt x="251" y="15890"/>
                      <a:pt x="376" y="15263"/>
                      <a:pt x="551" y="14512"/>
                    </a:cubicBezTo>
                    <a:cubicBezTo>
                      <a:pt x="852" y="12983"/>
                      <a:pt x="1404" y="10877"/>
                      <a:pt x="1930" y="8572"/>
                    </a:cubicBezTo>
                    <a:cubicBezTo>
                      <a:pt x="2481" y="6241"/>
                      <a:pt x="2832" y="4111"/>
                      <a:pt x="2957" y="2532"/>
                    </a:cubicBezTo>
                    <a:cubicBezTo>
                      <a:pt x="3008" y="2156"/>
                      <a:pt x="3033" y="1805"/>
                      <a:pt x="3033" y="1479"/>
                    </a:cubicBezTo>
                    <a:cubicBezTo>
                      <a:pt x="3058" y="1178"/>
                      <a:pt x="3058" y="902"/>
                      <a:pt x="3058" y="677"/>
                    </a:cubicBezTo>
                    <a:cubicBezTo>
                      <a:pt x="3058" y="251"/>
                      <a:pt x="3033" y="0"/>
                      <a:pt x="30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36"/>
              <p:cNvSpPr/>
              <p:nvPr/>
            </p:nvSpPr>
            <p:spPr>
              <a:xfrm>
                <a:off x="3904925" y="3830225"/>
                <a:ext cx="588350" cy="164200"/>
              </a:xfrm>
              <a:custGeom>
                <a:avLst/>
                <a:gdLst/>
                <a:ahLst/>
                <a:cxnLst/>
                <a:rect l="l" t="t" r="r" b="b"/>
                <a:pathLst>
                  <a:path w="23534" h="6568" extrusionOk="0">
                    <a:moveTo>
                      <a:pt x="0" y="1"/>
                    </a:moveTo>
                    <a:cubicBezTo>
                      <a:pt x="0" y="1"/>
                      <a:pt x="100" y="51"/>
                      <a:pt x="251" y="101"/>
                    </a:cubicBezTo>
                    <a:cubicBezTo>
                      <a:pt x="426" y="151"/>
                      <a:pt x="652" y="227"/>
                      <a:pt x="927" y="327"/>
                    </a:cubicBezTo>
                    <a:cubicBezTo>
                      <a:pt x="1529" y="502"/>
                      <a:pt x="2381" y="778"/>
                      <a:pt x="3409" y="1104"/>
                    </a:cubicBezTo>
                    <a:cubicBezTo>
                      <a:pt x="5539" y="1755"/>
                      <a:pt x="8446" y="2608"/>
                      <a:pt x="11704" y="3510"/>
                    </a:cubicBezTo>
                    <a:cubicBezTo>
                      <a:pt x="14963" y="4412"/>
                      <a:pt x="17895" y="5189"/>
                      <a:pt x="20050" y="5740"/>
                    </a:cubicBezTo>
                    <a:cubicBezTo>
                      <a:pt x="21103" y="5991"/>
                      <a:pt x="21955" y="6217"/>
                      <a:pt x="22582" y="6367"/>
                    </a:cubicBezTo>
                    <a:cubicBezTo>
                      <a:pt x="22857" y="6417"/>
                      <a:pt x="23108" y="6467"/>
                      <a:pt x="23283" y="6517"/>
                    </a:cubicBezTo>
                    <a:cubicBezTo>
                      <a:pt x="23434" y="6542"/>
                      <a:pt x="23534" y="6567"/>
                      <a:pt x="23534" y="6567"/>
                    </a:cubicBezTo>
                    <a:cubicBezTo>
                      <a:pt x="23534" y="6542"/>
                      <a:pt x="23434" y="6517"/>
                      <a:pt x="23283" y="6467"/>
                    </a:cubicBezTo>
                    <a:cubicBezTo>
                      <a:pt x="23108" y="6417"/>
                      <a:pt x="22882" y="6367"/>
                      <a:pt x="22607" y="6292"/>
                    </a:cubicBezTo>
                    <a:cubicBezTo>
                      <a:pt x="21980" y="6116"/>
                      <a:pt x="21128" y="5866"/>
                      <a:pt x="20075" y="5590"/>
                    </a:cubicBezTo>
                    <a:cubicBezTo>
                      <a:pt x="17920" y="4988"/>
                      <a:pt x="14988" y="4186"/>
                      <a:pt x="11754" y="3309"/>
                    </a:cubicBezTo>
                    <a:cubicBezTo>
                      <a:pt x="8521" y="2382"/>
                      <a:pt x="5614" y="1555"/>
                      <a:pt x="3459" y="953"/>
                    </a:cubicBezTo>
                    <a:cubicBezTo>
                      <a:pt x="2406" y="653"/>
                      <a:pt x="1554" y="427"/>
                      <a:pt x="952" y="252"/>
                    </a:cubicBezTo>
                    <a:cubicBezTo>
                      <a:pt x="652" y="176"/>
                      <a:pt x="426" y="101"/>
                      <a:pt x="251" y="51"/>
                    </a:cubicBezTo>
                    <a:cubicBezTo>
                      <a:pt x="100" y="26"/>
                      <a:pt x="25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36"/>
              <p:cNvSpPr/>
              <p:nvPr/>
            </p:nvSpPr>
            <p:spPr>
              <a:xfrm>
                <a:off x="3418075" y="659625"/>
                <a:ext cx="1036375" cy="1239425"/>
              </a:xfrm>
              <a:custGeom>
                <a:avLst/>
                <a:gdLst/>
                <a:ahLst/>
                <a:cxnLst/>
                <a:rect l="l" t="t" r="r" b="b"/>
                <a:pathLst>
                  <a:path w="41455" h="49577" extrusionOk="0">
                    <a:moveTo>
                      <a:pt x="29725" y="1"/>
                    </a:moveTo>
                    <a:cubicBezTo>
                      <a:pt x="25463" y="1"/>
                      <a:pt x="21219" y="2720"/>
                      <a:pt x="17845" y="5546"/>
                    </a:cubicBezTo>
                    <a:cubicBezTo>
                      <a:pt x="16658" y="4480"/>
                      <a:pt x="15078" y="3858"/>
                      <a:pt x="13271" y="3858"/>
                    </a:cubicBezTo>
                    <a:cubicBezTo>
                      <a:pt x="11721" y="3858"/>
                      <a:pt x="10003" y="4316"/>
                      <a:pt x="8221" y="5346"/>
                    </a:cubicBezTo>
                    <a:cubicBezTo>
                      <a:pt x="5614" y="6824"/>
                      <a:pt x="928" y="9381"/>
                      <a:pt x="0" y="12213"/>
                    </a:cubicBezTo>
                    <a:lnTo>
                      <a:pt x="4085" y="21837"/>
                    </a:lnTo>
                    <a:cubicBezTo>
                      <a:pt x="4386" y="27702"/>
                      <a:pt x="5314" y="33667"/>
                      <a:pt x="8045" y="38855"/>
                    </a:cubicBezTo>
                    <a:cubicBezTo>
                      <a:pt x="10777" y="44068"/>
                      <a:pt x="15589" y="48429"/>
                      <a:pt x="21379" y="49406"/>
                    </a:cubicBezTo>
                    <a:cubicBezTo>
                      <a:pt x="22075" y="49520"/>
                      <a:pt x="22782" y="49576"/>
                      <a:pt x="23490" y="49576"/>
                    </a:cubicBezTo>
                    <a:cubicBezTo>
                      <a:pt x="28679" y="49576"/>
                      <a:pt x="33964" y="46585"/>
                      <a:pt x="35640" y="41712"/>
                    </a:cubicBezTo>
                    <a:cubicBezTo>
                      <a:pt x="36141" y="40208"/>
                      <a:pt x="36316" y="38579"/>
                      <a:pt x="37118" y="37200"/>
                    </a:cubicBezTo>
                    <a:cubicBezTo>
                      <a:pt x="38121" y="35521"/>
                      <a:pt x="39925" y="34393"/>
                      <a:pt x="40677" y="32589"/>
                    </a:cubicBezTo>
                    <a:cubicBezTo>
                      <a:pt x="41454" y="30659"/>
                      <a:pt x="40777" y="28454"/>
                      <a:pt x="39900" y="26549"/>
                    </a:cubicBezTo>
                    <a:cubicBezTo>
                      <a:pt x="38998" y="24669"/>
                      <a:pt x="37895" y="22764"/>
                      <a:pt x="37820" y="20684"/>
                    </a:cubicBezTo>
                    <a:cubicBezTo>
                      <a:pt x="37695" y="17626"/>
                      <a:pt x="39800" y="14920"/>
                      <a:pt x="40326" y="11887"/>
                    </a:cubicBezTo>
                    <a:cubicBezTo>
                      <a:pt x="41254" y="6774"/>
                      <a:pt x="37168" y="1611"/>
                      <a:pt x="32131" y="308"/>
                    </a:cubicBezTo>
                    <a:cubicBezTo>
                      <a:pt x="31332" y="97"/>
                      <a:pt x="30528" y="1"/>
                      <a:pt x="297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3" name="Google Shape;2693;p36"/>
              <p:cNvSpPr/>
              <p:nvPr/>
            </p:nvSpPr>
            <p:spPr>
              <a:xfrm>
                <a:off x="3524575" y="912050"/>
                <a:ext cx="746900" cy="1527050"/>
              </a:xfrm>
              <a:custGeom>
                <a:avLst/>
                <a:gdLst/>
                <a:ahLst/>
                <a:cxnLst/>
                <a:rect l="l" t="t" r="r" b="b"/>
                <a:pathLst>
                  <a:path w="29876" h="61082" extrusionOk="0">
                    <a:moveTo>
                      <a:pt x="18818" y="1"/>
                    </a:moveTo>
                    <a:cubicBezTo>
                      <a:pt x="18291" y="1"/>
                      <a:pt x="17756" y="45"/>
                      <a:pt x="17219" y="136"/>
                    </a:cubicBezTo>
                    <a:lnTo>
                      <a:pt x="1" y="6026"/>
                    </a:lnTo>
                    <a:lnTo>
                      <a:pt x="1154" y="52342"/>
                    </a:lnTo>
                    <a:cubicBezTo>
                      <a:pt x="1555" y="57345"/>
                      <a:pt x="5913" y="61082"/>
                      <a:pt x="11170" y="61082"/>
                    </a:cubicBezTo>
                    <a:cubicBezTo>
                      <a:pt x="11496" y="61082"/>
                      <a:pt x="11825" y="61068"/>
                      <a:pt x="12156" y="61038"/>
                    </a:cubicBezTo>
                    <a:cubicBezTo>
                      <a:pt x="17896" y="60562"/>
                      <a:pt x="22282" y="55800"/>
                      <a:pt x="21956" y="50437"/>
                    </a:cubicBezTo>
                    <a:cubicBezTo>
                      <a:pt x="21605" y="44798"/>
                      <a:pt x="21329" y="38858"/>
                      <a:pt x="21329" y="38858"/>
                    </a:cubicBezTo>
                    <a:cubicBezTo>
                      <a:pt x="21329" y="38858"/>
                      <a:pt x="28522" y="37179"/>
                      <a:pt x="29400" y="27605"/>
                    </a:cubicBezTo>
                    <a:cubicBezTo>
                      <a:pt x="29876" y="22717"/>
                      <a:pt x="29074" y="14672"/>
                      <a:pt x="28247" y="8281"/>
                    </a:cubicBezTo>
                    <a:cubicBezTo>
                      <a:pt x="27616" y="3483"/>
                      <a:pt x="23502" y="1"/>
                      <a:pt x="18818" y="1"/>
                    </a:cubicBez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4" name="Google Shape;2694;p36"/>
              <p:cNvSpPr/>
              <p:nvPr/>
            </p:nvSpPr>
            <p:spPr>
              <a:xfrm>
                <a:off x="4115450" y="1264850"/>
                <a:ext cx="63925" cy="58700"/>
              </a:xfrm>
              <a:custGeom>
                <a:avLst/>
                <a:gdLst/>
                <a:ahLst/>
                <a:cxnLst/>
                <a:rect l="l" t="t" r="r" b="b"/>
                <a:pathLst>
                  <a:path w="2557" h="2348" extrusionOk="0">
                    <a:moveTo>
                      <a:pt x="1320" y="1"/>
                    </a:moveTo>
                    <a:cubicBezTo>
                      <a:pt x="1273" y="1"/>
                      <a:pt x="1226" y="3"/>
                      <a:pt x="1178" y="9"/>
                    </a:cubicBezTo>
                    <a:cubicBezTo>
                      <a:pt x="501" y="109"/>
                      <a:pt x="0" y="686"/>
                      <a:pt x="75" y="1312"/>
                    </a:cubicBezTo>
                    <a:cubicBezTo>
                      <a:pt x="145" y="1916"/>
                      <a:pt x="645" y="2348"/>
                      <a:pt x="1257" y="2348"/>
                    </a:cubicBezTo>
                    <a:cubicBezTo>
                      <a:pt x="1305" y="2348"/>
                      <a:pt x="1354" y="2345"/>
                      <a:pt x="1404" y="2340"/>
                    </a:cubicBezTo>
                    <a:cubicBezTo>
                      <a:pt x="2055" y="2265"/>
                      <a:pt x="2557" y="1688"/>
                      <a:pt x="2481" y="1036"/>
                    </a:cubicBezTo>
                    <a:cubicBezTo>
                      <a:pt x="2435" y="432"/>
                      <a:pt x="1915" y="1"/>
                      <a:pt x="132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36"/>
              <p:cNvSpPr/>
              <p:nvPr/>
            </p:nvSpPr>
            <p:spPr>
              <a:xfrm>
                <a:off x="4086000" y="1231700"/>
                <a:ext cx="123450" cy="3577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1431" extrusionOk="0">
                    <a:moveTo>
                      <a:pt x="2619" y="0"/>
                    </a:moveTo>
                    <a:cubicBezTo>
                      <a:pt x="2549" y="0"/>
                      <a:pt x="2478" y="2"/>
                      <a:pt x="2406" y="7"/>
                    </a:cubicBezTo>
                    <a:cubicBezTo>
                      <a:pt x="1604" y="57"/>
                      <a:pt x="927" y="383"/>
                      <a:pt x="526" y="708"/>
                    </a:cubicBezTo>
                    <a:cubicBezTo>
                      <a:pt x="125" y="1059"/>
                      <a:pt x="0" y="1335"/>
                      <a:pt x="75" y="1410"/>
                    </a:cubicBezTo>
                    <a:cubicBezTo>
                      <a:pt x="89" y="1424"/>
                      <a:pt x="110" y="1431"/>
                      <a:pt x="137" y="1431"/>
                    </a:cubicBezTo>
                    <a:cubicBezTo>
                      <a:pt x="398" y="1431"/>
                      <a:pt x="1252" y="827"/>
                      <a:pt x="2456" y="758"/>
                    </a:cubicBezTo>
                    <a:cubicBezTo>
                      <a:pt x="2534" y="754"/>
                      <a:pt x="2610" y="752"/>
                      <a:pt x="2684" y="752"/>
                    </a:cubicBezTo>
                    <a:cubicBezTo>
                      <a:pt x="3729" y="752"/>
                      <a:pt x="4514" y="1159"/>
                      <a:pt x="4782" y="1159"/>
                    </a:cubicBezTo>
                    <a:cubicBezTo>
                      <a:pt x="4819" y="1159"/>
                      <a:pt x="4846" y="1151"/>
                      <a:pt x="4862" y="1134"/>
                    </a:cubicBezTo>
                    <a:cubicBezTo>
                      <a:pt x="4938" y="1059"/>
                      <a:pt x="4762" y="758"/>
                      <a:pt x="4361" y="483"/>
                    </a:cubicBezTo>
                    <a:cubicBezTo>
                      <a:pt x="3972" y="231"/>
                      <a:pt x="3353" y="0"/>
                      <a:pt x="261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36"/>
              <p:cNvSpPr/>
              <p:nvPr/>
            </p:nvSpPr>
            <p:spPr>
              <a:xfrm>
                <a:off x="3801525" y="1298075"/>
                <a:ext cx="63300" cy="58075"/>
              </a:xfrm>
              <a:custGeom>
                <a:avLst/>
                <a:gdLst/>
                <a:ahLst/>
                <a:cxnLst/>
                <a:rect l="l" t="t" r="r" b="b"/>
                <a:pathLst>
                  <a:path w="2532" h="2323" extrusionOk="0">
                    <a:moveTo>
                      <a:pt x="1300" y="0"/>
                    </a:moveTo>
                    <a:cubicBezTo>
                      <a:pt x="1252" y="0"/>
                      <a:pt x="1203" y="3"/>
                      <a:pt x="1154" y="8"/>
                    </a:cubicBezTo>
                    <a:cubicBezTo>
                      <a:pt x="477" y="83"/>
                      <a:pt x="1" y="660"/>
                      <a:pt x="76" y="1312"/>
                    </a:cubicBezTo>
                    <a:cubicBezTo>
                      <a:pt x="122" y="1892"/>
                      <a:pt x="642" y="2322"/>
                      <a:pt x="1237" y="2322"/>
                    </a:cubicBezTo>
                    <a:cubicBezTo>
                      <a:pt x="1284" y="2322"/>
                      <a:pt x="1331" y="2320"/>
                      <a:pt x="1379" y="2314"/>
                    </a:cubicBezTo>
                    <a:cubicBezTo>
                      <a:pt x="2056" y="2239"/>
                      <a:pt x="2532" y="1662"/>
                      <a:pt x="2482" y="1011"/>
                    </a:cubicBezTo>
                    <a:cubicBezTo>
                      <a:pt x="2412" y="430"/>
                      <a:pt x="1912" y="0"/>
                      <a:pt x="130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7" name="Google Shape;2697;p36"/>
              <p:cNvSpPr/>
              <p:nvPr/>
            </p:nvSpPr>
            <p:spPr>
              <a:xfrm>
                <a:off x="3765200" y="1258625"/>
                <a:ext cx="122825" cy="35800"/>
              </a:xfrm>
              <a:custGeom>
                <a:avLst/>
                <a:gdLst/>
                <a:ahLst/>
                <a:cxnLst/>
                <a:rect l="l" t="t" r="r" b="b"/>
                <a:pathLst>
                  <a:path w="4913" h="1432" extrusionOk="0">
                    <a:moveTo>
                      <a:pt x="2618" y="1"/>
                    </a:moveTo>
                    <a:cubicBezTo>
                      <a:pt x="2549" y="1"/>
                      <a:pt x="2478" y="3"/>
                      <a:pt x="2406" y="7"/>
                    </a:cubicBezTo>
                    <a:cubicBezTo>
                      <a:pt x="1604" y="57"/>
                      <a:pt x="927" y="383"/>
                      <a:pt x="526" y="709"/>
                    </a:cubicBezTo>
                    <a:cubicBezTo>
                      <a:pt x="125" y="1035"/>
                      <a:pt x="0" y="1336"/>
                      <a:pt x="75" y="1411"/>
                    </a:cubicBezTo>
                    <a:cubicBezTo>
                      <a:pt x="89" y="1425"/>
                      <a:pt x="110" y="1431"/>
                      <a:pt x="137" y="1431"/>
                    </a:cubicBezTo>
                    <a:cubicBezTo>
                      <a:pt x="397" y="1431"/>
                      <a:pt x="1249" y="827"/>
                      <a:pt x="2431" y="759"/>
                    </a:cubicBezTo>
                    <a:cubicBezTo>
                      <a:pt x="2531" y="752"/>
                      <a:pt x="2628" y="748"/>
                      <a:pt x="2723" y="748"/>
                    </a:cubicBezTo>
                    <a:cubicBezTo>
                      <a:pt x="3740" y="748"/>
                      <a:pt x="4495" y="1141"/>
                      <a:pt x="4770" y="1141"/>
                    </a:cubicBezTo>
                    <a:cubicBezTo>
                      <a:pt x="4813" y="1141"/>
                      <a:pt x="4844" y="1132"/>
                      <a:pt x="4862" y="1110"/>
                    </a:cubicBezTo>
                    <a:cubicBezTo>
                      <a:pt x="4912" y="1035"/>
                      <a:pt x="4762" y="759"/>
                      <a:pt x="4336" y="483"/>
                    </a:cubicBezTo>
                    <a:cubicBezTo>
                      <a:pt x="3970" y="232"/>
                      <a:pt x="3353" y="1"/>
                      <a:pt x="261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8" name="Google Shape;2698;p36"/>
              <p:cNvSpPr/>
              <p:nvPr/>
            </p:nvSpPr>
            <p:spPr>
              <a:xfrm>
                <a:off x="3984475" y="1249975"/>
                <a:ext cx="120350" cy="272225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10889" extrusionOk="0">
                    <a:moveTo>
                      <a:pt x="158" y="1"/>
                    </a:moveTo>
                    <a:cubicBezTo>
                      <a:pt x="155" y="1"/>
                      <a:pt x="153" y="1"/>
                      <a:pt x="151" y="2"/>
                    </a:cubicBezTo>
                    <a:cubicBezTo>
                      <a:pt x="1" y="78"/>
                      <a:pt x="1204" y="2985"/>
                      <a:pt x="2808" y="6519"/>
                    </a:cubicBezTo>
                    <a:cubicBezTo>
                      <a:pt x="3209" y="7371"/>
                      <a:pt x="3585" y="8198"/>
                      <a:pt x="3961" y="8975"/>
                    </a:cubicBezTo>
                    <a:cubicBezTo>
                      <a:pt x="4136" y="9376"/>
                      <a:pt x="4312" y="9727"/>
                      <a:pt x="4237" y="9952"/>
                    </a:cubicBezTo>
                    <a:cubicBezTo>
                      <a:pt x="4186" y="10203"/>
                      <a:pt x="3886" y="10278"/>
                      <a:pt x="3560" y="10328"/>
                    </a:cubicBezTo>
                    <a:cubicBezTo>
                      <a:pt x="2257" y="10579"/>
                      <a:pt x="1455" y="10779"/>
                      <a:pt x="1455" y="10855"/>
                    </a:cubicBezTo>
                    <a:cubicBezTo>
                      <a:pt x="1455" y="10877"/>
                      <a:pt x="1529" y="10888"/>
                      <a:pt x="1669" y="10888"/>
                    </a:cubicBezTo>
                    <a:cubicBezTo>
                      <a:pt x="1996" y="10888"/>
                      <a:pt x="2680" y="10827"/>
                      <a:pt x="3610" y="10704"/>
                    </a:cubicBezTo>
                    <a:cubicBezTo>
                      <a:pt x="3760" y="10704"/>
                      <a:pt x="3961" y="10679"/>
                      <a:pt x="4161" y="10604"/>
                    </a:cubicBezTo>
                    <a:cubicBezTo>
                      <a:pt x="4387" y="10529"/>
                      <a:pt x="4613" y="10328"/>
                      <a:pt x="4688" y="10078"/>
                    </a:cubicBezTo>
                    <a:cubicBezTo>
                      <a:pt x="4813" y="9576"/>
                      <a:pt x="4587" y="9150"/>
                      <a:pt x="4437" y="8774"/>
                    </a:cubicBezTo>
                    <a:cubicBezTo>
                      <a:pt x="4086" y="7972"/>
                      <a:pt x="3710" y="7145"/>
                      <a:pt x="3309" y="6268"/>
                    </a:cubicBezTo>
                    <a:cubicBezTo>
                      <a:pt x="1726" y="2805"/>
                      <a:pt x="338" y="1"/>
                      <a:pt x="15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9" name="Google Shape;2699;p36"/>
              <p:cNvSpPr/>
              <p:nvPr/>
            </p:nvSpPr>
            <p:spPr>
              <a:xfrm>
                <a:off x="3735125" y="1819575"/>
                <a:ext cx="325825" cy="127325"/>
              </a:xfrm>
              <a:custGeom>
                <a:avLst/>
                <a:gdLst/>
                <a:ahLst/>
                <a:cxnLst/>
                <a:rect l="l" t="t" r="r" b="b"/>
                <a:pathLst>
                  <a:path w="13033" h="5093" extrusionOk="0">
                    <a:moveTo>
                      <a:pt x="0" y="0"/>
                    </a:moveTo>
                    <a:cubicBezTo>
                      <a:pt x="0" y="1"/>
                      <a:pt x="2887" y="5093"/>
                      <a:pt x="10238" y="5093"/>
                    </a:cubicBezTo>
                    <a:cubicBezTo>
                      <a:pt x="11107" y="5093"/>
                      <a:pt x="12037" y="5022"/>
                      <a:pt x="13033" y="4863"/>
                    </a:cubicBezTo>
                    <a:lnTo>
                      <a:pt x="12907" y="2557"/>
                    </a:lnTo>
                    <a:cubicBezTo>
                      <a:pt x="12907" y="2557"/>
                      <a:pt x="12224" y="2646"/>
                      <a:pt x="11073" y="2646"/>
                    </a:cubicBezTo>
                    <a:cubicBezTo>
                      <a:pt x="8719" y="2646"/>
                      <a:pt x="4410" y="2273"/>
                      <a:pt x="0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0" name="Google Shape;2700;p36"/>
              <p:cNvSpPr/>
              <p:nvPr/>
            </p:nvSpPr>
            <p:spPr>
              <a:xfrm>
                <a:off x="3736375" y="1137275"/>
                <a:ext cx="151650" cy="49250"/>
              </a:xfrm>
              <a:custGeom>
                <a:avLst/>
                <a:gdLst/>
                <a:ahLst/>
                <a:cxnLst/>
                <a:rect l="l" t="t" r="r" b="b"/>
                <a:pathLst>
                  <a:path w="6066" h="1970" extrusionOk="0">
                    <a:moveTo>
                      <a:pt x="3746" y="1"/>
                    </a:moveTo>
                    <a:cubicBezTo>
                      <a:pt x="3455" y="1"/>
                      <a:pt x="3148" y="23"/>
                      <a:pt x="2832" y="74"/>
                    </a:cubicBezTo>
                    <a:cubicBezTo>
                      <a:pt x="1930" y="250"/>
                      <a:pt x="1153" y="626"/>
                      <a:pt x="677" y="1002"/>
                    </a:cubicBezTo>
                    <a:cubicBezTo>
                      <a:pt x="201" y="1378"/>
                      <a:pt x="0" y="1728"/>
                      <a:pt x="100" y="1879"/>
                    </a:cubicBezTo>
                    <a:cubicBezTo>
                      <a:pt x="148" y="1942"/>
                      <a:pt x="240" y="1969"/>
                      <a:pt x="369" y="1969"/>
                    </a:cubicBezTo>
                    <a:cubicBezTo>
                      <a:pt x="850" y="1969"/>
                      <a:pt x="1853" y="1600"/>
                      <a:pt x="3058" y="1403"/>
                    </a:cubicBezTo>
                    <a:cubicBezTo>
                      <a:pt x="4587" y="1102"/>
                      <a:pt x="5915" y="1202"/>
                      <a:pt x="6015" y="826"/>
                    </a:cubicBezTo>
                    <a:cubicBezTo>
                      <a:pt x="6065" y="651"/>
                      <a:pt x="5765" y="400"/>
                      <a:pt x="5188" y="200"/>
                    </a:cubicBezTo>
                    <a:cubicBezTo>
                      <a:pt x="4808" y="84"/>
                      <a:pt x="4308" y="1"/>
                      <a:pt x="3746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1" name="Google Shape;2701;p36"/>
              <p:cNvSpPr/>
              <p:nvPr/>
            </p:nvSpPr>
            <p:spPr>
              <a:xfrm>
                <a:off x="4075975" y="1135350"/>
                <a:ext cx="115925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4637" h="1507" extrusionOk="0">
                    <a:moveTo>
                      <a:pt x="2281" y="1"/>
                    </a:moveTo>
                    <a:cubicBezTo>
                      <a:pt x="1529" y="51"/>
                      <a:pt x="877" y="302"/>
                      <a:pt x="501" y="627"/>
                    </a:cubicBezTo>
                    <a:cubicBezTo>
                      <a:pt x="125" y="928"/>
                      <a:pt x="0" y="1229"/>
                      <a:pt x="100" y="1379"/>
                    </a:cubicBezTo>
                    <a:cubicBezTo>
                      <a:pt x="172" y="1474"/>
                      <a:pt x="310" y="1507"/>
                      <a:pt x="501" y="1507"/>
                    </a:cubicBezTo>
                    <a:cubicBezTo>
                      <a:pt x="913" y="1507"/>
                      <a:pt x="1569" y="1354"/>
                      <a:pt x="2306" y="1354"/>
                    </a:cubicBezTo>
                    <a:cubicBezTo>
                      <a:pt x="2463" y="1344"/>
                      <a:pt x="2617" y="1339"/>
                      <a:pt x="2765" y="1339"/>
                    </a:cubicBezTo>
                    <a:cubicBezTo>
                      <a:pt x="3238" y="1339"/>
                      <a:pt x="3656" y="1381"/>
                      <a:pt x="3972" y="1381"/>
                    </a:cubicBezTo>
                    <a:cubicBezTo>
                      <a:pt x="4248" y="1381"/>
                      <a:pt x="4446" y="1349"/>
                      <a:pt x="4537" y="1229"/>
                    </a:cubicBezTo>
                    <a:cubicBezTo>
                      <a:pt x="4637" y="1079"/>
                      <a:pt x="4486" y="778"/>
                      <a:pt x="4085" y="502"/>
                    </a:cubicBezTo>
                    <a:cubicBezTo>
                      <a:pt x="3684" y="226"/>
                      <a:pt x="3008" y="1"/>
                      <a:pt x="228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2" name="Google Shape;2702;p36"/>
              <p:cNvSpPr/>
              <p:nvPr/>
            </p:nvSpPr>
            <p:spPr>
              <a:xfrm>
                <a:off x="3938125" y="1582725"/>
                <a:ext cx="111550" cy="94200"/>
              </a:xfrm>
              <a:custGeom>
                <a:avLst/>
                <a:gdLst/>
                <a:ahLst/>
                <a:cxnLst/>
                <a:rect l="l" t="t" r="r" b="b"/>
                <a:pathLst>
                  <a:path w="4462" h="3768" extrusionOk="0">
                    <a:moveTo>
                      <a:pt x="1279" y="1"/>
                    </a:moveTo>
                    <a:cubicBezTo>
                      <a:pt x="477" y="352"/>
                      <a:pt x="0" y="1304"/>
                      <a:pt x="176" y="2131"/>
                    </a:cubicBezTo>
                    <a:cubicBezTo>
                      <a:pt x="351" y="2983"/>
                      <a:pt x="1128" y="3660"/>
                      <a:pt x="2005" y="3760"/>
                    </a:cubicBezTo>
                    <a:cubicBezTo>
                      <a:pt x="2064" y="3765"/>
                      <a:pt x="2124" y="3768"/>
                      <a:pt x="2183" y="3768"/>
                    </a:cubicBezTo>
                    <a:cubicBezTo>
                      <a:pt x="2977" y="3768"/>
                      <a:pt x="3764" y="3307"/>
                      <a:pt x="4161" y="2607"/>
                    </a:cubicBezTo>
                    <a:cubicBezTo>
                      <a:pt x="4361" y="2256"/>
                      <a:pt x="4462" y="1830"/>
                      <a:pt x="4286" y="1454"/>
                    </a:cubicBezTo>
                    <a:cubicBezTo>
                      <a:pt x="4186" y="1179"/>
                      <a:pt x="3935" y="1003"/>
                      <a:pt x="3685" y="853"/>
                    </a:cubicBezTo>
                    <a:cubicBezTo>
                      <a:pt x="2807" y="302"/>
                      <a:pt x="2306" y="26"/>
                      <a:pt x="1279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3" name="Google Shape;2703;p36"/>
              <p:cNvSpPr/>
              <p:nvPr/>
            </p:nvSpPr>
            <p:spPr>
              <a:xfrm>
                <a:off x="3931225" y="1570625"/>
                <a:ext cx="125900" cy="72500"/>
              </a:xfrm>
              <a:custGeom>
                <a:avLst/>
                <a:gdLst/>
                <a:ahLst/>
                <a:cxnLst/>
                <a:rect l="l" t="t" r="r" b="b"/>
                <a:pathLst>
                  <a:path w="5036" h="2900" extrusionOk="0">
                    <a:moveTo>
                      <a:pt x="109" y="1"/>
                    </a:moveTo>
                    <a:cubicBezTo>
                      <a:pt x="96" y="1"/>
                      <a:pt x="85" y="3"/>
                      <a:pt x="76" y="9"/>
                    </a:cubicBezTo>
                    <a:cubicBezTo>
                      <a:pt x="1" y="59"/>
                      <a:pt x="101" y="410"/>
                      <a:pt x="452" y="861"/>
                    </a:cubicBezTo>
                    <a:cubicBezTo>
                      <a:pt x="778" y="1287"/>
                      <a:pt x="1354" y="1813"/>
                      <a:pt x="2081" y="2214"/>
                    </a:cubicBezTo>
                    <a:cubicBezTo>
                      <a:pt x="2808" y="2640"/>
                      <a:pt x="3560" y="2866"/>
                      <a:pt x="4136" y="2891"/>
                    </a:cubicBezTo>
                    <a:cubicBezTo>
                      <a:pt x="4203" y="2897"/>
                      <a:pt x="4267" y="2900"/>
                      <a:pt x="4328" y="2900"/>
                    </a:cubicBezTo>
                    <a:cubicBezTo>
                      <a:pt x="4767" y="2900"/>
                      <a:pt x="5035" y="2756"/>
                      <a:pt x="5013" y="2690"/>
                    </a:cubicBezTo>
                    <a:cubicBezTo>
                      <a:pt x="5013" y="2565"/>
                      <a:pt x="4687" y="2515"/>
                      <a:pt x="4236" y="2339"/>
                    </a:cubicBezTo>
                    <a:cubicBezTo>
                      <a:pt x="3760" y="2189"/>
                      <a:pt x="3134" y="1913"/>
                      <a:pt x="2457" y="1537"/>
                    </a:cubicBezTo>
                    <a:cubicBezTo>
                      <a:pt x="1197" y="848"/>
                      <a:pt x="343" y="1"/>
                      <a:pt x="1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4" name="Google Shape;2704;p36"/>
              <p:cNvSpPr/>
              <p:nvPr/>
            </p:nvSpPr>
            <p:spPr>
              <a:xfrm>
                <a:off x="3886750" y="1416075"/>
                <a:ext cx="17550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02" extrusionOk="0">
                    <a:moveTo>
                      <a:pt x="351" y="0"/>
                    </a:moveTo>
                    <a:cubicBezTo>
                      <a:pt x="151" y="0"/>
                      <a:pt x="0" y="175"/>
                      <a:pt x="0" y="351"/>
                    </a:cubicBezTo>
                    <a:cubicBezTo>
                      <a:pt x="0" y="551"/>
                      <a:pt x="151" y="702"/>
                      <a:pt x="351" y="702"/>
                    </a:cubicBezTo>
                    <a:cubicBezTo>
                      <a:pt x="552" y="702"/>
                      <a:pt x="702" y="551"/>
                      <a:pt x="702" y="351"/>
                    </a:cubicBezTo>
                    <a:cubicBezTo>
                      <a:pt x="702" y="175"/>
                      <a:pt x="552" y="0"/>
                      <a:pt x="351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5" name="Google Shape;2705;p36"/>
              <p:cNvSpPr/>
              <p:nvPr/>
            </p:nvSpPr>
            <p:spPr>
              <a:xfrm>
                <a:off x="4132350" y="1373450"/>
                <a:ext cx="1695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678" h="703" extrusionOk="0">
                    <a:moveTo>
                      <a:pt x="352" y="1"/>
                    </a:moveTo>
                    <a:cubicBezTo>
                      <a:pt x="151" y="1"/>
                      <a:pt x="1" y="176"/>
                      <a:pt x="1" y="352"/>
                    </a:cubicBezTo>
                    <a:cubicBezTo>
                      <a:pt x="1" y="552"/>
                      <a:pt x="151" y="703"/>
                      <a:pt x="352" y="703"/>
                    </a:cubicBezTo>
                    <a:cubicBezTo>
                      <a:pt x="527" y="703"/>
                      <a:pt x="678" y="552"/>
                      <a:pt x="678" y="352"/>
                    </a:cubicBezTo>
                    <a:cubicBezTo>
                      <a:pt x="678" y="176"/>
                      <a:pt x="527" y="1"/>
                      <a:pt x="352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6" name="Google Shape;2706;p36"/>
              <p:cNvSpPr/>
              <p:nvPr/>
            </p:nvSpPr>
            <p:spPr>
              <a:xfrm>
                <a:off x="4179975" y="1396650"/>
                <a:ext cx="17575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77" extrusionOk="0">
                    <a:moveTo>
                      <a:pt x="351" y="0"/>
                    </a:moveTo>
                    <a:cubicBezTo>
                      <a:pt x="151" y="0"/>
                      <a:pt x="1" y="150"/>
                      <a:pt x="1" y="326"/>
                    </a:cubicBezTo>
                    <a:cubicBezTo>
                      <a:pt x="1" y="526"/>
                      <a:pt x="151" y="677"/>
                      <a:pt x="351" y="677"/>
                    </a:cubicBezTo>
                    <a:cubicBezTo>
                      <a:pt x="552" y="677"/>
                      <a:pt x="702" y="526"/>
                      <a:pt x="702" y="326"/>
                    </a:cubicBezTo>
                    <a:cubicBezTo>
                      <a:pt x="702" y="150"/>
                      <a:pt x="552" y="0"/>
                      <a:pt x="351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36"/>
              <p:cNvSpPr/>
              <p:nvPr/>
            </p:nvSpPr>
            <p:spPr>
              <a:xfrm>
                <a:off x="4195025" y="1360300"/>
                <a:ext cx="16925" cy="16950"/>
              </a:xfrm>
              <a:custGeom>
                <a:avLst/>
                <a:gdLst/>
                <a:ahLst/>
                <a:cxnLst/>
                <a:rect l="l" t="t" r="r" b="b"/>
                <a:pathLst>
                  <a:path w="677" h="678" extrusionOk="0">
                    <a:moveTo>
                      <a:pt x="326" y="0"/>
                    </a:moveTo>
                    <a:cubicBezTo>
                      <a:pt x="150" y="0"/>
                      <a:pt x="0" y="151"/>
                      <a:pt x="0" y="326"/>
                    </a:cubicBezTo>
                    <a:cubicBezTo>
                      <a:pt x="0" y="527"/>
                      <a:pt x="150" y="677"/>
                      <a:pt x="326" y="677"/>
                    </a:cubicBezTo>
                    <a:cubicBezTo>
                      <a:pt x="526" y="677"/>
                      <a:pt x="677" y="527"/>
                      <a:pt x="677" y="326"/>
                    </a:cubicBezTo>
                    <a:cubicBezTo>
                      <a:pt x="677" y="151"/>
                      <a:pt x="526" y="0"/>
                      <a:pt x="326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8" name="Google Shape;2708;p36"/>
              <p:cNvSpPr/>
              <p:nvPr/>
            </p:nvSpPr>
            <p:spPr>
              <a:xfrm>
                <a:off x="3847275" y="1454275"/>
                <a:ext cx="16925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677" h="703" extrusionOk="0">
                    <a:moveTo>
                      <a:pt x="351" y="1"/>
                    </a:moveTo>
                    <a:cubicBezTo>
                      <a:pt x="151" y="1"/>
                      <a:pt x="0" y="176"/>
                      <a:pt x="0" y="352"/>
                    </a:cubicBezTo>
                    <a:cubicBezTo>
                      <a:pt x="0" y="552"/>
                      <a:pt x="151" y="703"/>
                      <a:pt x="351" y="703"/>
                    </a:cubicBezTo>
                    <a:cubicBezTo>
                      <a:pt x="527" y="703"/>
                      <a:pt x="677" y="552"/>
                      <a:pt x="677" y="352"/>
                    </a:cubicBezTo>
                    <a:cubicBezTo>
                      <a:pt x="677" y="176"/>
                      <a:pt x="527" y="1"/>
                      <a:pt x="351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9" name="Google Shape;2709;p36"/>
              <p:cNvSpPr/>
              <p:nvPr/>
            </p:nvSpPr>
            <p:spPr>
              <a:xfrm>
                <a:off x="3814675" y="1419825"/>
                <a:ext cx="17575" cy="1695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78" extrusionOk="0">
                    <a:moveTo>
                      <a:pt x="352" y="0"/>
                    </a:moveTo>
                    <a:cubicBezTo>
                      <a:pt x="151" y="0"/>
                      <a:pt x="1" y="151"/>
                      <a:pt x="1" y="351"/>
                    </a:cubicBezTo>
                    <a:cubicBezTo>
                      <a:pt x="1" y="527"/>
                      <a:pt x="151" y="677"/>
                      <a:pt x="352" y="677"/>
                    </a:cubicBezTo>
                    <a:cubicBezTo>
                      <a:pt x="527" y="677"/>
                      <a:pt x="703" y="527"/>
                      <a:pt x="703" y="351"/>
                    </a:cubicBezTo>
                    <a:cubicBezTo>
                      <a:pt x="703" y="151"/>
                      <a:pt x="527" y="0"/>
                      <a:pt x="352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36"/>
              <p:cNvSpPr/>
              <p:nvPr/>
            </p:nvSpPr>
            <p:spPr>
              <a:xfrm>
                <a:off x="3669950" y="1170400"/>
                <a:ext cx="303900" cy="305925"/>
              </a:xfrm>
              <a:custGeom>
                <a:avLst/>
                <a:gdLst/>
                <a:ahLst/>
                <a:cxnLst/>
                <a:rect l="l" t="t" r="r" b="b"/>
                <a:pathLst>
                  <a:path w="12156" h="12237" extrusionOk="0">
                    <a:moveTo>
                      <a:pt x="6114" y="0"/>
                    </a:moveTo>
                    <a:cubicBezTo>
                      <a:pt x="5437" y="0"/>
                      <a:pt x="4731" y="110"/>
                      <a:pt x="4036" y="378"/>
                    </a:cubicBezTo>
                    <a:cubicBezTo>
                      <a:pt x="3509" y="554"/>
                      <a:pt x="2983" y="830"/>
                      <a:pt x="2482" y="1205"/>
                    </a:cubicBezTo>
                    <a:cubicBezTo>
                      <a:pt x="2005" y="1556"/>
                      <a:pt x="1554" y="1982"/>
                      <a:pt x="1178" y="2509"/>
                    </a:cubicBezTo>
                    <a:cubicBezTo>
                      <a:pt x="427" y="3511"/>
                      <a:pt x="0" y="4789"/>
                      <a:pt x="0" y="6118"/>
                    </a:cubicBezTo>
                    <a:cubicBezTo>
                      <a:pt x="0" y="7446"/>
                      <a:pt x="427" y="8749"/>
                      <a:pt x="1178" y="9752"/>
                    </a:cubicBezTo>
                    <a:cubicBezTo>
                      <a:pt x="1554" y="10253"/>
                      <a:pt x="2005" y="10704"/>
                      <a:pt x="2482" y="11055"/>
                    </a:cubicBezTo>
                    <a:cubicBezTo>
                      <a:pt x="2983" y="11406"/>
                      <a:pt x="3509" y="11682"/>
                      <a:pt x="4036" y="11882"/>
                    </a:cubicBezTo>
                    <a:cubicBezTo>
                      <a:pt x="4724" y="12133"/>
                      <a:pt x="5422" y="12236"/>
                      <a:pt x="6094" y="12236"/>
                    </a:cubicBezTo>
                    <a:cubicBezTo>
                      <a:pt x="6498" y="12236"/>
                      <a:pt x="6892" y="12199"/>
                      <a:pt x="7269" y="12133"/>
                    </a:cubicBezTo>
                    <a:cubicBezTo>
                      <a:pt x="8271" y="11957"/>
                      <a:pt x="9148" y="11506"/>
                      <a:pt x="9825" y="10980"/>
                    </a:cubicBezTo>
                    <a:cubicBezTo>
                      <a:pt x="10527" y="10454"/>
                      <a:pt x="11028" y="9827"/>
                      <a:pt x="11354" y="9226"/>
                    </a:cubicBezTo>
                    <a:cubicBezTo>
                      <a:pt x="11705" y="8649"/>
                      <a:pt x="11905" y="8073"/>
                      <a:pt x="12006" y="7596"/>
                    </a:cubicBezTo>
                    <a:cubicBezTo>
                      <a:pt x="12081" y="7371"/>
                      <a:pt x="12106" y="7170"/>
                      <a:pt x="12131" y="6970"/>
                    </a:cubicBezTo>
                    <a:cubicBezTo>
                      <a:pt x="12156" y="6794"/>
                      <a:pt x="12156" y="6644"/>
                      <a:pt x="12156" y="6519"/>
                    </a:cubicBezTo>
                    <a:cubicBezTo>
                      <a:pt x="12156" y="6393"/>
                      <a:pt x="12156" y="6293"/>
                      <a:pt x="12156" y="6218"/>
                    </a:cubicBezTo>
                    <a:cubicBezTo>
                      <a:pt x="12156" y="6168"/>
                      <a:pt x="12156" y="6118"/>
                      <a:pt x="12156" y="6118"/>
                    </a:cubicBezTo>
                    <a:cubicBezTo>
                      <a:pt x="12131" y="6118"/>
                      <a:pt x="12156" y="6669"/>
                      <a:pt x="11930" y="7596"/>
                    </a:cubicBezTo>
                    <a:cubicBezTo>
                      <a:pt x="11705" y="8499"/>
                      <a:pt x="11103" y="9827"/>
                      <a:pt x="9725" y="10855"/>
                    </a:cubicBezTo>
                    <a:cubicBezTo>
                      <a:pt x="9048" y="11356"/>
                      <a:pt x="8221" y="11782"/>
                      <a:pt x="7219" y="11957"/>
                    </a:cubicBezTo>
                    <a:cubicBezTo>
                      <a:pt x="6881" y="12020"/>
                      <a:pt x="6525" y="12053"/>
                      <a:pt x="6159" y="12053"/>
                    </a:cubicBezTo>
                    <a:cubicBezTo>
                      <a:pt x="5492" y="12053"/>
                      <a:pt x="4791" y="11941"/>
                      <a:pt x="4111" y="11682"/>
                    </a:cubicBezTo>
                    <a:cubicBezTo>
                      <a:pt x="3584" y="11506"/>
                      <a:pt x="3083" y="11231"/>
                      <a:pt x="2607" y="10880"/>
                    </a:cubicBezTo>
                    <a:cubicBezTo>
                      <a:pt x="2131" y="10554"/>
                      <a:pt x="1705" y="10128"/>
                      <a:pt x="1354" y="9627"/>
                    </a:cubicBezTo>
                    <a:cubicBezTo>
                      <a:pt x="627" y="8649"/>
                      <a:pt x="226" y="7396"/>
                      <a:pt x="201" y="6118"/>
                    </a:cubicBezTo>
                    <a:cubicBezTo>
                      <a:pt x="226" y="4840"/>
                      <a:pt x="627" y="3586"/>
                      <a:pt x="1354" y="2634"/>
                    </a:cubicBezTo>
                    <a:cubicBezTo>
                      <a:pt x="1705" y="2133"/>
                      <a:pt x="2131" y="1707"/>
                      <a:pt x="2607" y="1356"/>
                    </a:cubicBezTo>
                    <a:cubicBezTo>
                      <a:pt x="3083" y="1005"/>
                      <a:pt x="3584" y="729"/>
                      <a:pt x="4111" y="554"/>
                    </a:cubicBezTo>
                    <a:cubicBezTo>
                      <a:pt x="4789" y="296"/>
                      <a:pt x="5487" y="193"/>
                      <a:pt x="6153" y="193"/>
                    </a:cubicBezTo>
                    <a:cubicBezTo>
                      <a:pt x="6521" y="193"/>
                      <a:pt x="6879" y="225"/>
                      <a:pt x="7219" y="278"/>
                    </a:cubicBezTo>
                    <a:cubicBezTo>
                      <a:pt x="8196" y="454"/>
                      <a:pt x="9048" y="880"/>
                      <a:pt x="9725" y="1381"/>
                    </a:cubicBezTo>
                    <a:cubicBezTo>
                      <a:pt x="11103" y="2434"/>
                      <a:pt x="11705" y="3762"/>
                      <a:pt x="11930" y="4664"/>
                    </a:cubicBezTo>
                    <a:cubicBezTo>
                      <a:pt x="12156" y="5591"/>
                      <a:pt x="12131" y="6118"/>
                      <a:pt x="12156" y="6118"/>
                    </a:cubicBezTo>
                    <a:cubicBezTo>
                      <a:pt x="12156" y="6118"/>
                      <a:pt x="12156" y="6093"/>
                      <a:pt x="12156" y="6018"/>
                    </a:cubicBezTo>
                    <a:cubicBezTo>
                      <a:pt x="12156" y="5942"/>
                      <a:pt x="12156" y="5842"/>
                      <a:pt x="12156" y="5742"/>
                    </a:cubicBezTo>
                    <a:cubicBezTo>
                      <a:pt x="12156" y="5617"/>
                      <a:pt x="12156" y="5466"/>
                      <a:pt x="12131" y="5266"/>
                    </a:cubicBezTo>
                    <a:cubicBezTo>
                      <a:pt x="12106" y="5090"/>
                      <a:pt x="12081" y="4865"/>
                      <a:pt x="12006" y="4639"/>
                    </a:cubicBezTo>
                    <a:cubicBezTo>
                      <a:pt x="11905" y="4163"/>
                      <a:pt x="11705" y="3611"/>
                      <a:pt x="11354" y="3010"/>
                    </a:cubicBezTo>
                    <a:cubicBezTo>
                      <a:pt x="11028" y="2434"/>
                      <a:pt x="10527" y="1807"/>
                      <a:pt x="9825" y="1281"/>
                    </a:cubicBezTo>
                    <a:cubicBezTo>
                      <a:pt x="9148" y="754"/>
                      <a:pt x="8271" y="303"/>
                      <a:pt x="7269" y="103"/>
                    </a:cubicBezTo>
                    <a:cubicBezTo>
                      <a:pt x="6898" y="38"/>
                      <a:pt x="6511" y="0"/>
                      <a:pt x="61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1" name="Google Shape;2711;p36"/>
              <p:cNvSpPr/>
              <p:nvPr/>
            </p:nvSpPr>
            <p:spPr>
              <a:xfrm>
                <a:off x="3969450" y="1267850"/>
                <a:ext cx="70200" cy="17400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696" extrusionOk="0">
                    <a:moveTo>
                      <a:pt x="1583" y="1"/>
                    </a:moveTo>
                    <a:cubicBezTo>
                      <a:pt x="1509" y="1"/>
                      <a:pt x="1432" y="5"/>
                      <a:pt x="1354" y="14"/>
                    </a:cubicBezTo>
                    <a:cubicBezTo>
                      <a:pt x="928" y="64"/>
                      <a:pt x="552" y="215"/>
                      <a:pt x="326" y="390"/>
                    </a:cubicBezTo>
                    <a:cubicBezTo>
                      <a:pt x="101" y="541"/>
                      <a:pt x="0" y="666"/>
                      <a:pt x="0" y="691"/>
                    </a:cubicBezTo>
                    <a:cubicBezTo>
                      <a:pt x="3" y="694"/>
                      <a:pt x="7" y="695"/>
                      <a:pt x="13" y="695"/>
                    </a:cubicBezTo>
                    <a:cubicBezTo>
                      <a:pt x="110" y="695"/>
                      <a:pt x="621" y="311"/>
                      <a:pt x="1379" y="240"/>
                    </a:cubicBezTo>
                    <a:cubicBezTo>
                      <a:pt x="1484" y="226"/>
                      <a:pt x="1587" y="220"/>
                      <a:pt x="1685" y="220"/>
                    </a:cubicBezTo>
                    <a:cubicBezTo>
                      <a:pt x="2238" y="220"/>
                      <a:pt x="2669" y="402"/>
                      <a:pt x="2780" y="402"/>
                    </a:cubicBezTo>
                    <a:cubicBezTo>
                      <a:pt x="2796" y="402"/>
                      <a:pt x="2805" y="398"/>
                      <a:pt x="2808" y="390"/>
                    </a:cubicBezTo>
                    <a:cubicBezTo>
                      <a:pt x="2808" y="390"/>
                      <a:pt x="2682" y="265"/>
                      <a:pt x="2432" y="165"/>
                    </a:cubicBezTo>
                    <a:cubicBezTo>
                      <a:pt x="2206" y="83"/>
                      <a:pt x="1915" y="1"/>
                      <a:pt x="158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2" name="Google Shape;2712;p36"/>
              <p:cNvSpPr/>
              <p:nvPr/>
            </p:nvSpPr>
            <p:spPr>
              <a:xfrm>
                <a:off x="3269575" y="813675"/>
                <a:ext cx="687375" cy="1086450"/>
              </a:xfrm>
              <a:custGeom>
                <a:avLst/>
                <a:gdLst/>
                <a:ahLst/>
                <a:cxnLst/>
                <a:rect l="l" t="t" r="r" b="b"/>
                <a:pathLst>
                  <a:path w="27495" h="43458" extrusionOk="0">
                    <a:moveTo>
                      <a:pt x="17817" y="0"/>
                    </a:moveTo>
                    <a:cubicBezTo>
                      <a:pt x="14692" y="0"/>
                      <a:pt x="11578" y="781"/>
                      <a:pt x="8898" y="2392"/>
                    </a:cubicBezTo>
                    <a:cubicBezTo>
                      <a:pt x="3334" y="5750"/>
                      <a:pt x="0" y="12642"/>
                      <a:pt x="1153" y="19058"/>
                    </a:cubicBezTo>
                    <a:cubicBezTo>
                      <a:pt x="1404" y="20512"/>
                      <a:pt x="1880" y="21941"/>
                      <a:pt x="1805" y="23419"/>
                    </a:cubicBezTo>
                    <a:cubicBezTo>
                      <a:pt x="1730" y="24748"/>
                      <a:pt x="1203" y="26026"/>
                      <a:pt x="1153" y="27329"/>
                    </a:cubicBezTo>
                    <a:cubicBezTo>
                      <a:pt x="1003" y="30186"/>
                      <a:pt x="2883" y="32693"/>
                      <a:pt x="4863" y="34723"/>
                    </a:cubicBezTo>
                    <a:cubicBezTo>
                      <a:pt x="6761" y="36670"/>
                      <a:pt x="8245" y="43458"/>
                      <a:pt x="10729" y="43458"/>
                    </a:cubicBezTo>
                    <a:cubicBezTo>
                      <a:pt x="10835" y="43458"/>
                      <a:pt x="10943" y="43445"/>
                      <a:pt x="11053" y="43419"/>
                    </a:cubicBezTo>
                    <a:cubicBezTo>
                      <a:pt x="14261" y="40888"/>
                      <a:pt x="14261" y="39460"/>
                      <a:pt x="14211" y="34472"/>
                    </a:cubicBezTo>
                    <a:cubicBezTo>
                      <a:pt x="14161" y="29134"/>
                      <a:pt x="15614" y="22743"/>
                      <a:pt x="13284" y="19359"/>
                    </a:cubicBezTo>
                    <a:cubicBezTo>
                      <a:pt x="20527" y="17078"/>
                      <a:pt x="26116" y="10286"/>
                      <a:pt x="26968" y="2717"/>
                    </a:cubicBezTo>
                    <a:lnTo>
                      <a:pt x="27494" y="2692"/>
                    </a:lnTo>
                    <a:cubicBezTo>
                      <a:pt x="24612" y="919"/>
                      <a:pt x="21207" y="0"/>
                      <a:pt x="178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36"/>
              <p:cNvSpPr/>
              <p:nvPr/>
            </p:nvSpPr>
            <p:spPr>
              <a:xfrm>
                <a:off x="3052150" y="1375075"/>
                <a:ext cx="511300" cy="540050"/>
              </a:xfrm>
              <a:custGeom>
                <a:avLst/>
                <a:gdLst/>
                <a:ahLst/>
                <a:cxnLst/>
                <a:rect l="l" t="t" r="r" b="b"/>
                <a:pathLst>
                  <a:path w="20452" h="21602" extrusionOk="0">
                    <a:moveTo>
                      <a:pt x="8788" y="1"/>
                    </a:moveTo>
                    <a:cubicBezTo>
                      <a:pt x="8658" y="1"/>
                      <a:pt x="8527" y="4"/>
                      <a:pt x="8397" y="11"/>
                    </a:cubicBezTo>
                    <a:cubicBezTo>
                      <a:pt x="5088" y="186"/>
                      <a:pt x="2006" y="2542"/>
                      <a:pt x="1003" y="5675"/>
                    </a:cubicBezTo>
                    <a:cubicBezTo>
                      <a:pt x="1" y="8833"/>
                      <a:pt x="1103" y="12542"/>
                      <a:pt x="3685" y="14598"/>
                    </a:cubicBezTo>
                    <a:cubicBezTo>
                      <a:pt x="3585" y="14577"/>
                      <a:pt x="3486" y="14567"/>
                      <a:pt x="3387" y="14567"/>
                    </a:cubicBezTo>
                    <a:cubicBezTo>
                      <a:pt x="2546" y="14567"/>
                      <a:pt x="1781" y="15299"/>
                      <a:pt x="1580" y="16151"/>
                    </a:cubicBezTo>
                    <a:cubicBezTo>
                      <a:pt x="1379" y="17079"/>
                      <a:pt x="1755" y="18081"/>
                      <a:pt x="2281" y="18858"/>
                    </a:cubicBezTo>
                    <a:cubicBezTo>
                      <a:pt x="3486" y="20634"/>
                      <a:pt x="5642" y="21601"/>
                      <a:pt x="7770" y="21601"/>
                    </a:cubicBezTo>
                    <a:cubicBezTo>
                      <a:pt x="9096" y="21601"/>
                      <a:pt x="10412" y="21226"/>
                      <a:pt x="11479" y="20437"/>
                    </a:cubicBezTo>
                    <a:cubicBezTo>
                      <a:pt x="12239" y="20955"/>
                      <a:pt x="13127" y="21191"/>
                      <a:pt x="14032" y="21191"/>
                    </a:cubicBezTo>
                    <a:cubicBezTo>
                      <a:pt x="15754" y="21191"/>
                      <a:pt x="17538" y="20338"/>
                      <a:pt x="18622" y="18958"/>
                    </a:cubicBezTo>
                    <a:cubicBezTo>
                      <a:pt x="20251" y="16828"/>
                      <a:pt x="20452" y="13871"/>
                      <a:pt x="19700" y="11314"/>
                    </a:cubicBezTo>
                    <a:cubicBezTo>
                      <a:pt x="18926" y="8744"/>
                      <a:pt x="17880" y="6746"/>
                      <a:pt x="16214" y="4676"/>
                    </a:cubicBezTo>
                    <a:lnTo>
                      <a:pt x="16214" y="4676"/>
                    </a:lnTo>
                    <a:cubicBezTo>
                      <a:pt x="14880" y="1908"/>
                      <a:pt x="11858" y="1"/>
                      <a:pt x="87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36"/>
              <p:cNvSpPr/>
              <p:nvPr/>
            </p:nvSpPr>
            <p:spPr>
              <a:xfrm>
                <a:off x="3297150" y="865925"/>
                <a:ext cx="630350" cy="515700"/>
              </a:xfrm>
              <a:custGeom>
                <a:avLst/>
                <a:gdLst/>
                <a:ahLst/>
                <a:cxnLst/>
                <a:rect l="l" t="t" r="r" b="b"/>
                <a:pathLst>
                  <a:path w="25214" h="20628" extrusionOk="0">
                    <a:moveTo>
                      <a:pt x="25213" y="1"/>
                    </a:moveTo>
                    <a:cubicBezTo>
                      <a:pt x="25188" y="1"/>
                      <a:pt x="25113" y="101"/>
                      <a:pt x="24988" y="277"/>
                    </a:cubicBezTo>
                    <a:cubicBezTo>
                      <a:pt x="24837" y="477"/>
                      <a:pt x="24637" y="753"/>
                      <a:pt x="24361" y="1104"/>
                    </a:cubicBezTo>
                    <a:cubicBezTo>
                      <a:pt x="23835" y="1780"/>
                      <a:pt x="22983" y="2758"/>
                      <a:pt x="21830" y="3836"/>
                    </a:cubicBezTo>
                    <a:cubicBezTo>
                      <a:pt x="20677" y="4888"/>
                      <a:pt x="19148" y="6016"/>
                      <a:pt x="17319" y="7019"/>
                    </a:cubicBezTo>
                    <a:cubicBezTo>
                      <a:pt x="16391" y="7495"/>
                      <a:pt x="15389" y="7946"/>
                      <a:pt x="14311" y="8297"/>
                    </a:cubicBezTo>
                    <a:cubicBezTo>
                      <a:pt x="13258" y="8673"/>
                      <a:pt x="12105" y="8973"/>
                      <a:pt x="10927" y="9274"/>
                    </a:cubicBezTo>
                    <a:cubicBezTo>
                      <a:pt x="9775" y="9550"/>
                      <a:pt x="8622" y="9851"/>
                      <a:pt x="7519" y="10227"/>
                    </a:cubicBezTo>
                    <a:cubicBezTo>
                      <a:pt x="6441" y="10577"/>
                      <a:pt x="5439" y="11104"/>
                      <a:pt x="4587" y="11705"/>
                    </a:cubicBezTo>
                    <a:cubicBezTo>
                      <a:pt x="3709" y="12282"/>
                      <a:pt x="2958" y="12958"/>
                      <a:pt x="2306" y="13635"/>
                    </a:cubicBezTo>
                    <a:cubicBezTo>
                      <a:pt x="1654" y="14287"/>
                      <a:pt x="1128" y="15014"/>
                      <a:pt x="802" y="15740"/>
                    </a:cubicBezTo>
                    <a:cubicBezTo>
                      <a:pt x="100" y="17194"/>
                      <a:pt x="0" y="18547"/>
                      <a:pt x="251" y="19425"/>
                    </a:cubicBezTo>
                    <a:cubicBezTo>
                      <a:pt x="351" y="19851"/>
                      <a:pt x="551" y="20151"/>
                      <a:pt x="677" y="20352"/>
                    </a:cubicBezTo>
                    <a:cubicBezTo>
                      <a:pt x="827" y="20527"/>
                      <a:pt x="927" y="20628"/>
                      <a:pt x="927" y="20628"/>
                    </a:cubicBezTo>
                    <a:cubicBezTo>
                      <a:pt x="952" y="20603"/>
                      <a:pt x="526" y="20252"/>
                      <a:pt x="326" y="19400"/>
                    </a:cubicBezTo>
                    <a:cubicBezTo>
                      <a:pt x="100" y="18547"/>
                      <a:pt x="251" y="17219"/>
                      <a:pt x="927" y="15816"/>
                    </a:cubicBezTo>
                    <a:cubicBezTo>
                      <a:pt x="1278" y="15089"/>
                      <a:pt x="1780" y="14412"/>
                      <a:pt x="2431" y="13760"/>
                    </a:cubicBezTo>
                    <a:cubicBezTo>
                      <a:pt x="3083" y="13084"/>
                      <a:pt x="3835" y="12432"/>
                      <a:pt x="4687" y="11856"/>
                    </a:cubicBezTo>
                    <a:cubicBezTo>
                      <a:pt x="5564" y="11279"/>
                      <a:pt x="6516" y="10778"/>
                      <a:pt x="7594" y="10427"/>
                    </a:cubicBezTo>
                    <a:cubicBezTo>
                      <a:pt x="8672" y="10051"/>
                      <a:pt x="9825" y="9775"/>
                      <a:pt x="10978" y="9475"/>
                    </a:cubicBezTo>
                    <a:cubicBezTo>
                      <a:pt x="12156" y="9174"/>
                      <a:pt x="13308" y="8898"/>
                      <a:pt x="14386" y="8522"/>
                    </a:cubicBezTo>
                    <a:cubicBezTo>
                      <a:pt x="15464" y="8121"/>
                      <a:pt x="16491" y="7695"/>
                      <a:pt x="17394" y="7194"/>
                    </a:cubicBezTo>
                    <a:cubicBezTo>
                      <a:pt x="19248" y="6191"/>
                      <a:pt x="20777" y="5039"/>
                      <a:pt x="21930" y="3936"/>
                    </a:cubicBezTo>
                    <a:cubicBezTo>
                      <a:pt x="23083" y="2858"/>
                      <a:pt x="23910" y="1856"/>
                      <a:pt x="24436" y="1154"/>
                    </a:cubicBezTo>
                    <a:cubicBezTo>
                      <a:pt x="24712" y="803"/>
                      <a:pt x="24887" y="502"/>
                      <a:pt x="25013" y="302"/>
                    </a:cubicBezTo>
                    <a:cubicBezTo>
                      <a:pt x="25138" y="101"/>
                      <a:pt x="25213" y="1"/>
                      <a:pt x="252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5" name="Google Shape;2715;p36"/>
              <p:cNvSpPr/>
              <p:nvPr/>
            </p:nvSpPr>
            <p:spPr>
              <a:xfrm>
                <a:off x="3288375" y="865925"/>
                <a:ext cx="639125" cy="349025"/>
              </a:xfrm>
              <a:custGeom>
                <a:avLst/>
                <a:gdLst/>
                <a:ahLst/>
                <a:cxnLst/>
                <a:rect l="l" t="t" r="r" b="b"/>
                <a:pathLst>
                  <a:path w="25565" h="13961" extrusionOk="0">
                    <a:moveTo>
                      <a:pt x="25564" y="1"/>
                    </a:moveTo>
                    <a:lnTo>
                      <a:pt x="25564" y="1"/>
                    </a:lnTo>
                    <a:cubicBezTo>
                      <a:pt x="25539" y="1"/>
                      <a:pt x="25464" y="76"/>
                      <a:pt x="25339" y="201"/>
                    </a:cubicBezTo>
                    <a:cubicBezTo>
                      <a:pt x="25163" y="377"/>
                      <a:pt x="24963" y="577"/>
                      <a:pt x="24687" y="828"/>
                    </a:cubicBezTo>
                    <a:cubicBezTo>
                      <a:pt x="24136" y="1354"/>
                      <a:pt x="23334" y="2131"/>
                      <a:pt x="22256" y="2958"/>
                    </a:cubicBezTo>
                    <a:cubicBezTo>
                      <a:pt x="21178" y="3785"/>
                      <a:pt x="19825" y="4738"/>
                      <a:pt x="18121" y="5414"/>
                    </a:cubicBezTo>
                    <a:cubicBezTo>
                      <a:pt x="17294" y="5740"/>
                      <a:pt x="16366" y="5941"/>
                      <a:pt x="15389" y="6116"/>
                    </a:cubicBezTo>
                    <a:cubicBezTo>
                      <a:pt x="14436" y="6317"/>
                      <a:pt x="13409" y="6467"/>
                      <a:pt x="12381" y="6617"/>
                    </a:cubicBezTo>
                    <a:cubicBezTo>
                      <a:pt x="10301" y="6943"/>
                      <a:pt x="8321" y="7269"/>
                      <a:pt x="6592" y="7871"/>
                    </a:cubicBezTo>
                    <a:cubicBezTo>
                      <a:pt x="4862" y="8472"/>
                      <a:pt x="3409" y="9324"/>
                      <a:pt x="2381" y="10252"/>
                    </a:cubicBezTo>
                    <a:cubicBezTo>
                      <a:pt x="1354" y="11154"/>
                      <a:pt x="727" y="12131"/>
                      <a:pt x="401" y="12833"/>
                    </a:cubicBezTo>
                    <a:cubicBezTo>
                      <a:pt x="251" y="13184"/>
                      <a:pt x="126" y="13460"/>
                      <a:pt x="75" y="13660"/>
                    </a:cubicBezTo>
                    <a:cubicBezTo>
                      <a:pt x="25" y="13861"/>
                      <a:pt x="0" y="13961"/>
                      <a:pt x="0" y="13961"/>
                    </a:cubicBezTo>
                    <a:cubicBezTo>
                      <a:pt x="25" y="13961"/>
                      <a:pt x="50" y="13861"/>
                      <a:pt x="126" y="13660"/>
                    </a:cubicBezTo>
                    <a:cubicBezTo>
                      <a:pt x="176" y="13485"/>
                      <a:pt x="301" y="13209"/>
                      <a:pt x="476" y="12858"/>
                    </a:cubicBezTo>
                    <a:cubicBezTo>
                      <a:pt x="802" y="12181"/>
                      <a:pt x="1454" y="11254"/>
                      <a:pt x="2481" y="10352"/>
                    </a:cubicBezTo>
                    <a:cubicBezTo>
                      <a:pt x="3509" y="9475"/>
                      <a:pt x="4938" y="8648"/>
                      <a:pt x="6667" y="8046"/>
                    </a:cubicBezTo>
                    <a:cubicBezTo>
                      <a:pt x="8371" y="7470"/>
                      <a:pt x="10351" y="7144"/>
                      <a:pt x="12406" y="6843"/>
                    </a:cubicBezTo>
                    <a:cubicBezTo>
                      <a:pt x="13459" y="6693"/>
                      <a:pt x="14461" y="6542"/>
                      <a:pt x="15439" y="6342"/>
                    </a:cubicBezTo>
                    <a:cubicBezTo>
                      <a:pt x="16416" y="6141"/>
                      <a:pt x="17344" y="5941"/>
                      <a:pt x="18196" y="5590"/>
                    </a:cubicBezTo>
                    <a:cubicBezTo>
                      <a:pt x="19900" y="4913"/>
                      <a:pt x="21253" y="3936"/>
                      <a:pt x="22356" y="3084"/>
                    </a:cubicBezTo>
                    <a:cubicBezTo>
                      <a:pt x="23434" y="2232"/>
                      <a:pt x="24211" y="1455"/>
                      <a:pt x="24762" y="903"/>
                    </a:cubicBezTo>
                    <a:cubicBezTo>
                      <a:pt x="25013" y="602"/>
                      <a:pt x="25238" y="402"/>
                      <a:pt x="25364" y="252"/>
                    </a:cubicBezTo>
                    <a:cubicBezTo>
                      <a:pt x="25489" y="101"/>
                      <a:pt x="25564" y="1"/>
                      <a:pt x="255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6" name="Google Shape;2716;p36"/>
              <p:cNvSpPr/>
              <p:nvPr/>
            </p:nvSpPr>
            <p:spPr>
              <a:xfrm>
                <a:off x="3924325" y="659175"/>
                <a:ext cx="268200" cy="213075"/>
              </a:xfrm>
              <a:custGeom>
                <a:avLst/>
                <a:gdLst/>
                <a:ahLst/>
                <a:cxnLst/>
                <a:rect l="l" t="t" r="r" b="b"/>
                <a:pathLst>
                  <a:path w="10728" h="8523" extrusionOk="0">
                    <a:moveTo>
                      <a:pt x="10728" y="0"/>
                    </a:moveTo>
                    <a:cubicBezTo>
                      <a:pt x="10728" y="0"/>
                      <a:pt x="10527" y="0"/>
                      <a:pt x="10151" y="25"/>
                    </a:cubicBezTo>
                    <a:cubicBezTo>
                      <a:pt x="9976" y="25"/>
                      <a:pt x="9750" y="50"/>
                      <a:pt x="9475" y="100"/>
                    </a:cubicBezTo>
                    <a:cubicBezTo>
                      <a:pt x="9224" y="151"/>
                      <a:pt x="8923" y="176"/>
                      <a:pt x="8598" y="276"/>
                    </a:cubicBezTo>
                    <a:cubicBezTo>
                      <a:pt x="8297" y="351"/>
                      <a:pt x="7946" y="451"/>
                      <a:pt x="7570" y="577"/>
                    </a:cubicBezTo>
                    <a:cubicBezTo>
                      <a:pt x="7194" y="702"/>
                      <a:pt x="6818" y="877"/>
                      <a:pt x="6417" y="1053"/>
                    </a:cubicBezTo>
                    <a:cubicBezTo>
                      <a:pt x="5615" y="1429"/>
                      <a:pt x="4788" y="1905"/>
                      <a:pt x="3986" y="2532"/>
                    </a:cubicBezTo>
                    <a:cubicBezTo>
                      <a:pt x="3209" y="3183"/>
                      <a:pt x="2532" y="3885"/>
                      <a:pt x="1981" y="4562"/>
                    </a:cubicBezTo>
                    <a:cubicBezTo>
                      <a:pt x="1730" y="4913"/>
                      <a:pt x="1480" y="5238"/>
                      <a:pt x="1279" y="5589"/>
                    </a:cubicBezTo>
                    <a:cubicBezTo>
                      <a:pt x="1054" y="5915"/>
                      <a:pt x="903" y="6216"/>
                      <a:pt x="753" y="6517"/>
                    </a:cubicBezTo>
                    <a:cubicBezTo>
                      <a:pt x="577" y="6817"/>
                      <a:pt x="477" y="7093"/>
                      <a:pt x="377" y="7344"/>
                    </a:cubicBezTo>
                    <a:cubicBezTo>
                      <a:pt x="277" y="7569"/>
                      <a:pt x="201" y="7795"/>
                      <a:pt x="151" y="7970"/>
                    </a:cubicBezTo>
                    <a:cubicBezTo>
                      <a:pt x="51" y="8321"/>
                      <a:pt x="1" y="8522"/>
                      <a:pt x="1" y="8522"/>
                    </a:cubicBezTo>
                    <a:cubicBezTo>
                      <a:pt x="2" y="8522"/>
                      <a:pt x="3" y="8522"/>
                      <a:pt x="3" y="8522"/>
                    </a:cubicBezTo>
                    <a:cubicBezTo>
                      <a:pt x="58" y="8522"/>
                      <a:pt x="286" y="7727"/>
                      <a:pt x="878" y="6592"/>
                    </a:cubicBezTo>
                    <a:cubicBezTo>
                      <a:pt x="1029" y="6316"/>
                      <a:pt x="1204" y="5990"/>
                      <a:pt x="1430" y="5664"/>
                    </a:cubicBezTo>
                    <a:cubicBezTo>
                      <a:pt x="1630" y="5339"/>
                      <a:pt x="1881" y="5038"/>
                      <a:pt x="2156" y="4687"/>
                    </a:cubicBezTo>
                    <a:cubicBezTo>
                      <a:pt x="2708" y="4010"/>
                      <a:pt x="3359" y="3334"/>
                      <a:pt x="4136" y="2707"/>
                    </a:cubicBezTo>
                    <a:cubicBezTo>
                      <a:pt x="4913" y="2105"/>
                      <a:pt x="5740" y="1604"/>
                      <a:pt x="6492" y="1228"/>
                    </a:cubicBezTo>
                    <a:cubicBezTo>
                      <a:pt x="6893" y="1053"/>
                      <a:pt x="7269" y="877"/>
                      <a:pt x="7620" y="752"/>
                    </a:cubicBezTo>
                    <a:cubicBezTo>
                      <a:pt x="7996" y="602"/>
                      <a:pt x="8322" y="501"/>
                      <a:pt x="8648" y="426"/>
                    </a:cubicBezTo>
                    <a:cubicBezTo>
                      <a:pt x="9901" y="75"/>
                      <a:pt x="10728" y="50"/>
                      <a:pt x="10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7" name="Google Shape;2717;p36"/>
              <p:cNvSpPr/>
              <p:nvPr/>
            </p:nvSpPr>
            <p:spPr>
              <a:xfrm>
                <a:off x="3946900" y="857075"/>
                <a:ext cx="466175" cy="704375"/>
              </a:xfrm>
              <a:custGeom>
                <a:avLst/>
                <a:gdLst/>
                <a:ahLst/>
                <a:cxnLst/>
                <a:rect l="l" t="t" r="r" b="b"/>
                <a:pathLst>
                  <a:path w="18647" h="28175" extrusionOk="0">
                    <a:moveTo>
                      <a:pt x="5279" y="1"/>
                    </a:moveTo>
                    <a:cubicBezTo>
                      <a:pt x="3536" y="1"/>
                      <a:pt x="2167" y="526"/>
                      <a:pt x="1303" y="981"/>
                    </a:cubicBezTo>
                    <a:cubicBezTo>
                      <a:pt x="401" y="1483"/>
                      <a:pt x="0" y="1884"/>
                      <a:pt x="0" y="1884"/>
                    </a:cubicBezTo>
                    <a:cubicBezTo>
                      <a:pt x="25" y="1884"/>
                      <a:pt x="50" y="1884"/>
                      <a:pt x="100" y="1834"/>
                    </a:cubicBezTo>
                    <a:cubicBezTo>
                      <a:pt x="176" y="1783"/>
                      <a:pt x="251" y="1733"/>
                      <a:pt x="351" y="1658"/>
                    </a:cubicBezTo>
                    <a:cubicBezTo>
                      <a:pt x="577" y="1508"/>
                      <a:pt x="902" y="1282"/>
                      <a:pt x="1354" y="1057"/>
                    </a:cubicBezTo>
                    <a:cubicBezTo>
                      <a:pt x="2197" y="635"/>
                      <a:pt x="3501" y="147"/>
                      <a:pt x="5143" y="147"/>
                    </a:cubicBezTo>
                    <a:cubicBezTo>
                      <a:pt x="5256" y="147"/>
                      <a:pt x="5372" y="150"/>
                      <a:pt x="5489" y="154"/>
                    </a:cubicBezTo>
                    <a:cubicBezTo>
                      <a:pt x="6391" y="179"/>
                      <a:pt x="7394" y="380"/>
                      <a:pt x="8346" y="806"/>
                    </a:cubicBezTo>
                    <a:cubicBezTo>
                      <a:pt x="9324" y="1232"/>
                      <a:pt x="10276" y="1909"/>
                      <a:pt x="11078" y="2786"/>
                    </a:cubicBezTo>
                    <a:cubicBezTo>
                      <a:pt x="11880" y="3663"/>
                      <a:pt x="12532" y="4766"/>
                      <a:pt x="12883" y="6019"/>
                    </a:cubicBezTo>
                    <a:cubicBezTo>
                      <a:pt x="13233" y="7272"/>
                      <a:pt x="13284" y="8626"/>
                      <a:pt x="13258" y="10004"/>
                    </a:cubicBezTo>
                    <a:cubicBezTo>
                      <a:pt x="13233" y="11408"/>
                      <a:pt x="13183" y="12786"/>
                      <a:pt x="13359" y="14089"/>
                    </a:cubicBezTo>
                    <a:cubicBezTo>
                      <a:pt x="13534" y="15393"/>
                      <a:pt x="13885" y="16646"/>
                      <a:pt x="14386" y="17748"/>
                    </a:cubicBezTo>
                    <a:cubicBezTo>
                      <a:pt x="14888" y="18851"/>
                      <a:pt x="15489" y="19854"/>
                      <a:pt x="16166" y="20681"/>
                    </a:cubicBezTo>
                    <a:cubicBezTo>
                      <a:pt x="16842" y="21533"/>
                      <a:pt x="17594" y="22210"/>
                      <a:pt x="18045" y="22987"/>
                    </a:cubicBezTo>
                    <a:cubicBezTo>
                      <a:pt x="18271" y="23388"/>
                      <a:pt x="18421" y="23789"/>
                      <a:pt x="18472" y="24190"/>
                    </a:cubicBezTo>
                    <a:cubicBezTo>
                      <a:pt x="18522" y="24591"/>
                      <a:pt x="18472" y="24967"/>
                      <a:pt x="18396" y="25317"/>
                    </a:cubicBezTo>
                    <a:cubicBezTo>
                      <a:pt x="18196" y="25994"/>
                      <a:pt x="17845" y="26520"/>
                      <a:pt x="17544" y="26947"/>
                    </a:cubicBezTo>
                    <a:cubicBezTo>
                      <a:pt x="17243" y="27348"/>
                      <a:pt x="16993" y="27648"/>
                      <a:pt x="16817" y="27849"/>
                    </a:cubicBezTo>
                    <a:cubicBezTo>
                      <a:pt x="16717" y="27949"/>
                      <a:pt x="16667" y="28024"/>
                      <a:pt x="16617" y="28074"/>
                    </a:cubicBezTo>
                    <a:cubicBezTo>
                      <a:pt x="16567" y="28124"/>
                      <a:pt x="16542" y="28150"/>
                      <a:pt x="16542" y="28175"/>
                    </a:cubicBezTo>
                    <a:cubicBezTo>
                      <a:pt x="16542" y="28175"/>
                      <a:pt x="16567" y="28150"/>
                      <a:pt x="16617" y="28099"/>
                    </a:cubicBezTo>
                    <a:cubicBezTo>
                      <a:pt x="16692" y="28024"/>
                      <a:pt x="16767" y="27974"/>
                      <a:pt x="16842" y="27874"/>
                    </a:cubicBezTo>
                    <a:cubicBezTo>
                      <a:pt x="17018" y="27673"/>
                      <a:pt x="17294" y="27398"/>
                      <a:pt x="17619" y="26997"/>
                    </a:cubicBezTo>
                    <a:cubicBezTo>
                      <a:pt x="17920" y="26571"/>
                      <a:pt x="18296" y="26044"/>
                      <a:pt x="18497" y="25343"/>
                    </a:cubicBezTo>
                    <a:cubicBezTo>
                      <a:pt x="18597" y="24992"/>
                      <a:pt x="18647" y="24591"/>
                      <a:pt x="18597" y="24165"/>
                    </a:cubicBezTo>
                    <a:cubicBezTo>
                      <a:pt x="18547" y="23739"/>
                      <a:pt x="18421" y="23312"/>
                      <a:pt x="18171" y="22911"/>
                    </a:cubicBezTo>
                    <a:cubicBezTo>
                      <a:pt x="17720" y="22109"/>
                      <a:pt x="16968" y="21408"/>
                      <a:pt x="16316" y="20581"/>
                    </a:cubicBezTo>
                    <a:cubicBezTo>
                      <a:pt x="15664" y="19728"/>
                      <a:pt x="15038" y="18776"/>
                      <a:pt x="14562" y="17673"/>
                    </a:cubicBezTo>
                    <a:cubicBezTo>
                      <a:pt x="14086" y="16571"/>
                      <a:pt x="13735" y="15342"/>
                      <a:pt x="13559" y="14064"/>
                    </a:cubicBezTo>
                    <a:cubicBezTo>
                      <a:pt x="13384" y="12761"/>
                      <a:pt x="13459" y="11408"/>
                      <a:pt x="13459" y="10029"/>
                    </a:cubicBezTo>
                    <a:cubicBezTo>
                      <a:pt x="13484" y="8626"/>
                      <a:pt x="13459" y="7247"/>
                      <a:pt x="13083" y="5944"/>
                    </a:cubicBezTo>
                    <a:cubicBezTo>
                      <a:pt x="12732" y="4666"/>
                      <a:pt x="12055" y="3538"/>
                      <a:pt x="11228" y="2636"/>
                    </a:cubicBezTo>
                    <a:cubicBezTo>
                      <a:pt x="10401" y="1733"/>
                      <a:pt x="9424" y="1082"/>
                      <a:pt x="8421" y="631"/>
                    </a:cubicBezTo>
                    <a:cubicBezTo>
                      <a:pt x="7444" y="205"/>
                      <a:pt x="6416" y="29"/>
                      <a:pt x="5514" y="4"/>
                    </a:cubicBezTo>
                    <a:cubicBezTo>
                      <a:pt x="5435" y="2"/>
                      <a:pt x="5356" y="1"/>
                      <a:pt x="52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36"/>
              <p:cNvSpPr/>
              <p:nvPr/>
            </p:nvSpPr>
            <p:spPr>
              <a:xfrm>
                <a:off x="4032100" y="1134025"/>
                <a:ext cx="304550" cy="305325"/>
              </a:xfrm>
              <a:custGeom>
                <a:avLst/>
                <a:gdLst/>
                <a:ahLst/>
                <a:cxnLst/>
                <a:rect l="l" t="t" r="r" b="b"/>
                <a:pathLst>
                  <a:path w="12182" h="12213" extrusionOk="0">
                    <a:moveTo>
                      <a:pt x="6100" y="176"/>
                    </a:moveTo>
                    <a:cubicBezTo>
                      <a:pt x="6492" y="176"/>
                      <a:pt x="6877" y="214"/>
                      <a:pt x="7244" y="279"/>
                    </a:cubicBezTo>
                    <a:cubicBezTo>
                      <a:pt x="8221" y="455"/>
                      <a:pt x="9073" y="881"/>
                      <a:pt x="9750" y="1382"/>
                    </a:cubicBezTo>
                    <a:cubicBezTo>
                      <a:pt x="11104" y="2410"/>
                      <a:pt x="11705" y="3738"/>
                      <a:pt x="11956" y="4640"/>
                    </a:cubicBezTo>
                    <a:cubicBezTo>
                      <a:pt x="12176" y="5547"/>
                      <a:pt x="12133" y="6094"/>
                      <a:pt x="12178" y="6118"/>
                    </a:cubicBezTo>
                    <a:lnTo>
                      <a:pt x="12178" y="6118"/>
                    </a:lnTo>
                    <a:cubicBezTo>
                      <a:pt x="12133" y="6119"/>
                      <a:pt x="12176" y="6666"/>
                      <a:pt x="11956" y="7573"/>
                    </a:cubicBezTo>
                    <a:cubicBezTo>
                      <a:pt x="11705" y="8475"/>
                      <a:pt x="11104" y="9803"/>
                      <a:pt x="9750" y="10831"/>
                    </a:cubicBezTo>
                    <a:cubicBezTo>
                      <a:pt x="9073" y="11332"/>
                      <a:pt x="8221" y="11758"/>
                      <a:pt x="7244" y="11934"/>
                    </a:cubicBezTo>
                    <a:cubicBezTo>
                      <a:pt x="6877" y="12000"/>
                      <a:pt x="6492" y="12037"/>
                      <a:pt x="6100" y="12037"/>
                    </a:cubicBezTo>
                    <a:cubicBezTo>
                      <a:pt x="5448" y="12037"/>
                      <a:pt x="4778" y="11933"/>
                      <a:pt x="4136" y="11683"/>
                    </a:cubicBezTo>
                    <a:cubicBezTo>
                      <a:pt x="3610" y="11483"/>
                      <a:pt x="3083" y="11207"/>
                      <a:pt x="2632" y="10856"/>
                    </a:cubicBezTo>
                    <a:cubicBezTo>
                      <a:pt x="2156" y="10530"/>
                      <a:pt x="1730" y="10104"/>
                      <a:pt x="1379" y="9603"/>
                    </a:cubicBezTo>
                    <a:cubicBezTo>
                      <a:pt x="652" y="8625"/>
                      <a:pt x="226" y="7397"/>
                      <a:pt x="226" y="6094"/>
                    </a:cubicBezTo>
                    <a:cubicBezTo>
                      <a:pt x="226" y="4816"/>
                      <a:pt x="652" y="3588"/>
                      <a:pt x="1379" y="2610"/>
                    </a:cubicBezTo>
                    <a:cubicBezTo>
                      <a:pt x="1730" y="2109"/>
                      <a:pt x="2156" y="1683"/>
                      <a:pt x="2632" y="1357"/>
                    </a:cubicBezTo>
                    <a:cubicBezTo>
                      <a:pt x="3083" y="1006"/>
                      <a:pt x="3610" y="731"/>
                      <a:pt x="4136" y="530"/>
                    </a:cubicBezTo>
                    <a:cubicBezTo>
                      <a:pt x="4778" y="280"/>
                      <a:pt x="5448" y="176"/>
                      <a:pt x="6100" y="176"/>
                    </a:cubicBezTo>
                    <a:close/>
                    <a:moveTo>
                      <a:pt x="6095" y="1"/>
                    </a:moveTo>
                    <a:cubicBezTo>
                      <a:pt x="5426" y="1"/>
                      <a:pt x="4734" y="104"/>
                      <a:pt x="4061" y="355"/>
                    </a:cubicBezTo>
                    <a:cubicBezTo>
                      <a:pt x="3510" y="530"/>
                      <a:pt x="2983" y="831"/>
                      <a:pt x="2507" y="1182"/>
                    </a:cubicBezTo>
                    <a:cubicBezTo>
                      <a:pt x="2006" y="1533"/>
                      <a:pt x="1580" y="1984"/>
                      <a:pt x="1204" y="2485"/>
                    </a:cubicBezTo>
                    <a:cubicBezTo>
                      <a:pt x="452" y="3488"/>
                      <a:pt x="26" y="4766"/>
                      <a:pt x="1" y="6094"/>
                    </a:cubicBezTo>
                    <a:cubicBezTo>
                      <a:pt x="26" y="7447"/>
                      <a:pt x="452" y="8726"/>
                      <a:pt x="1204" y="9728"/>
                    </a:cubicBezTo>
                    <a:cubicBezTo>
                      <a:pt x="1580" y="10254"/>
                      <a:pt x="2006" y="10681"/>
                      <a:pt x="2507" y="11031"/>
                    </a:cubicBezTo>
                    <a:cubicBezTo>
                      <a:pt x="2983" y="11382"/>
                      <a:pt x="3510" y="11683"/>
                      <a:pt x="4061" y="11858"/>
                    </a:cubicBezTo>
                    <a:cubicBezTo>
                      <a:pt x="4734" y="12109"/>
                      <a:pt x="5426" y="12213"/>
                      <a:pt x="6095" y="12213"/>
                    </a:cubicBezTo>
                    <a:cubicBezTo>
                      <a:pt x="6498" y="12213"/>
                      <a:pt x="6892" y="12175"/>
                      <a:pt x="7269" y="12109"/>
                    </a:cubicBezTo>
                    <a:cubicBezTo>
                      <a:pt x="8271" y="11934"/>
                      <a:pt x="9149" y="11483"/>
                      <a:pt x="9850" y="10956"/>
                    </a:cubicBezTo>
                    <a:cubicBezTo>
                      <a:pt x="10527" y="10430"/>
                      <a:pt x="11028" y="9803"/>
                      <a:pt x="11379" y="9227"/>
                    </a:cubicBezTo>
                    <a:cubicBezTo>
                      <a:pt x="11705" y="8625"/>
                      <a:pt x="11931" y="8074"/>
                      <a:pt x="12031" y="7598"/>
                    </a:cubicBezTo>
                    <a:cubicBezTo>
                      <a:pt x="12081" y="7347"/>
                      <a:pt x="12106" y="7147"/>
                      <a:pt x="12131" y="6971"/>
                    </a:cubicBezTo>
                    <a:cubicBezTo>
                      <a:pt x="12181" y="6771"/>
                      <a:pt x="12181" y="6620"/>
                      <a:pt x="12181" y="6495"/>
                    </a:cubicBezTo>
                    <a:cubicBezTo>
                      <a:pt x="12181" y="6370"/>
                      <a:pt x="12181" y="6295"/>
                      <a:pt x="12181" y="6194"/>
                    </a:cubicBezTo>
                    <a:cubicBezTo>
                      <a:pt x="12181" y="6144"/>
                      <a:pt x="12181" y="6119"/>
                      <a:pt x="12181" y="6119"/>
                    </a:cubicBezTo>
                    <a:cubicBezTo>
                      <a:pt x="12181" y="6119"/>
                      <a:pt x="12181" y="6069"/>
                      <a:pt x="12181" y="6019"/>
                    </a:cubicBezTo>
                    <a:cubicBezTo>
                      <a:pt x="12181" y="5944"/>
                      <a:pt x="12181" y="5843"/>
                      <a:pt x="12181" y="5718"/>
                    </a:cubicBezTo>
                    <a:cubicBezTo>
                      <a:pt x="12181" y="5593"/>
                      <a:pt x="12181" y="5442"/>
                      <a:pt x="12131" y="5267"/>
                    </a:cubicBezTo>
                    <a:cubicBezTo>
                      <a:pt x="12106" y="5066"/>
                      <a:pt x="12081" y="4866"/>
                      <a:pt x="12031" y="4615"/>
                    </a:cubicBezTo>
                    <a:cubicBezTo>
                      <a:pt x="11931" y="4164"/>
                      <a:pt x="11705" y="3588"/>
                      <a:pt x="11379" y="2986"/>
                    </a:cubicBezTo>
                    <a:cubicBezTo>
                      <a:pt x="11028" y="2410"/>
                      <a:pt x="10527" y="1783"/>
                      <a:pt x="9850" y="1257"/>
                    </a:cubicBezTo>
                    <a:cubicBezTo>
                      <a:pt x="9149" y="731"/>
                      <a:pt x="8271" y="279"/>
                      <a:pt x="7269" y="104"/>
                    </a:cubicBezTo>
                    <a:cubicBezTo>
                      <a:pt x="6892" y="38"/>
                      <a:pt x="6498" y="1"/>
                      <a:pt x="60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36"/>
              <p:cNvSpPr/>
              <p:nvPr/>
            </p:nvSpPr>
            <p:spPr>
              <a:xfrm>
                <a:off x="3318450" y="1375250"/>
                <a:ext cx="225575" cy="527675"/>
              </a:xfrm>
              <a:custGeom>
                <a:avLst/>
                <a:gdLst/>
                <a:ahLst/>
                <a:cxnLst/>
                <a:rect l="l" t="t" r="r" b="b"/>
                <a:pathLst>
                  <a:path w="9023" h="2110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4"/>
                    </a:cubicBezTo>
                    <a:cubicBezTo>
                      <a:pt x="50" y="4"/>
                      <a:pt x="151" y="330"/>
                      <a:pt x="226" y="931"/>
                    </a:cubicBezTo>
                    <a:cubicBezTo>
                      <a:pt x="276" y="1232"/>
                      <a:pt x="276" y="1583"/>
                      <a:pt x="201" y="2009"/>
                    </a:cubicBezTo>
                    <a:cubicBezTo>
                      <a:pt x="151" y="2435"/>
                      <a:pt x="50" y="2936"/>
                      <a:pt x="25" y="3488"/>
                    </a:cubicBezTo>
                    <a:cubicBezTo>
                      <a:pt x="0" y="4039"/>
                      <a:pt x="75" y="4641"/>
                      <a:pt x="201" y="5292"/>
                    </a:cubicBezTo>
                    <a:cubicBezTo>
                      <a:pt x="326" y="5919"/>
                      <a:pt x="527" y="6595"/>
                      <a:pt x="852" y="7247"/>
                    </a:cubicBezTo>
                    <a:cubicBezTo>
                      <a:pt x="1153" y="7899"/>
                      <a:pt x="1629" y="8525"/>
                      <a:pt x="2206" y="9102"/>
                    </a:cubicBezTo>
                    <a:cubicBezTo>
                      <a:pt x="2757" y="9653"/>
                      <a:pt x="3359" y="10179"/>
                      <a:pt x="3835" y="10856"/>
                    </a:cubicBezTo>
                    <a:cubicBezTo>
                      <a:pt x="4311" y="11533"/>
                      <a:pt x="4461" y="12335"/>
                      <a:pt x="4486" y="13112"/>
                    </a:cubicBezTo>
                    <a:cubicBezTo>
                      <a:pt x="4512" y="13889"/>
                      <a:pt x="4461" y="14641"/>
                      <a:pt x="4587" y="15367"/>
                    </a:cubicBezTo>
                    <a:cubicBezTo>
                      <a:pt x="4837" y="16846"/>
                      <a:pt x="5639" y="17949"/>
                      <a:pt x="6366" y="18776"/>
                    </a:cubicBezTo>
                    <a:cubicBezTo>
                      <a:pt x="7118" y="19578"/>
                      <a:pt x="7795" y="20154"/>
                      <a:pt x="8271" y="20530"/>
                    </a:cubicBezTo>
                    <a:cubicBezTo>
                      <a:pt x="8497" y="20731"/>
                      <a:pt x="8697" y="20881"/>
                      <a:pt x="8822" y="20956"/>
                    </a:cubicBezTo>
                    <a:cubicBezTo>
                      <a:pt x="8948" y="21057"/>
                      <a:pt x="9023" y="21107"/>
                      <a:pt x="9023" y="21107"/>
                    </a:cubicBezTo>
                    <a:cubicBezTo>
                      <a:pt x="9023" y="21107"/>
                      <a:pt x="8973" y="21032"/>
                      <a:pt x="8847" y="20931"/>
                    </a:cubicBezTo>
                    <a:cubicBezTo>
                      <a:pt x="8722" y="20806"/>
                      <a:pt x="8547" y="20656"/>
                      <a:pt x="8321" y="20480"/>
                    </a:cubicBezTo>
                    <a:cubicBezTo>
                      <a:pt x="7870" y="20054"/>
                      <a:pt x="7193" y="19478"/>
                      <a:pt x="6492" y="18676"/>
                    </a:cubicBezTo>
                    <a:cubicBezTo>
                      <a:pt x="5790" y="17849"/>
                      <a:pt x="5013" y="16746"/>
                      <a:pt x="4787" y="15342"/>
                    </a:cubicBezTo>
                    <a:cubicBezTo>
                      <a:pt x="4662" y="14641"/>
                      <a:pt x="4712" y="13889"/>
                      <a:pt x="4687" y="13087"/>
                    </a:cubicBezTo>
                    <a:cubicBezTo>
                      <a:pt x="4687" y="12711"/>
                      <a:pt x="4637" y="12285"/>
                      <a:pt x="4537" y="11884"/>
                    </a:cubicBezTo>
                    <a:cubicBezTo>
                      <a:pt x="4436" y="11483"/>
                      <a:pt x="4261" y="11082"/>
                      <a:pt x="4010" y="10731"/>
                    </a:cubicBezTo>
                    <a:cubicBezTo>
                      <a:pt x="3534" y="10029"/>
                      <a:pt x="2882" y="9503"/>
                      <a:pt x="2356" y="8951"/>
                    </a:cubicBezTo>
                    <a:cubicBezTo>
                      <a:pt x="1780" y="8400"/>
                      <a:pt x="1354" y="7798"/>
                      <a:pt x="1028" y="7147"/>
                    </a:cubicBezTo>
                    <a:cubicBezTo>
                      <a:pt x="401" y="5869"/>
                      <a:pt x="176" y="4565"/>
                      <a:pt x="176" y="3488"/>
                    </a:cubicBezTo>
                    <a:cubicBezTo>
                      <a:pt x="201" y="2961"/>
                      <a:pt x="301" y="2460"/>
                      <a:pt x="326" y="2034"/>
                    </a:cubicBezTo>
                    <a:cubicBezTo>
                      <a:pt x="376" y="1608"/>
                      <a:pt x="351" y="1207"/>
                      <a:pt x="326" y="906"/>
                    </a:cubicBezTo>
                    <a:cubicBezTo>
                      <a:pt x="276" y="605"/>
                      <a:pt x="201" y="380"/>
                      <a:pt x="151" y="230"/>
                    </a:cubicBezTo>
                    <a:cubicBezTo>
                      <a:pt x="106" y="95"/>
                      <a:pt x="81" y="0"/>
                      <a:pt x="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0" name="Google Shape;2720;p36"/>
              <p:cNvSpPr/>
              <p:nvPr/>
            </p:nvSpPr>
            <p:spPr>
              <a:xfrm>
                <a:off x="3119825" y="1659800"/>
                <a:ext cx="305775" cy="204625"/>
              </a:xfrm>
              <a:custGeom>
                <a:avLst/>
                <a:gdLst/>
                <a:ahLst/>
                <a:cxnLst/>
                <a:rect l="l" t="t" r="r" b="b"/>
                <a:pathLst>
                  <a:path w="12231" h="8185" extrusionOk="0">
                    <a:moveTo>
                      <a:pt x="12229" y="0"/>
                    </a:moveTo>
                    <a:cubicBezTo>
                      <a:pt x="12181" y="0"/>
                      <a:pt x="12174" y="970"/>
                      <a:pt x="11655" y="2356"/>
                    </a:cubicBezTo>
                    <a:cubicBezTo>
                      <a:pt x="11404" y="3058"/>
                      <a:pt x="10978" y="3860"/>
                      <a:pt x="10376" y="4662"/>
                    </a:cubicBezTo>
                    <a:cubicBezTo>
                      <a:pt x="9775" y="5439"/>
                      <a:pt x="8973" y="6216"/>
                      <a:pt x="7995" y="6792"/>
                    </a:cubicBezTo>
                    <a:cubicBezTo>
                      <a:pt x="7018" y="7369"/>
                      <a:pt x="5965" y="7720"/>
                      <a:pt x="4988" y="7895"/>
                    </a:cubicBezTo>
                    <a:cubicBezTo>
                      <a:pt x="4499" y="7970"/>
                      <a:pt x="4029" y="8002"/>
                      <a:pt x="3587" y="8002"/>
                    </a:cubicBezTo>
                    <a:cubicBezTo>
                      <a:pt x="3146" y="8002"/>
                      <a:pt x="2732" y="7970"/>
                      <a:pt x="2356" y="7920"/>
                    </a:cubicBezTo>
                    <a:cubicBezTo>
                      <a:pt x="931" y="7730"/>
                      <a:pt x="91" y="7315"/>
                      <a:pt x="7" y="7315"/>
                    </a:cubicBezTo>
                    <a:cubicBezTo>
                      <a:pt x="3" y="7315"/>
                      <a:pt x="0" y="7316"/>
                      <a:pt x="0" y="7319"/>
                    </a:cubicBezTo>
                    <a:cubicBezTo>
                      <a:pt x="0" y="7319"/>
                      <a:pt x="50" y="7344"/>
                      <a:pt x="151" y="7394"/>
                    </a:cubicBezTo>
                    <a:cubicBezTo>
                      <a:pt x="251" y="7444"/>
                      <a:pt x="401" y="7519"/>
                      <a:pt x="577" y="7595"/>
                    </a:cubicBezTo>
                    <a:cubicBezTo>
                      <a:pt x="978" y="7770"/>
                      <a:pt x="1579" y="7945"/>
                      <a:pt x="2331" y="8071"/>
                    </a:cubicBezTo>
                    <a:cubicBezTo>
                      <a:pt x="2738" y="8138"/>
                      <a:pt x="3196" y="8184"/>
                      <a:pt x="3689" y="8184"/>
                    </a:cubicBezTo>
                    <a:cubicBezTo>
                      <a:pt x="4108" y="8184"/>
                      <a:pt x="4553" y="8151"/>
                      <a:pt x="5013" y="8071"/>
                    </a:cubicBezTo>
                    <a:cubicBezTo>
                      <a:pt x="6015" y="7945"/>
                      <a:pt x="7093" y="7569"/>
                      <a:pt x="8096" y="6993"/>
                    </a:cubicBezTo>
                    <a:cubicBezTo>
                      <a:pt x="9098" y="6366"/>
                      <a:pt x="9925" y="5589"/>
                      <a:pt x="10527" y="4787"/>
                    </a:cubicBezTo>
                    <a:cubicBezTo>
                      <a:pt x="11153" y="3960"/>
                      <a:pt x="11554" y="3133"/>
                      <a:pt x="11805" y="2407"/>
                    </a:cubicBezTo>
                    <a:cubicBezTo>
                      <a:pt x="12056" y="1680"/>
                      <a:pt x="12156" y="1078"/>
                      <a:pt x="12206" y="652"/>
                    </a:cubicBezTo>
                    <a:cubicBezTo>
                      <a:pt x="12231" y="452"/>
                      <a:pt x="12231" y="276"/>
                      <a:pt x="12231" y="151"/>
                    </a:cubicBezTo>
                    <a:cubicBezTo>
                      <a:pt x="12231" y="51"/>
                      <a:pt x="12231" y="0"/>
                      <a:pt x="12231" y="0"/>
                    </a:cubicBezTo>
                    <a:cubicBezTo>
                      <a:pt x="12230" y="0"/>
                      <a:pt x="12230" y="0"/>
                      <a:pt x="122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1" name="Google Shape;2721;p36"/>
              <p:cNvSpPr/>
              <p:nvPr/>
            </p:nvSpPr>
            <p:spPr>
              <a:xfrm>
                <a:off x="3099150" y="1610300"/>
                <a:ext cx="286350" cy="183775"/>
              </a:xfrm>
              <a:custGeom>
                <a:avLst/>
                <a:gdLst/>
                <a:ahLst/>
                <a:cxnLst/>
                <a:rect l="l" t="t" r="r" b="b"/>
                <a:pathLst>
                  <a:path w="11454" h="7351" extrusionOk="0">
                    <a:moveTo>
                      <a:pt x="11454" y="1"/>
                    </a:moveTo>
                    <a:cubicBezTo>
                      <a:pt x="11404" y="1"/>
                      <a:pt x="11228" y="828"/>
                      <a:pt x="10602" y="1980"/>
                    </a:cubicBezTo>
                    <a:cubicBezTo>
                      <a:pt x="9975" y="3158"/>
                      <a:pt x="8797" y="4637"/>
                      <a:pt x="7068" y="5690"/>
                    </a:cubicBezTo>
                    <a:cubicBezTo>
                      <a:pt x="5314" y="6742"/>
                      <a:pt x="3459" y="7118"/>
                      <a:pt x="2156" y="7194"/>
                    </a:cubicBezTo>
                    <a:cubicBezTo>
                      <a:pt x="1915" y="7207"/>
                      <a:pt x="1691" y="7213"/>
                      <a:pt x="1485" y="7213"/>
                    </a:cubicBezTo>
                    <a:cubicBezTo>
                      <a:pt x="701" y="7213"/>
                      <a:pt x="184" y="7134"/>
                      <a:pt x="41" y="7134"/>
                    </a:cubicBezTo>
                    <a:cubicBezTo>
                      <a:pt x="14" y="7134"/>
                      <a:pt x="0" y="7137"/>
                      <a:pt x="0" y="7143"/>
                    </a:cubicBezTo>
                    <a:cubicBezTo>
                      <a:pt x="0" y="7168"/>
                      <a:pt x="201" y="7219"/>
                      <a:pt x="577" y="7269"/>
                    </a:cubicBezTo>
                    <a:cubicBezTo>
                      <a:pt x="863" y="7310"/>
                      <a:pt x="1283" y="7351"/>
                      <a:pt x="1796" y="7351"/>
                    </a:cubicBezTo>
                    <a:cubicBezTo>
                      <a:pt x="1912" y="7351"/>
                      <a:pt x="2031" y="7349"/>
                      <a:pt x="2156" y="7344"/>
                    </a:cubicBezTo>
                    <a:cubicBezTo>
                      <a:pt x="3509" y="7319"/>
                      <a:pt x="5389" y="6968"/>
                      <a:pt x="7168" y="5865"/>
                    </a:cubicBezTo>
                    <a:cubicBezTo>
                      <a:pt x="8948" y="4813"/>
                      <a:pt x="10126" y="3259"/>
                      <a:pt x="10727" y="2056"/>
                    </a:cubicBezTo>
                    <a:cubicBezTo>
                      <a:pt x="11028" y="1454"/>
                      <a:pt x="11228" y="953"/>
                      <a:pt x="11329" y="577"/>
                    </a:cubicBezTo>
                    <a:cubicBezTo>
                      <a:pt x="11429" y="226"/>
                      <a:pt x="11454" y="1"/>
                      <a:pt x="114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36"/>
              <p:cNvSpPr/>
              <p:nvPr/>
            </p:nvSpPr>
            <p:spPr>
              <a:xfrm>
                <a:off x="3079725" y="1481025"/>
                <a:ext cx="256275" cy="61025"/>
              </a:xfrm>
              <a:custGeom>
                <a:avLst/>
                <a:gdLst/>
                <a:ahLst/>
                <a:cxnLst/>
                <a:rect l="l" t="t" r="r" b="b"/>
                <a:pathLst>
                  <a:path w="10251" h="2441" extrusionOk="0">
                    <a:moveTo>
                      <a:pt x="4055" y="1"/>
                    </a:moveTo>
                    <a:cubicBezTo>
                      <a:pt x="3761" y="1"/>
                      <a:pt x="3478" y="13"/>
                      <a:pt x="3208" y="34"/>
                    </a:cubicBezTo>
                    <a:cubicBezTo>
                      <a:pt x="2532" y="109"/>
                      <a:pt x="1955" y="209"/>
                      <a:pt x="1479" y="359"/>
                    </a:cubicBezTo>
                    <a:cubicBezTo>
                      <a:pt x="1228" y="435"/>
                      <a:pt x="1028" y="535"/>
                      <a:pt x="852" y="585"/>
                    </a:cubicBezTo>
                    <a:cubicBezTo>
                      <a:pt x="652" y="660"/>
                      <a:pt x="502" y="735"/>
                      <a:pt x="376" y="811"/>
                    </a:cubicBezTo>
                    <a:cubicBezTo>
                      <a:pt x="126" y="936"/>
                      <a:pt x="0" y="1011"/>
                      <a:pt x="0" y="1011"/>
                    </a:cubicBezTo>
                    <a:cubicBezTo>
                      <a:pt x="2" y="1015"/>
                      <a:pt x="7" y="1017"/>
                      <a:pt x="15" y="1017"/>
                    </a:cubicBezTo>
                    <a:cubicBezTo>
                      <a:pt x="110" y="1017"/>
                      <a:pt x="648" y="742"/>
                      <a:pt x="1529" y="510"/>
                    </a:cubicBezTo>
                    <a:cubicBezTo>
                      <a:pt x="2005" y="385"/>
                      <a:pt x="2582" y="284"/>
                      <a:pt x="3208" y="234"/>
                    </a:cubicBezTo>
                    <a:cubicBezTo>
                      <a:pt x="3478" y="213"/>
                      <a:pt x="3761" y="201"/>
                      <a:pt x="4053" y="201"/>
                    </a:cubicBezTo>
                    <a:cubicBezTo>
                      <a:pt x="4466" y="201"/>
                      <a:pt x="4898" y="226"/>
                      <a:pt x="5339" y="284"/>
                    </a:cubicBezTo>
                    <a:cubicBezTo>
                      <a:pt x="6066" y="385"/>
                      <a:pt x="6767" y="585"/>
                      <a:pt x="7369" y="786"/>
                    </a:cubicBezTo>
                    <a:cubicBezTo>
                      <a:pt x="7970" y="1011"/>
                      <a:pt x="8522" y="1262"/>
                      <a:pt x="8948" y="1512"/>
                    </a:cubicBezTo>
                    <a:cubicBezTo>
                      <a:pt x="9752" y="2024"/>
                      <a:pt x="10200" y="2441"/>
                      <a:pt x="10248" y="2441"/>
                    </a:cubicBezTo>
                    <a:cubicBezTo>
                      <a:pt x="10249" y="2441"/>
                      <a:pt x="10250" y="2440"/>
                      <a:pt x="10251" y="2440"/>
                    </a:cubicBezTo>
                    <a:cubicBezTo>
                      <a:pt x="10251" y="2415"/>
                      <a:pt x="10151" y="2314"/>
                      <a:pt x="9950" y="2114"/>
                    </a:cubicBezTo>
                    <a:cubicBezTo>
                      <a:pt x="9850" y="2014"/>
                      <a:pt x="9725" y="1913"/>
                      <a:pt x="9574" y="1788"/>
                    </a:cubicBezTo>
                    <a:cubicBezTo>
                      <a:pt x="9399" y="1663"/>
                      <a:pt x="9223" y="1512"/>
                      <a:pt x="9023" y="1387"/>
                    </a:cubicBezTo>
                    <a:cubicBezTo>
                      <a:pt x="8597" y="1111"/>
                      <a:pt x="8071" y="861"/>
                      <a:pt x="7444" y="610"/>
                    </a:cubicBezTo>
                    <a:cubicBezTo>
                      <a:pt x="6817" y="385"/>
                      <a:pt x="6116" y="184"/>
                      <a:pt x="5364" y="84"/>
                    </a:cubicBezTo>
                    <a:cubicBezTo>
                      <a:pt x="4909" y="25"/>
                      <a:pt x="4471" y="1"/>
                      <a:pt x="40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36"/>
              <p:cNvSpPr/>
              <p:nvPr/>
            </p:nvSpPr>
            <p:spPr>
              <a:xfrm>
                <a:off x="3028350" y="1233075"/>
                <a:ext cx="292625" cy="254450"/>
              </a:xfrm>
              <a:custGeom>
                <a:avLst/>
                <a:gdLst/>
                <a:ahLst/>
                <a:cxnLst/>
                <a:rect l="l" t="t" r="r" b="b"/>
                <a:pathLst>
                  <a:path w="11705" h="10178" extrusionOk="0">
                    <a:moveTo>
                      <a:pt x="52" y="1"/>
                    </a:moveTo>
                    <a:cubicBezTo>
                      <a:pt x="51" y="1"/>
                      <a:pt x="51" y="1"/>
                      <a:pt x="50" y="2"/>
                    </a:cubicBezTo>
                    <a:cubicBezTo>
                      <a:pt x="0" y="52"/>
                      <a:pt x="2582" y="2358"/>
                      <a:pt x="5790" y="5165"/>
                    </a:cubicBezTo>
                    <a:cubicBezTo>
                      <a:pt x="8980" y="7956"/>
                      <a:pt x="11600" y="10177"/>
                      <a:pt x="11678" y="10177"/>
                    </a:cubicBezTo>
                    <a:cubicBezTo>
                      <a:pt x="11679" y="10177"/>
                      <a:pt x="11679" y="10177"/>
                      <a:pt x="11679" y="10177"/>
                    </a:cubicBezTo>
                    <a:cubicBezTo>
                      <a:pt x="11704" y="10127"/>
                      <a:pt x="9148" y="7796"/>
                      <a:pt x="5940" y="4989"/>
                    </a:cubicBezTo>
                    <a:cubicBezTo>
                      <a:pt x="2767" y="2213"/>
                      <a:pt x="134" y="1"/>
                      <a:pt x="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36"/>
              <p:cNvSpPr/>
              <p:nvPr/>
            </p:nvSpPr>
            <p:spPr>
              <a:xfrm>
                <a:off x="3619825" y="1332550"/>
                <a:ext cx="52025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616" extrusionOk="0">
                    <a:moveTo>
                      <a:pt x="2011" y="1"/>
                    </a:moveTo>
                    <a:cubicBezTo>
                      <a:pt x="1909" y="1"/>
                      <a:pt x="1426" y="224"/>
                      <a:pt x="903" y="634"/>
                    </a:cubicBezTo>
                    <a:cubicBezTo>
                      <a:pt x="351" y="1085"/>
                      <a:pt x="0" y="1587"/>
                      <a:pt x="51" y="1612"/>
                    </a:cubicBezTo>
                    <a:cubicBezTo>
                      <a:pt x="53" y="1614"/>
                      <a:pt x="57" y="1616"/>
                      <a:pt x="62" y="1616"/>
                    </a:cubicBezTo>
                    <a:cubicBezTo>
                      <a:pt x="145" y="1616"/>
                      <a:pt x="532" y="1213"/>
                      <a:pt x="1053" y="810"/>
                    </a:cubicBezTo>
                    <a:cubicBezTo>
                      <a:pt x="1579" y="384"/>
                      <a:pt x="2081" y="58"/>
                      <a:pt x="2031" y="8"/>
                    </a:cubicBezTo>
                    <a:cubicBezTo>
                      <a:pt x="2028" y="3"/>
                      <a:pt x="2022" y="1"/>
                      <a:pt x="20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36"/>
              <p:cNvSpPr/>
              <p:nvPr/>
            </p:nvSpPr>
            <p:spPr>
              <a:xfrm>
                <a:off x="3310300" y="870950"/>
                <a:ext cx="636625" cy="560800"/>
              </a:xfrm>
              <a:custGeom>
                <a:avLst/>
                <a:gdLst/>
                <a:ahLst/>
                <a:cxnLst/>
                <a:rect l="l" t="t" r="r" b="b"/>
                <a:pathLst>
                  <a:path w="25465" h="22432" extrusionOk="0">
                    <a:moveTo>
                      <a:pt x="25464" y="0"/>
                    </a:moveTo>
                    <a:cubicBezTo>
                      <a:pt x="25439" y="76"/>
                      <a:pt x="25389" y="151"/>
                      <a:pt x="25364" y="276"/>
                    </a:cubicBezTo>
                    <a:cubicBezTo>
                      <a:pt x="25264" y="527"/>
                      <a:pt x="25163" y="878"/>
                      <a:pt x="25013" y="1329"/>
                    </a:cubicBezTo>
                    <a:cubicBezTo>
                      <a:pt x="24687" y="2231"/>
                      <a:pt x="24261" y="3559"/>
                      <a:pt x="23585" y="5138"/>
                    </a:cubicBezTo>
                    <a:cubicBezTo>
                      <a:pt x="22883" y="6717"/>
                      <a:pt x="21905" y="8572"/>
                      <a:pt x="20351" y="10201"/>
                    </a:cubicBezTo>
                    <a:cubicBezTo>
                      <a:pt x="19574" y="11028"/>
                      <a:pt x="18622" y="11780"/>
                      <a:pt x="17544" y="12356"/>
                    </a:cubicBezTo>
                    <a:cubicBezTo>
                      <a:pt x="16467" y="12933"/>
                      <a:pt x="15214" y="13284"/>
                      <a:pt x="13910" y="13484"/>
                    </a:cubicBezTo>
                    <a:cubicBezTo>
                      <a:pt x="11329" y="13885"/>
                      <a:pt x="8772" y="13760"/>
                      <a:pt x="6517" y="14236"/>
                    </a:cubicBezTo>
                    <a:cubicBezTo>
                      <a:pt x="5389" y="14462"/>
                      <a:pt x="4336" y="14787"/>
                      <a:pt x="3434" y="15289"/>
                    </a:cubicBezTo>
                    <a:cubicBezTo>
                      <a:pt x="2983" y="15539"/>
                      <a:pt x="2582" y="15815"/>
                      <a:pt x="2206" y="16141"/>
                    </a:cubicBezTo>
                    <a:cubicBezTo>
                      <a:pt x="1855" y="16442"/>
                      <a:pt x="1529" y="16792"/>
                      <a:pt x="1279" y="17143"/>
                    </a:cubicBezTo>
                    <a:cubicBezTo>
                      <a:pt x="226" y="18547"/>
                      <a:pt x="0" y="20076"/>
                      <a:pt x="176" y="21028"/>
                    </a:cubicBezTo>
                    <a:cubicBezTo>
                      <a:pt x="251" y="21504"/>
                      <a:pt x="401" y="21855"/>
                      <a:pt x="502" y="22081"/>
                    </a:cubicBezTo>
                    <a:cubicBezTo>
                      <a:pt x="552" y="22181"/>
                      <a:pt x="602" y="22281"/>
                      <a:pt x="652" y="22331"/>
                    </a:cubicBezTo>
                    <a:cubicBezTo>
                      <a:pt x="677" y="22407"/>
                      <a:pt x="702" y="22432"/>
                      <a:pt x="702" y="22432"/>
                    </a:cubicBezTo>
                    <a:cubicBezTo>
                      <a:pt x="727" y="22407"/>
                      <a:pt x="376" y="21955"/>
                      <a:pt x="251" y="21003"/>
                    </a:cubicBezTo>
                    <a:cubicBezTo>
                      <a:pt x="126" y="20076"/>
                      <a:pt x="376" y="18597"/>
                      <a:pt x="1404" y="17219"/>
                    </a:cubicBezTo>
                    <a:cubicBezTo>
                      <a:pt x="2406" y="15815"/>
                      <a:pt x="4336" y="14838"/>
                      <a:pt x="6567" y="14437"/>
                    </a:cubicBezTo>
                    <a:cubicBezTo>
                      <a:pt x="8797" y="13985"/>
                      <a:pt x="11329" y="14086"/>
                      <a:pt x="13960" y="13710"/>
                    </a:cubicBezTo>
                    <a:cubicBezTo>
                      <a:pt x="15264" y="13509"/>
                      <a:pt x="16542" y="13158"/>
                      <a:pt x="17645" y="12557"/>
                    </a:cubicBezTo>
                    <a:cubicBezTo>
                      <a:pt x="18747" y="11955"/>
                      <a:pt x="19700" y="11178"/>
                      <a:pt x="20502" y="10351"/>
                    </a:cubicBezTo>
                    <a:cubicBezTo>
                      <a:pt x="22081" y="8672"/>
                      <a:pt x="23033" y="6792"/>
                      <a:pt x="23710" y="5213"/>
                    </a:cubicBezTo>
                    <a:cubicBezTo>
                      <a:pt x="24387" y="3609"/>
                      <a:pt x="24788" y="2256"/>
                      <a:pt x="25088" y="1354"/>
                    </a:cubicBezTo>
                    <a:cubicBezTo>
                      <a:pt x="25214" y="903"/>
                      <a:pt x="25314" y="527"/>
                      <a:pt x="25389" y="276"/>
                    </a:cubicBezTo>
                    <a:cubicBezTo>
                      <a:pt x="25439" y="176"/>
                      <a:pt x="25464" y="76"/>
                      <a:pt x="254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36"/>
              <p:cNvSpPr/>
              <p:nvPr/>
            </p:nvSpPr>
            <p:spPr>
              <a:xfrm>
                <a:off x="3002025" y="1420375"/>
                <a:ext cx="392250" cy="577800"/>
              </a:xfrm>
              <a:custGeom>
                <a:avLst/>
                <a:gdLst/>
                <a:ahLst/>
                <a:cxnLst/>
                <a:rect l="l" t="t" r="r" b="b"/>
                <a:pathLst>
                  <a:path w="15690" h="23112" extrusionOk="0">
                    <a:moveTo>
                      <a:pt x="15690" y="17021"/>
                    </a:moveTo>
                    <a:lnTo>
                      <a:pt x="15690" y="17021"/>
                    </a:lnTo>
                    <a:cubicBezTo>
                      <a:pt x="15690" y="17021"/>
                      <a:pt x="15690" y="17024"/>
                      <a:pt x="15689" y="17029"/>
                    </a:cubicBezTo>
                    <a:lnTo>
                      <a:pt x="15689" y="17029"/>
                    </a:lnTo>
                    <a:cubicBezTo>
                      <a:pt x="15690" y="17024"/>
                      <a:pt x="15690" y="17021"/>
                      <a:pt x="15690" y="17021"/>
                    </a:cubicBezTo>
                    <a:close/>
                    <a:moveTo>
                      <a:pt x="5005" y="1"/>
                    </a:moveTo>
                    <a:cubicBezTo>
                      <a:pt x="4793" y="1"/>
                      <a:pt x="4537" y="12"/>
                      <a:pt x="4236" y="79"/>
                    </a:cubicBezTo>
                    <a:cubicBezTo>
                      <a:pt x="3760" y="179"/>
                      <a:pt x="3209" y="354"/>
                      <a:pt x="2632" y="705"/>
                    </a:cubicBezTo>
                    <a:cubicBezTo>
                      <a:pt x="2081" y="1031"/>
                      <a:pt x="1479" y="1532"/>
                      <a:pt x="1003" y="2234"/>
                    </a:cubicBezTo>
                    <a:cubicBezTo>
                      <a:pt x="502" y="2936"/>
                      <a:pt x="151" y="3838"/>
                      <a:pt x="76" y="4841"/>
                    </a:cubicBezTo>
                    <a:cubicBezTo>
                      <a:pt x="1" y="5843"/>
                      <a:pt x="176" y="6946"/>
                      <a:pt x="627" y="7973"/>
                    </a:cubicBezTo>
                    <a:cubicBezTo>
                      <a:pt x="1103" y="9026"/>
                      <a:pt x="1905" y="9978"/>
                      <a:pt x="2908" y="10730"/>
                    </a:cubicBezTo>
                    <a:cubicBezTo>
                      <a:pt x="3817" y="11373"/>
                      <a:pt x="4882" y="11840"/>
                      <a:pt x="6035" y="12095"/>
                    </a:cubicBezTo>
                    <a:lnTo>
                      <a:pt x="6035" y="12095"/>
                    </a:lnTo>
                    <a:cubicBezTo>
                      <a:pt x="4987" y="12465"/>
                      <a:pt x="4042" y="13199"/>
                      <a:pt x="3384" y="14164"/>
                    </a:cubicBezTo>
                    <a:cubicBezTo>
                      <a:pt x="2933" y="14816"/>
                      <a:pt x="2657" y="15567"/>
                      <a:pt x="2507" y="16319"/>
                    </a:cubicBezTo>
                    <a:cubicBezTo>
                      <a:pt x="2407" y="17096"/>
                      <a:pt x="2432" y="17873"/>
                      <a:pt x="2632" y="18600"/>
                    </a:cubicBezTo>
                    <a:cubicBezTo>
                      <a:pt x="3033" y="20029"/>
                      <a:pt x="3960" y="21257"/>
                      <a:pt x="5088" y="22034"/>
                    </a:cubicBezTo>
                    <a:cubicBezTo>
                      <a:pt x="6216" y="22811"/>
                      <a:pt x="7544" y="23111"/>
                      <a:pt x="8747" y="23111"/>
                    </a:cubicBezTo>
                    <a:cubicBezTo>
                      <a:pt x="9950" y="23086"/>
                      <a:pt x="11078" y="22761"/>
                      <a:pt x="11981" y="22259"/>
                    </a:cubicBezTo>
                    <a:cubicBezTo>
                      <a:pt x="12883" y="21758"/>
                      <a:pt x="13585" y="21106"/>
                      <a:pt x="14086" y="20480"/>
                    </a:cubicBezTo>
                    <a:cubicBezTo>
                      <a:pt x="14612" y="19853"/>
                      <a:pt x="14938" y="19227"/>
                      <a:pt x="15189" y="18700"/>
                    </a:cubicBezTo>
                    <a:cubicBezTo>
                      <a:pt x="15611" y="17716"/>
                      <a:pt x="15682" y="17104"/>
                      <a:pt x="15689" y="17029"/>
                    </a:cubicBezTo>
                    <a:lnTo>
                      <a:pt x="15689" y="17029"/>
                    </a:lnTo>
                    <a:cubicBezTo>
                      <a:pt x="15687" y="17041"/>
                      <a:pt x="15682" y="17069"/>
                      <a:pt x="15665" y="17121"/>
                    </a:cubicBezTo>
                    <a:cubicBezTo>
                      <a:pt x="15640" y="17222"/>
                      <a:pt x="15615" y="17322"/>
                      <a:pt x="15565" y="17447"/>
                    </a:cubicBezTo>
                    <a:cubicBezTo>
                      <a:pt x="15489" y="17748"/>
                      <a:pt x="15339" y="18174"/>
                      <a:pt x="15113" y="18675"/>
                    </a:cubicBezTo>
                    <a:cubicBezTo>
                      <a:pt x="14863" y="19177"/>
                      <a:pt x="14512" y="19803"/>
                      <a:pt x="13986" y="20405"/>
                    </a:cubicBezTo>
                    <a:cubicBezTo>
                      <a:pt x="13484" y="21031"/>
                      <a:pt x="12783" y="21633"/>
                      <a:pt x="11905" y="22134"/>
                    </a:cubicBezTo>
                    <a:cubicBezTo>
                      <a:pt x="11028" y="22610"/>
                      <a:pt x="9925" y="22911"/>
                      <a:pt x="8747" y="22936"/>
                    </a:cubicBezTo>
                    <a:cubicBezTo>
                      <a:pt x="7569" y="22936"/>
                      <a:pt x="6291" y="22635"/>
                      <a:pt x="5189" y="21858"/>
                    </a:cubicBezTo>
                    <a:cubicBezTo>
                      <a:pt x="4111" y="21106"/>
                      <a:pt x="3209" y="19928"/>
                      <a:pt x="2858" y="18525"/>
                    </a:cubicBezTo>
                    <a:cubicBezTo>
                      <a:pt x="2657" y="17848"/>
                      <a:pt x="2607" y="17096"/>
                      <a:pt x="2732" y="16369"/>
                    </a:cubicBezTo>
                    <a:cubicBezTo>
                      <a:pt x="2858" y="15643"/>
                      <a:pt x="3133" y="14916"/>
                      <a:pt x="3559" y="14289"/>
                    </a:cubicBezTo>
                    <a:cubicBezTo>
                      <a:pt x="4286" y="13237"/>
                      <a:pt x="5389" y="12460"/>
                      <a:pt x="6542" y="12184"/>
                    </a:cubicBezTo>
                    <a:lnTo>
                      <a:pt x="7068" y="12059"/>
                    </a:lnTo>
                    <a:lnTo>
                      <a:pt x="6542" y="11958"/>
                    </a:lnTo>
                    <a:cubicBezTo>
                      <a:pt x="5239" y="11758"/>
                      <a:pt x="4036" y="11257"/>
                      <a:pt x="3033" y="10555"/>
                    </a:cubicBezTo>
                    <a:cubicBezTo>
                      <a:pt x="2031" y="9853"/>
                      <a:pt x="1279" y="8926"/>
                      <a:pt x="803" y="7898"/>
                    </a:cubicBezTo>
                    <a:cubicBezTo>
                      <a:pt x="351" y="6896"/>
                      <a:pt x="176" y="5818"/>
                      <a:pt x="251" y="4841"/>
                    </a:cubicBezTo>
                    <a:cubicBezTo>
                      <a:pt x="326" y="3863"/>
                      <a:pt x="652" y="2986"/>
                      <a:pt x="1103" y="2309"/>
                    </a:cubicBezTo>
                    <a:cubicBezTo>
                      <a:pt x="1579" y="1633"/>
                      <a:pt x="2156" y="1131"/>
                      <a:pt x="2707" y="780"/>
                    </a:cubicBezTo>
                    <a:cubicBezTo>
                      <a:pt x="3259" y="455"/>
                      <a:pt x="3785" y="254"/>
                      <a:pt x="4236" y="154"/>
                    </a:cubicBezTo>
                    <a:cubicBezTo>
                      <a:pt x="4658" y="60"/>
                      <a:pt x="4997" y="38"/>
                      <a:pt x="5239" y="38"/>
                    </a:cubicBezTo>
                    <a:cubicBezTo>
                      <a:pt x="5464" y="38"/>
                      <a:pt x="5605" y="57"/>
                      <a:pt x="5649" y="57"/>
                    </a:cubicBezTo>
                    <a:cubicBezTo>
                      <a:pt x="5660" y="57"/>
                      <a:pt x="5665" y="56"/>
                      <a:pt x="5665" y="54"/>
                    </a:cubicBezTo>
                    <a:cubicBezTo>
                      <a:pt x="5665" y="54"/>
                      <a:pt x="5615" y="29"/>
                      <a:pt x="5564" y="29"/>
                    </a:cubicBezTo>
                    <a:cubicBezTo>
                      <a:pt x="5489" y="29"/>
                      <a:pt x="5389" y="3"/>
                      <a:pt x="5289" y="3"/>
                    </a:cubicBezTo>
                    <a:cubicBezTo>
                      <a:pt x="5205" y="3"/>
                      <a:pt x="5111" y="1"/>
                      <a:pt x="50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36"/>
              <p:cNvSpPr/>
              <p:nvPr/>
            </p:nvSpPr>
            <p:spPr>
              <a:xfrm>
                <a:off x="3210050" y="832100"/>
                <a:ext cx="690500" cy="562675"/>
              </a:xfrm>
              <a:custGeom>
                <a:avLst/>
                <a:gdLst/>
                <a:ahLst/>
                <a:cxnLst/>
                <a:rect l="l" t="t" r="r" b="b"/>
                <a:pathLst>
                  <a:path w="27620" h="22507" extrusionOk="0">
                    <a:moveTo>
                      <a:pt x="27620" y="1"/>
                    </a:moveTo>
                    <a:cubicBezTo>
                      <a:pt x="27620" y="1"/>
                      <a:pt x="27594" y="26"/>
                      <a:pt x="27544" y="101"/>
                    </a:cubicBezTo>
                    <a:cubicBezTo>
                      <a:pt x="27494" y="151"/>
                      <a:pt x="27419" y="251"/>
                      <a:pt x="27344" y="351"/>
                    </a:cubicBezTo>
                    <a:cubicBezTo>
                      <a:pt x="27194" y="602"/>
                      <a:pt x="26918" y="928"/>
                      <a:pt x="26542" y="1304"/>
                    </a:cubicBezTo>
                    <a:cubicBezTo>
                      <a:pt x="25790" y="2081"/>
                      <a:pt x="24512" y="3058"/>
                      <a:pt x="22682" y="3735"/>
                    </a:cubicBezTo>
                    <a:cubicBezTo>
                      <a:pt x="21780" y="4086"/>
                      <a:pt x="20752" y="4387"/>
                      <a:pt x="19625" y="4587"/>
                    </a:cubicBezTo>
                    <a:cubicBezTo>
                      <a:pt x="18497" y="4788"/>
                      <a:pt x="17269" y="4888"/>
                      <a:pt x="15990" y="4988"/>
                    </a:cubicBezTo>
                    <a:cubicBezTo>
                      <a:pt x="14687" y="5063"/>
                      <a:pt x="13334" y="5138"/>
                      <a:pt x="11930" y="5264"/>
                    </a:cubicBezTo>
                    <a:cubicBezTo>
                      <a:pt x="10527" y="5389"/>
                      <a:pt x="9073" y="5615"/>
                      <a:pt x="7645" y="6041"/>
                    </a:cubicBezTo>
                    <a:cubicBezTo>
                      <a:pt x="6216" y="6467"/>
                      <a:pt x="4863" y="7093"/>
                      <a:pt x="3735" y="7970"/>
                    </a:cubicBezTo>
                    <a:cubicBezTo>
                      <a:pt x="2582" y="8823"/>
                      <a:pt x="1705" y="9925"/>
                      <a:pt x="1153" y="11103"/>
                    </a:cubicBezTo>
                    <a:cubicBezTo>
                      <a:pt x="0" y="13484"/>
                      <a:pt x="76" y="16016"/>
                      <a:pt x="777" y="17845"/>
                    </a:cubicBezTo>
                    <a:cubicBezTo>
                      <a:pt x="1479" y="19700"/>
                      <a:pt x="2632" y="20903"/>
                      <a:pt x="3459" y="21580"/>
                    </a:cubicBezTo>
                    <a:cubicBezTo>
                      <a:pt x="3885" y="21930"/>
                      <a:pt x="4261" y="22156"/>
                      <a:pt x="4512" y="22306"/>
                    </a:cubicBezTo>
                    <a:cubicBezTo>
                      <a:pt x="4637" y="22357"/>
                      <a:pt x="4712" y="22407"/>
                      <a:pt x="4787" y="22457"/>
                    </a:cubicBezTo>
                    <a:cubicBezTo>
                      <a:pt x="4863" y="22482"/>
                      <a:pt x="4888" y="22507"/>
                      <a:pt x="4913" y="22507"/>
                    </a:cubicBezTo>
                    <a:cubicBezTo>
                      <a:pt x="4913" y="22507"/>
                      <a:pt x="4863" y="22482"/>
                      <a:pt x="4812" y="22432"/>
                    </a:cubicBezTo>
                    <a:cubicBezTo>
                      <a:pt x="4737" y="22382"/>
                      <a:pt x="4637" y="22331"/>
                      <a:pt x="4537" y="22256"/>
                    </a:cubicBezTo>
                    <a:cubicBezTo>
                      <a:pt x="4286" y="22106"/>
                      <a:pt x="3935" y="21880"/>
                      <a:pt x="3534" y="21529"/>
                    </a:cubicBezTo>
                    <a:cubicBezTo>
                      <a:pt x="2707" y="20828"/>
                      <a:pt x="1604" y="19625"/>
                      <a:pt x="928" y="17795"/>
                    </a:cubicBezTo>
                    <a:cubicBezTo>
                      <a:pt x="251" y="15991"/>
                      <a:pt x="201" y="13509"/>
                      <a:pt x="1329" y="11204"/>
                    </a:cubicBezTo>
                    <a:cubicBezTo>
                      <a:pt x="1880" y="10051"/>
                      <a:pt x="2732" y="8973"/>
                      <a:pt x="3860" y="8146"/>
                    </a:cubicBezTo>
                    <a:cubicBezTo>
                      <a:pt x="4963" y="7294"/>
                      <a:pt x="6291" y="6692"/>
                      <a:pt x="7695" y="6266"/>
                    </a:cubicBezTo>
                    <a:cubicBezTo>
                      <a:pt x="10552" y="5414"/>
                      <a:pt x="13434" y="5389"/>
                      <a:pt x="15990" y="5189"/>
                    </a:cubicBezTo>
                    <a:cubicBezTo>
                      <a:pt x="17294" y="5088"/>
                      <a:pt x="18522" y="4963"/>
                      <a:pt x="19650" y="4762"/>
                    </a:cubicBezTo>
                    <a:cubicBezTo>
                      <a:pt x="20777" y="4562"/>
                      <a:pt x="21830" y="4236"/>
                      <a:pt x="22732" y="3885"/>
                    </a:cubicBezTo>
                    <a:cubicBezTo>
                      <a:pt x="24562" y="3158"/>
                      <a:pt x="25865" y="2181"/>
                      <a:pt x="26617" y="1379"/>
                    </a:cubicBezTo>
                    <a:cubicBezTo>
                      <a:pt x="27344" y="552"/>
                      <a:pt x="27620" y="1"/>
                      <a:pt x="276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36"/>
              <p:cNvSpPr/>
              <p:nvPr/>
            </p:nvSpPr>
            <p:spPr>
              <a:xfrm>
                <a:off x="4277100" y="737825"/>
                <a:ext cx="300150" cy="591275"/>
              </a:xfrm>
              <a:custGeom>
                <a:avLst/>
                <a:gdLst/>
                <a:ahLst/>
                <a:cxnLst/>
                <a:rect l="l" t="t" r="r" b="b"/>
                <a:pathLst>
                  <a:path w="12006" h="23651" extrusionOk="0">
                    <a:moveTo>
                      <a:pt x="16" y="1"/>
                    </a:moveTo>
                    <a:cubicBezTo>
                      <a:pt x="6" y="1"/>
                      <a:pt x="0" y="4"/>
                      <a:pt x="0" y="12"/>
                    </a:cubicBezTo>
                    <a:cubicBezTo>
                      <a:pt x="0" y="12"/>
                      <a:pt x="50" y="12"/>
                      <a:pt x="126" y="37"/>
                    </a:cubicBezTo>
                    <a:cubicBezTo>
                      <a:pt x="201" y="62"/>
                      <a:pt x="301" y="87"/>
                      <a:pt x="426" y="112"/>
                    </a:cubicBezTo>
                    <a:cubicBezTo>
                      <a:pt x="702" y="188"/>
                      <a:pt x="1103" y="313"/>
                      <a:pt x="1604" y="538"/>
                    </a:cubicBezTo>
                    <a:cubicBezTo>
                      <a:pt x="2557" y="1015"/>
                      <a:pt x="3885" y="1967"/>
                      <a:pt x="4938" y="3596"/>
                    </a:cubicBezTo>
                    <a:cubicBezTo>
                      <a:pt x="5439" y="4423"/>
                      <a:pt x="5865" y="5401"/>
                      <a:pt x="6116" y="6503"/>
                    </a:cubicBezTo>
                    <a:cubicBezTo>
                      <a:pt x="6366" y="7606"/>
                      <a:pt x="6441" y="8834"/>
                      <a:pt x="6341" y="10112"/>
                    </a:cubicBezTo>
                    <a:cubicBezTo>
                      <a:pt x="6241" y="11391"/>
                      <a:pt x="5940" y="12694"/>
                      <a:pt x="5514" y="14022"/>
                    </a:cubicBezTo>
                    <a:cubicBezTo>
                      <a:pt x="5289" y="14699"/>
                      <a:pt x="5013" y="15351"/>
                      <a:pt x="4737" y="16002"/>
                    </a:cubicBezTo>
                    <a:cubicBezTo>
                      <a:pt x="4461" y="16679"/>
                      <a:pt x="4186" y="17381"/>
                      <a:pt x="4060" y="18133"/>
                    </a:cubicBezTo>
                    <a:cubicBezTo>
                      <a:pt x="3935" y="18884"/>
                      <a:pt x="4010" y="19661"/>
                      <a:pt x="4286" y="20338"/>
                    </a:cubicBezTo>
                    <a:cubicBezTo>
                      <a:pt x="4537" y="21040"/>
                      <a:pt x="4963" y="21641"/>
                      <a:pt x="5464" y="22143"/>
                    </a:cubicBezTo>
                    <a:cubicBezTo>
                      <a:pt x="6354" y="23054"/>
                      <a:pt x="7539" y="23651"/>
                      <a:pt x="8724" y="23651"/>
                    </a:cubicBezTo>
                    <a:cubicBezTo>
                      <a:pt x="8874" y="23651"/>
                      <a:pt x="9024" y="23641"/>
                      <a:pt x="9173" y="23621"/>
                    </a:cubicBezTo>
                    <a:cubicBezTo>
                      <a:pt x="9850" y="23546"/>
                      <a:pt x="10452" y="23270"/>
                      <a:pt x="10953" y="22869"/>
                    </a:cubicBezTo>
                    <a:cubicBezTo>
                      <a:pt x="11429" y="22468"/>
                      <a:pt x="11755" y="21917"/>
                      <a:pt x="11880" y="21341"/>
                    </a:cubicBezTo>
                    <a:cubicBezTo>
                      <a:pt x="12005" y="20764"/>
                      <a:pt x="11955" y="20163"/>
                      <a:pt x="11755" y="19661"/>
                    </a:cubicBezTo>
                    <a:cubicBezTo>
                      <a:pt x="11554" y="19135"/>
                      <a:pt x="11203" y="18734"/>
                      <a:pt x="10802" y="18433"/>
                    </a:cubicBezTo>
                    <a:cubicBezTo>
                      <a:pt x="10287" y="18047"/>
                      <a:pt x="9689" y="17857"/>
                      <a:pt x="9128" y="17857"/>
                    </a:cubicBezTo>
                    <a:cubicBezTo>
                      <a:pt x="8816" y="17857"/>
                      <a:pt x="8515" y="17916"/>
                      <a:pt x="8246" y="18032"/>
                    </a:cubicBezTo>
                    <a:cubicBezTo>
                      <a:pt x="7895" y="18183"/>
                      <a:pt x="7594" y="18433"/>
                      <a:pt x="7419" y="18734"/>
                    </a:cubicBezTo>
                    <a:cubicBezTo>
                      <a:pt x="7243" y="19035"/>
                      <a:pt x="7218" y="19386"/>
                      <a:pt x="7369" y="19636"/>
                    </a:cubicBezTo>
                    <a:cubicBezTo>
                      <a:pt x="7604" y="20130"/>
                      <a:pt x="8038" y="20315"/>
                      <a:pt x="8319" y="20315"/>
                    </a:cubicBezTo>
                    <a:cubicBezTo>
                      <a:pt x="8337" y="20315"/>
                      <a:pt x="8354" y="20315"/>
                      <a:pt x="8371" y="20313"/>
                    </a:cubicBezTo>
                    <a:cubicBezTo>
                      <a:pt x="8672" y="20263"/>
                      <a:pt x="8772" y="20112"/>
                      <a:pt x="8772" y="20112"/>
                    </a:cubicBezTo>
                    <a:cubicBezTo>
                      <a:pt x="8772" y="20111"/>
                      <a:pt x="8772" y="20110"/>
                      <a:pt x="8770" y="20110"/>
                    </a:cubicBezTo>
                    <a:cubicBezTo>
                      <a:pt x="8752" y="20110"/>
                      <a:pt x="8626" y="20240"/>
                      <a:pt x="8371" y="20263"/>
                    </a:cubicBezTo>
                    <a:cubicBezTo>
                      <a:pt x="8357" y="20264"/>
                      <a:pt x="8343" y="20265"/>
                      <a:pt x="8328" y="20265"/>
                    </a:cubicBezTo>
                    <a:cubicBezTo>
                      <a:pt x="8069" y="20265"/>
                      <a:pt x="7633" y="20061"/>
                      <a:pt x="7444" y="19611"/>
                    </a:cubicBezTo>
                    <a:cubicBezTo>
                      <a:pt x="7319" y="19361"/>
                      <a:pt x="7344" y="19060"/>
                      <a:pt x="7519" y="18784"/>
                    </a:cubicBezTo>
                    <a:cubicBezTo>
                      <a:pt x="7670" y="18508"/>
                      <a:pt x="7945" y="18283"/>
                      <a:pt x="8296" y="18133"/>
                    </a:cubicBezTo>
                    <a:cubicBezTo>
                      <a:pt x="8532" y="18040"/>
                      <a:pt x="8797" y="17992"/>
                      <a:pt x="9073" y="17992"/>
                    </a:cubicBezTo>
                    <a:cubicBezTo>
                      <a:pt x="9616" y="17992"/>
                      <a:pt x="10203" y="18176"/>
                      <a:pt x="10702" y="18559"/>
                    </a:cubicBezTo>
                    <a:cubicBezTo>
                      <a:pt x="11103" y="18834"/>
                      <a:pt x="11429" y="19235"/>
                      <a:pt x="11604" y="19711"/>
                    </a:cubicBezTo>
                    <a:cubicBezTo>
                      <a:pt x="11780" y="20188"/>
                      <a:pt x="11830" y="20764"/>
                      <a:pt x="11705" y="21290"/>
                    </a:cubicBezTo>
                    <a:cubicBezTo>
                      <a:pt x="11579" y="21842"/>
                      <a:pt x="11279" y="22343"/>
                      <a:pt x="10827" y="22719"/>
                    </a:cubicBezTo>
                    <a:cubicBezTo>
                      <a:pt x="10376" y="23095"/>
                      <a:pt x="9775" y="23346"/>
                      <a:pt x="9148" y="23421"/>
                    </a:cubicBezTo>
                    <a:cubicBezTo>
                      <a:pt x="9020" y="23436"/>
                      <a:pt x="8890" y="23444"/>
                      <a:pt x="8761" y="23444"/>
                    </a:cubicBezTo>
                    <a:cubicBezTo>
                      <a:pt x="7631" y="23444"/>
                      <a:pt x="6492" y="22869"/>
                      <a:pt x="5614" y="21992"/>
                    </a:cubicBezTo>
                    <a:cubicBezTo>
                      <a:pt x="5138" y="21516"/>
                      <a:pt x="4737" y="20940"/>
                      <a:pt x="4487" y="20263"/>
                    </a:cubicBezTo>
                    <a:cubicBezTo>
                      <a:pt x="4236" y="19611"/>
                      <a:pt x="4161" y="18884"/>
                      <a:pt x="4286" y="18158"/>
                    </a:cubicBezTo>
                    <a:cubicBezTo>
                      <a:pt x="4411" y="17456"/>
                      <a:pt x="4662" y="16754"/>
                      <a:pt x="4938" y="16102"/>
                    </a:cubicBezTo>
                    <a:cubicBezTo>
                      <a:pt x="5213" y="15426"/>
                      <a:pt x="5489" y="14749"/>
                      <a:pt x="5715" y="14097"/>
                    </a:cubicBezTo>
                    <a:cubicBezTo>
                      <a:pt x="6141" y="12744"/>
                      <a:pt x="6441" y="11416"/>
                      <a:pt x="6542" y="10137"/>
                    </a:cubicBezTo>
                    <a:cubicBezTo>
                      <a:pt x="6642" y="8834"/>
                      <a:pt x="6567" y="7581"/>
                      <a:pt x="6291" y="6453"/>
                    </a:cubicBezTo>
                    <a:cubicBezTo>
                      <a:pt x="6040" y="5350"/>
                      <a:pt x="5589" y="4348"/>
                      <a:pt x="5063" y="3521"/>
                    </a:cubicBezTo>
                    <a:cubicBezTo>
                      <a:pt x="3985" y="1867"/>
                      <a:pt x="2632" y="914"/>
                      <a:pt x="1629" y="463"/>
                    </a:cubicBezTo>
                    <a:cubicBezTo>
                      <a:pt x="1128" y="263"/>
                      <a:pt x="727" y="137"/>
                      <a:pt x="451" y="87"/>
                    </a:cubicBezTo>
                    <a:cubicBezTo>
                      <a:pt x="301" y="62"/>
                      <a:pt x="201" y="37"/>
                      <a:pt x="126" y="12"/>
                    </a:cubicBezTo>
                    <a:cubicBezTo>
                      <a:pt x="76" y="12"/>
                      <a:pt x="37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36"/>
              <p:cNvSpPr/>
              <p:nvPr/>
            </p:nvSpPr>
            <p:spPr>
              <a:xfrm>
                <a:off x="4400525" y="3262950"/>
                <a:ext cx="466200" cy="362550"/>
              </a:xfrm>
              <a:custGeom>
                <a:avLst/>
                <a:gdLst/>
                <a:ahLst/>
                <a:cxnLst/>
                <a:rect l="l" t="t" r="r" b="b"/>
                <a:pathLst>
                  <a:path w="18648" h="14502" extrusionOk="0">
                    <a:moveTo>
                      <a:pt x="11811" y="1"/>
                    </a:moveTo>
                    <a:cubicBezTo>
                      <a:pt x="11131" y="1"/>
                      <a:pt x="10461" y="136"/>
                      <a:pt x="9875" y="461"/>
                    </a:cubicBezTo>
                    <a:cubicBezTo>
                      <a:pt x="8146" y="1489"/>
                      <a:pt x="7795" y="3770"/>
                      <a:pt x="7294" y="5724"/>
                    </a:cubicBezTo>
                    <a:cubicBezTo>
                      <a:pt x="6943" y="7078"/>
                      <a:pt x="6442" y="8406"/>
                      <a:pt x="5590" y="9534"/>
                    </a:cubicBezTo>
                    <a:cubicBezTo>
                      <a:pt x="4738" y="10637"/>
                      <a:pt x="3509" y="11514"/>
                      <a:pt x="2131" y="11740"/>
                    </a:cubicBezTo>
                    <a:cubicBezTo>
                      <a:pt x="1605" y="11840"/>
                      <a:pt x="1053" y="11840"/>
                      <a:pt x="602" y="12141"/>
                    </a:cubicBezTo>
                    <a:cubicBezTo>
                      <a:pt x="176" y="12441"/>
                      <a:pt x="1" y="13193"/>
                      <a:pt x="452" y="13469"/>
                    </a:cubicBezTo>
                    <a:lnTo>
                      <a:pt x="1154" y="13644"/>
                    </a:lnTo>
                    <a:cubicBezTo>
                      <a:pt x="1438" y="13564"/>
                      <a:pt x="1724" y="13531"/>
                      <a:pt x="2011" y="13531"/>
                    </a:cubicBezTo>
                    <a:cubicBezTo>
                      <a:pt x="3549" y="13531"/>
                      <a:pt x="5107" y="14501"/>
                      <a:pt x="6644" y="14501"/>
                    </a:cubicBezTo>
                    <a:cubicBezTo>
                      <a:pt x="6886" y="14501"/>
                      <a:pt x="7128" y="14477"/>
                      <a:pt x="7369" y="14421"/>
                    </a:cubicBezTo>
                    <a:cubicBezTo>
                      <a:pt x="8622" y="14121"/>
                      <a:pt x="9550" y="13018"/>
                      <a:pt x="10126" y="11840"/>
                    </a:cubicBezTo>
                    <a:cubicBezTo>
                      <a:pt x="10703" y="10662"/>
                      <a:pt x="11003" y="9359"/>
                      <a:pt x="11605" y="8206"/>
                    </a:cubicBezTo>
                    <a:cubicBezTo>
                      <a:pt x="12206" y="7053"/>
                      <a:pt x="13209" y="5975"/>
                      <a:pt x="14512" y="5800"/>
                    </a:cubicBezTo>
                    <a:cubicBezTo>
                      <a:pt x="14669" y="5780"/>
                      <a:pt x="14830" y="5772"/>
                      <a:pt x="14993" y="5772"/>
                    </a:cubicBezTo>
                    <a:cubicBezTo>
                      <a:pt x="15503" y="5772"/>
                      <a:pt x="16035" y="5846"/>
                      <a:pt x="16535" y="5846"/>
                    </a:cubicBezTo>
                    <a:cubicBezTo>
                      <a:pt x="17074" y="5846"/>
                      <a:pt x="17576" y="5760"/>
                      <a:pt x="17971" y="5399"/>
                    </a:cubicBezTo>
                    <a:cubicBezTo>
                      <a:pt x="18647" y="4772"/>
                      <a:pt x="18572" y="3619"/>
                      <a:pt x="18021" y="2867"/>
                    </a:cubicBezTo>
                    <a:cubicBezTo>
                      <a:pt x="17469" y="2115"/>
                      <a:pt x="16617" y="1664"/>
                      <a:pt x="15790" y="1263"/>
                    </a:cubicBezTo>
                    <a:cubicBezTo>
                      <a:pt x="14863" y="812"/>
                      <a:pt x="13911" y="336"/>
                      <a:pt x="12908" y="110"/>
                    </a:cubicBezTo>
                    <a:cubicBezTo>
                      <a:pt x="12548" y="40"/>
                      <a:pt x="12178" y="1"/>
                      <a:pt x="11811" y="1"/>
                    </a:cubicBezTo>
                    <a:close/>
                  </a:path>
                </a:pathLst>
              </a:custGeom>
              <a:solidFill>
                <a:srgbClr val="C454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36"/>
              <p:cNvSpPr/>
              <p:nvPr/>
            </p:nvSpPr>
            <p:spPr>
              <a:xfrm>
                <a:off x="4164950" y="2975600"/>
                <a:ext cx="781975" cy="671700"/>
              </a:xfrm>
              <a:custGeom>
                <a:avLst/>
                <a:gdLst/>
                <a:ahLst/>
                <a:cxnLst/>
                <a:rect l="l" t="t" r="r" b="b"/>
                <a:pathLst>
                  <a:path w="31279" h="26868" extrusionOk="0">
                    <a:moveTo>
                      <a:pt x="29649" y="0"/>
                    </a:moveTo>
                    <a:lnTo>
                      <a:pt x="17419" y="2331"/>
                    </a:lnTo>
                    <a:cubicBezTo>
                      <a:pt x="16191" y="2557"/>
                      <a:pt x="15113" y="3284"/>
                      <a:pt x="14436" y="4336"/>
                    </a:cubicBezTo>
                    <a:lnTo>
                      <a:pt x="7619" y="14988"/>
                    </a:lnTo>
                    <a:lnTo>
                      <a:pt x="0" y="17619"/>
                    </a:lnTo>
                    <a:lnTo>
                      <a:pt x="3885" y="26868"/>
                    </a:lnTo>
                    <a:lnTo>
                      <a:pt x="10978" y="24061"/>
                    </a:lnTo>
                    <a:cubicBezTo>
                      <a:pt x="10978" y="24061"/>
                      <a:pt x="14311" y="23860"/>
                      <a:pt x="15915" y="23158"/>
                    </a:cubicBezTo>
                    <a:cubicBezTo>
                      <a:pt x="17519" y="22457"/>
                      <a:pt x="19975" y="13835"/>
                      <a:pt x="19975" y="13835"/>
                    </a:cubicBezTo>
                    <a:cubicBezTo>
                      <a:pt x="19975" y="13835"/>
                      <a:pt x="26968" y="14712"/>
                      <a:pt x="28146" y="14838"/>
                    </a:cubicBezTo>
                    <a:cubicBezTo>
                      <a:pt x="28271" y="14838"/>
                      <a:pt x="28396" y="14838"/>
                      <a:pt x="28522" y="14812"/>
                    </a:cubicBezTo>
                    <a:cubicBezTo>
                      <a:pt x="29424" y="14562"/>
                      <a:pt x="29349" y="13233"/>
                      <a:pt x="28446" y="13033"/>
                    </a:cubicBezTo>
                    <a:lnTo>
                      <a:pt x="21579" y="11404"/>
                    </a:lnTo>
                    <a:cubicBezTo>
                      <a:pt x="21404" y="11354"/>
                      <a:pt x="21278" y="11178"/>
                      <a:pt x="21303" y="10978"/>
                    </a:cubicBezTo>
                    <a:cubicBezTo>
                      <a:pt x="21326" y="10794"/>
                      <a:pt x="21496" y="10674"/>
                      <a:pt x="21678" y="10674"/>
                    </a:cubicBezTo>
                    <a:cubicBezTo>
                      <a:pt x="21695" y="10674"/>
                      <a:pt x="21712" y="10675"/>
                      <a:pt x="21730" y="10677"/>
                    </a:cubicBezTo>
                    <a:cubicBezTo>
                      <a:pt x="22907" y="10853"/>
                      <a:pt x="26792" y="11128"/>
                      <a:pt x="28672" y="11128"/>
                    </a:cubicBezTo>
                    <a:cubicBezTo>
                      <a:pt x="31028" y="11103"/>
                      <a:pt x="30978" y="9474"/>
                      <a:pt x="30978" y="9474"/>
                    </a:cubicBezTo>
                    <a:lnTo>
                      <a:pt x="20652" y="8020"/>
                    </a:lnTo>
                    <a:cubicBezTo>
                      <a:pt x="20652" y="8020"/>
                      <a:pt x="28722" y="7720"/>
                      <a:pt x="30000" y="7118"/>
                    </a:cubicBezTo>
                    <a:cubicBezTo>
                      <a:pt x="31278" y="6542"/>
                      <a:pt x="30928" y="4913"/>
                      <a:pt x="30928" y="4913"/>
                    </a:cubicBezTo>
                    <a:lnTo>
                      <a:pt x="30928" y="4913"/>
                    </a:lnTo>
                    <a:lnTo>
                      <a:pt x="19624" y="5113"/>
                    </a:lnTo>
                    <a:cubicBezTo>
                      <a:pt x="19624" y="5113"/>
                      <a:pt x="26968" y="3384"/>
                      <a:pt x="28597" y="2456"/>
                    </a:cubicBezTo>
                    <a:cubicBezTo>
                      <a:pt x="30226" y="1529"/>
                      <a:pt x="29649" y="0"/>
                      <a:pt x="29649" y="0"/>
                    </a:cubicBezTo>
                    <a:close/>
                  </a:path>
                </a:pathLst>
              </a:custGeom>
              <a:solidFill>
                <a:srgbClr val="B7887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36"/>
              <p:cNvSpPr/>
              <p:nvPr/>
            </p:nvSpPr>
            <p:spPr>
              <a:xfrm>
                <a:off x="4562175" y="3096525"/>
                <a:ext cx="357175" cy="57050"/>
              </a:xfrm>
              <a:custGeom>
                <a:avLst/>
                <a:gdLst/>
                <a:ahLst/>
                <a:cxnLst/>
                <a:rect l="l" t="t" r="r" b="b"/>
                <a:pathLst>
                  <a:path w="14287" h="2282" extrusionOk="0">
                    <a:moveTo>
                      <a:pt x="12056" y="0"/>
                    </a:moveTo>
                    <a:cubicBezTo>
                      <a:pt x="10703" y="26"/>
                      <a:pt x="8798" y="76"/>
                      <a:pt x="6718" y="126"/>
                    </a:cubicBezTo>
                    <a:cubicBezTo>
                      <a:pt x="5665" y="151"/>
                      <a:pt x="4688" y="201"/>
                      <a:pt x="3760" y="226"/>
                    </a:cubicBezTo>
                    <a:cubicBezTo>
                      <a:pt x="2858" y="251"/>
                      <a:pt x="2031" y="326"/>
                      <a:pt x="1379" y="602"/>
                    </a:cubicBezTo>
                    <a:cubicBezTo>
                      <a:pt x="728" y="903"/>
                      <a:pt x="352" y="1354"/>
                      <a:pt x="176" y="1705"/>
                    </a:cubicBezTo>
                    <a:cubicBezTo>
                      <a:pt x="76" y="1880"/>
                      <a:pt x="51" y="2031"/>
                      <a:pt x="26" y="2131"/>
                    </a:cubicBezTo>
                    <a:cubicBezTo>
                      <a:pt x="1" y="2231"/>
                      <a:pt x="1" y="2281"/>
                      <a:pt x="1" y="2281"/>
                    </a:cubicBezTo>
                    <a:cubicBezTo>
                      <a:pt x="26" y="2281"/>
                      <a:pt x="51" y="2056"/>
                      <a:pt x="252" y="1730"/>
                    </a:cubicBezTo>
                    <a:cubicBezTo>
                      <a:pt x="427" y="1429"/>
                      <a:pt x="828" y="1003"/>
                      <a:pt x="1455" y="752"/>
                    </a:cubicBezTo>
                    <a:cubicBezTo>
                      <a:pt x="2056" y="502"/>
                      <a:pt x="2883" y="427"/>
                      <a:pt x="3785" y="427"/>
                    </a:cubicBezTo>
                    <a:cubicBezTo>
                      <a:pt x="4688" y="401"/>
                      <a:pt x="5690" y="376"/>
                      <a:pt x="6718" y="351"/>
                    </a:cubicBezTo>
                    <a:cubicBezTo>
                      <a:pt x="8798" y="276"/>
                      <a:pt x="10703" y="226"/>
                      <a:pt x="12056" y="176"/>
                    </a:cubicBezTo>
                    <a:cubicBezTo>
                      <a:pt x="12708" y="126"/>
                      <a:pt x="13259" y="101"/>
                      <a:pt x="13685" y="76"/>
                    </a:cubicBezTo>
                    <a:cubicBezTo>
                      <a:pt x="14061" y="51"/>
                      <a:pt x="14287" y="51"/>
                      <a:pt x="14287" y="26"/>
                    </a:cubicBezTo>
                    <a:cubicBezTo>
                      <a:pt x="14287" y="0"/>
                      <a:pt x="14061" y="0"/>
                      <a:pt x="13685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2" name="Google Shape;2732;p36"/>
              <p:cNvSpPr/>
              <p:nvPr/>
            </p:nvSpPr>
            <p:spPr>
              <a:xfrm>
                <a:off x="4596650" y="3175050"/>
                <a:ext cx="326475" cy="50575"/>
              </a:xfrm>
              <a:custGeom>
                <a:avLst/>
                <a:gdLst/>
                <a:ahLst/>
                <a:cxnLst/>
                <a:rect l="l" t="t" r="r" b="b"/>
                <a:pathLst>
                  <a:path w="13059" h="2023" extrusionOk="0">
                    <a:moveTo>
                      <a:pt x="3106" y="0"/>
                    </a:moveTo>
                    <a:cubicBezTo>
                      <a:pt x="2417" y="0"/>
                      <a:pt x="1770" y="171"/>
                      <a:pt x="1304" y="469"/>
                    </a:cubicBezTo>
                    <a:cubicBezTo>
                      <a:pt x="752" y="794"/>
                      <a:pt x="426" y="1220"/>
                      <a:pt x="226" y="1521"/>
                    </a:cubicBezTo>
                    <a:cubicBezTo>
                      <a:pt x="151" y="1672"/>
                      <a:pt x="76" y="1797"/>
                      <a:pt x="50" y="1872"/>
                    </a:cubicBezTo>
                    <a:cubicBezTo>
                      <a:pt x="25" y="1972"/>
                      <a:pt x="0" y="2022"/>
                      <a:pt x="0" y="2022"/>
                    </a:cubicBezTo>
                    <a:cubicBezTo>
                      <a:pt x="25" y="2022"/>
                      <a:pt x="101" y="1847"/>
                      <a:pt x="301" y="1571"/>
                    </a:cubicBezTo>
                    <a:cubicBezTo>
                      <a:pt x="502" y="1271"/>
                      <a:pt x="852" y="895"/>
                      <a:pt x="1379" y="594"/>
                    </a:cubicBezTo>
                    <a:cubicBezTo>
                      <a:pt x="1836" y="345"/>
                      <a:pt x="2413" y="199"/>
                      <a:pt x="3068" y="199"/>
                    </a:cubicBezTo>
                    <a:cubicBezTo>
                      <a:pt x="3203" y="199"/>
                      <a:pt x="3342" y="205"/>
                      <a:pt x="3484" y="218"/>
                    </a:cubicBezTo>
                    <a:cubicBezTo>
                      <a:pt x="4286" y="293"/>
                      <a:pt x="5213" y="469"/>
                      <a:pt x="6166" y="594"/>
                    </a:cubicBezTo>
                    <a:cubicBezTo>
                      <a:pt x="8045" y="870"/>
                      <a:pt x="9775" y="1120"/>
                      <a:pt x="11028" y="1296"/>
                    </a:cubicBezTo>
                    <a:cubicBezTo>
                      <a:pt x="11629" y="1371"/>
                      <a:pt x="12106" y="1421"/>
                      <a:pt x="12507" y="1471"/>
                    </a:cubicBezTo>
                    <a:cubicBezTo>
                      <a:pt x="12858" y="1521"/>
                      <a:pt x="13058" y="1521"/>
                      <a:pt x="13058" y="1521"/>
                    </a:cubicBezTo>
                    <a:cubicBezTo>
                      <a:pt x="13058" y="1496"/>
                      <a:pt x="12858" y="1446"/>
                      <a:pt x="12507" y="1396"/>
                    </a:cubicBezTo>
                    <a:cubicBezTo>
                      <a:pt x="12131" y="1321"/>
                      <a:pt x="11629" y="1245"/>
                      <a:pt x="11053" y="1145"/>
                    </a:cubicBezTo>
                    <a:cubicBezTo>
                      <a:pt x="9800" y="920"/>
                      <a:pt x="8096" y="669"/>
                      <a:pt x="6191" y="368"/>
                    </a:cubicBezTo>
                    <a:cubicBezTo>
                      <a:pt x="5238" y="243"/>
                      <a:pt x="4336" y="67"/>
                      <a:pt x="3484" y="17"/>
                    </a:cubicBezTo>
                    <a:cubicBezTo>
                      <a:pt x="3357" y="6"/>
                      <a:pt x="3231" y="0"/>
                      <a:pt x="3106" y="0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3" name="Google Shape;2733;p36"/>
              <p:cNvSpPr/>
              <p:nvPr/>
            </p:nvSpPr>
            <p:spPr>
              <a:xfrm>
                <a:off x="4607350" y="3246900"/>
                <a:ext cx="172275" cy="60250"/>
              </a:xfrm>
              <a:custGeom>
                <a:avLst/>
                <a:gdLst/>
                <a:ahLst/>
                <a:cxnLst/>
                <a:rect l="l" t="t" r="r" b="b"/>
                <a:pathLst>
                  <a:path w="6891" h="2410" extrusionOk="0">
                    <a:moveTo>
                      <a:pt x="2003" y="1"/>
                    </a:moveTo>
                    <a:cubicBezTo>
                      <a:pt x="1703" y="1"/>
                      <a:pt x="1452" y="101"/>
                      <a:pt x="1226" y="226"/>
                    </a:cubicBezTo>
                    <a:cubicBezTo>
                      <a:pt x="775" y="502"/>
                      <a:pt x="450" y="853"/>
                      <a:pt x="274" y="1204"/>
                    </a:cubicBezTo>
                    <a:cubicBezTo>
                      <a:pt x="74" y="1554"/>
                      <a:pt x="23" y="1880"/>
                      <a:pt x="23" y="2081"/>
                    </a:cubicBezTo>
                    <a:cubicBezTo>
                      <a:pt x="1" y="2287"/>
                      <a:pt x="20" y="2410"/>
                      <a:pt x="42" y="2410"/>
                    </a:cubicBezTo>
                    <a:cubicBezTo>
                      <a:pt x="44" y="2410"/>
                      <a:pt x="46" y="2409"/>
                      <a:pt x="49" y="2407"/>
                    </a:cubicBezTo>
                    <a:cubicBezTo>
                      <a:pt x="49" y="2407"/>
                      <a:pt x="50" y="2407"/>
                      <a:pt x="50" y="2407"/>
                    </a:cubicBezTo>
                    <a:cubicBezTo>
                      <a:pt x="71" y="2407"/>
                      <a:pt x="33" y="1915"/>
                      <a:pt x="399" y="1279"/>
                    </a:cubicBezTo>
                    <a:cubicBezTo>
                      <a:pt x="575" y="978"/>
                      <a:pt x="901" y="652"/>
                      <a:pt x="1327" y="402"/>
                    </a:cubicBezTo>
                    <a:cubicBezTo>
                      <a:pt x="1527" y="301"/>
                      <a:pt x="1753" y="226"/>
                      <a:pt x="2003" y="201"/>
                    </a:cubicBezTo>
                    <a:cubicBezTo>
                      <a:pt x="2254" y="201"/>
                      <a:pt x="2555" y="276"/>
                      <a:pt x="2831" y="326"/>
                    </a:cubicBezTo>
                    <a:cubicBezTo>
                      <a:pt x="3933" y="552"/>
                      <a:pt x="4961" y="828"/>
                      <a:pt x="5688" y="1003"/>
                    </a:cubicBezTo>
                    <a:cubicBezTo>
                      <a:pt x="6305" y="1152"/>
                      <a:pt x="6723" y="1265"/>
                      <a:pt x="6851" y="1265"/>
                    </a:cubicBezTo>
                    <a:cubicBezTo>
                      <a:pt x="6873" y="1265"/>
                      <a:pt x="6887" y="1261"/>
                      <a:pt x="6891" y="1254"/>
                    </a:cubicBezTo>
                    <a:cubicBezTo>
                      <a:pt x="6891" y="1229"/>
                      <a:pt x="6440" y="1078"/>
                      <a:pt x="5738" y="853"/>
                    </a:cubicBezTo>
                    <a:cubicBezTo>
                      <a:pt x="5011" y="652"/>
                      <a:pt x="4008" y="351"/>
                      <a:pt x="2856" y="126"/>
                    </a:cubicBezTo>
                    <a:cubicBezTo>
                      <a:pt x="2580" y="76"/>
                      <a:pt x="2304" y="1"/>
                      <a:pt x="2003" y="1"/>
                    </a:cubicBezTo>
                    <a:close/>
                  </a:path>
                </a:pathLst>
              </a:custGeom>
              <a:solidFill>
                <a:srgbClr val="AA65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36"/>
              <p:cNvSpPr/>
              <p:nvPr/>
            </p:nvSpPr>
            <p:spPr>
              <a:xfrm>
                <a:off x="2752650" y="3327100"/>
                <a:ext cx="1701175" cy="683625"/>
              </a:xfrm>
              <a:custGeom>
                <a:avLst/>
                <a:gdLst/>
                <a:ahLst/>
                <a:cxnLst/>
                <a:rect l="l" t="t" r="r" b="b"/>
                <a:pathLst>
                  <a:path w="68047" h="27345" extrusionOk="0">
                    <a:moveTo>
                      <a:pt x="62858" y="1"/>
                    </a:moveTo>
                    <a:lnTo>
                      <a:pt x="22833" y="6492"/>
                    </a:lnTo>
                    <a:lnTo>
                      <a:pt x="1" y="9299"/>
                    </a:lnTo>
                    <a:cubicBezTo>
                      <a:pt x="1147" y="25243"/>
                      <a:pt x="13461" y="27344"/>
                      <a:pt x="18556" y="27344"/>
                    </a:cubicBezTo>
                    <a:cubicBezTo>
                      <a:pt x="18587" y="27344"/>
                      <a:pt x="18617" y="27344"/>
                      <a:pt x="18647" y="27344"/>
                    </a:cubicBezTo>
                    <a:cubicBezTo>
                      <a:pt x="19725" y="27344"/>
                      <a:pt x="21404" y="27319"/>
                      <a:pt x="22432" y="27043"/>
                    </a:cubicBezTo>
                    <a:cubicBezTo>
                      <a:pt x="37570" y="22883"/>
                      <a:pt x="52983" y="18196"/>
                      <a:pt x="68046" y="12983"/>
                    </a:cubicBezTo>
                    <a:lnTo>
                      <a:pt x="628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36"/>
              <p:cNvSpPr/>
              <p:nvPr/>
            </p:nvSpPr>
            <p:spPr>
              <a:xfrm>
                <a:off x="3088500" y="3324600"/>
                <a:ext cx="1365325" cy="346525"/>
              </a:xfrm>
              <a:custGeom>
                <a:avLst/>
                <a:gdLst/>
                <a:ahLst/>
                <a:cxnLst/>
                <a:rect l="l" t="t" r="r" b="b"/>
                <a:pathLst>
                  <a:path w="54613" h="13861" extrusionOk="0">
                    <a:moveTo>
                      <a:pt x="49424" y="0"/>
                    </a:moveTo>
                    <a:cubicBezTo>
                      <a:pt x="43985" y="903"/>
                      <a:pt x="37244" y="2005"/>
                      <a:pt x="29950" y="3208"/>
                    </a:cubicBezTo>
                    <a:cubicBezTo>
                      <a:pt x="25364" y="4010"/>
                      <a:pt x="20978" y="4512"/>
                      <a:pt x="16968" y="5063"/>
                    </a:cubicBezTo>
                    <a:cubicBezTo>
                      <a:pt x="14963" y="5339"/>
                      <a:pt x="13083" y="5589"/>
                      <a:pt x="11304" y="5890"/>
                    </a:cubicBezTo>
                    <a:cubicBezTo>
                      <a:pt x="10426" y="6040"/>
                      <a:pt x="9574" y="6191"/>
                      <a:pt x="8747" y="6341"/>
                    </a:cubicBezTo>
                    <a:cubicBezTo>
                      <a:pt x="7945" y="6517"/>
                      <a:pt x="7143" y="6642"/>
                      <a:pt x="6416" y="6868"/>
                    </a:cubicBezTo>
                    <a:cubicBezTo>
                      <a:pt x="4938" y="7344"/>
                      <a:pt x="3735" y="8121"/>
                      <a:pt x="2857" y="8948"/>
                    </a:cubicBezTo>
                    <a:cubicBezTo>
                      <a:pt x="1955" y="9775"/>
                      <a:pt x="1354" y="10652"/>
                      <a:pt x="928" y="11404"/>
                    </a:cubicBezTo>
                    <a:cubicBezTo>
                      <a:pt x="527" y="12131"/>
                      <a:pt x="301" y="12782"/>
                      <a:pt x="176" y="13208"/>
                    </a:cubicBezTo>
                    <a:cubicBezTo>
                      <a:pt x="50" y="13634"/>
                      <a:pt x="0" y="13860"/>
                      <a:pt x="0" y="13860"/>
                    </a:cubicBezTo>
                    <a:cubicBezTo>
                      <a:pt x="25" y="13860"/>
                      <a:pt x="25" y="13810"/>
                      <a:pt x="75" y="13710"/>
                    </a:cubicBezTo>
                    <a:cubicBezTo>
                      <a:pt x="100" y="13584"/>
                      <a:pt x="151" y="13434"/>
                      <a:pt x="226" y="13208"/>
                    </a:cubicBezTo>
                    <a:cubicBezTo>
                      <a:pt x="351" y="12807"/>
                      <a:pt x="577" y="12181"/>
                      <a:pt x="1003" y="11429"/>
                    </a:cubicBezTo>
                    <a:cubicBezTo>
                      <a:pt x="1429" y="10702"/>
                      <a:pt x="2030" y="9850"/>
                      <a:pt x="2933" y="9023"/>
                    </a:cubicBezTo>
                    <a:cubicBezTo>
                      <a:pt x="3810" y="8221"/>
                      <a:pt x="5013" y="7469"/>
                      <a:pt x="6466" y="7018"/>
                    </a:cubicBezTo>
                    <a:cubicBezTo>
                      <a:pt x="7168" y="6792"/>
                      <a:pt x="7970" y="6667"/>
                      <a:pt x="8772" y="6517"/>
                    </a:cubicBezTo>
                    <a:cubicBezTo>
                      <a:pt x="9599" y="6366"/>
                      <a:pt x="10451" y="6216"/>
                      <a:pt x="11329" y="6066"/>
                    </a:cubicBezTo>
                    <a:cubicBezTo>
                      <a:pt x="13108" y="5790"/>
                      <a:pt x="15013" y="5514"/>
                      <a:pt x="16993" y="5264"/>
                    </a:cubicBezTo>
                    <a:cubicBezTo>
                      <a:pt x="21003" y="4737"/>
                      <a:pt x="25414" y="4211"/>
                      <a:pt x="30000" y="3434"/>
                    </a:cubicBezTo>
                    <a:cubicBezTo>
                      <a:pt x="37235" y="2211"/>
                      <a:pt x="43948" y="1088"/>
                      <a:pt x="49374" y="188"/>
                    </a:cubicBezTo>
                    <a:lnTo>
                      <a:pt x="49374" y="188"/>
                    </a:lnTo>
                    <a:cubicBezTo>
                      <a:pt x="50942" y="4095"/>
                      <a:pt x="52236" y="7306"/>
                      <a:pt x="53158" y="9574"/>
                    </a:cubicBezTo>
                    <a:cubicBezTo>
                      <a:pt x="53610" y="10677"/>
                      <a:pt x="53960" y="11554"/>
                      <a:pt x="54211" y="12156"/>
                    </a:cubicBezTo>
                    <a:cubicBezTo>
                      <a:pt x="54336" y="12457"/>
                      <a:pt x="54437" y="12682"/>
                      <a:pt x="54487" y="12858"/>
                    </a:cubicBezTo>
                    <a:cubicBezTo>
                      <a:pt x="54562" y="13008"/>
                      <a:pt x="54612" y="13083"/>
                      <a:pt x="54612" y="13083"/>
                    </a:cubicBezTo>
                    <a:cubicBezTo>
                      <a:pt x="54612" y="13083"/>
                      <a:pt x="54587" y="12983"/>
                      <a:pt x="54512" y="12832"/>
                    </a:cubicBezTo>
                    <a:cubicBezTo>
                      <a:pt x="54462" y="12682"/>
                      <a:pt x="54361" y="12431"/>
                      <a:pt x="54261" y="12156"/>
                    </a:cubicBezTo>
                    <a:cubicBezTo>
                      <a:pt x="54011" y="11529"/>
                      <a:pt x="53685" y="10652"/>
                      <a:pt x="53234" y="9524"/>
                    </a:cubicBezTo>
                    <a:cubicBezTo>
                      <a:pt x="52356" y="7243"/>
                      <a:pt x="51078" y="4010"/>
                      <a:pt x="49524" y="50"/>
                    </a:cubicBezTo>
                    <a:lnTo>
                      <a:pt x="49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36"/>
              <p:cNvSpPr/>
              <p:nvPr/>
            </p:nvSpPr>
            <p:spPr>
              <a:xfrm>
                <a:off x="3059675" y="3327100"/>
                <a:ext cx="1396650" cy="687000"/>
              </a:xfrm>
              <a:custGeom>
                <a:avLst/>
                <a:gdLst/>
                <a:ahLst/>
                <a:cxnLst/>
                <a:rect l="l" t="t" r="r" b="b"/>
                <a:pathLst>
                  <a:path w="55866" h="27480" extrusionOk="0">
                    <a:moveTo>
                      <a:pt x="50577" y="1"/>
                    </a:moveTo>
                    <a:cubicBezTo>
                      <a:pt x="50577" y="1"/>
                      <a:pt x="50602" y="76"/>
                      <a:pt x="50677" y="226"/>
                    </a:cubicBezTo>
                    <a:cubicBezTo>
                      <a:pt x="50727" y="402"/>
                      <a:pt x="50828" y="627"/>
                      <a:pt x="50928" y="903"/>
                    </a:cubicBezTo>
                    <a:cubicBezTo>
                      <a:pt x="51153" y="1529"/>
                      <a:pt x="51504" y="2407"/>
                      <a:pt x="51930" y="3534"/>
                    </a:cubicBezTo>
                    <a:cubicBezTo>
                      <a:pt x="52828" y="5778"/>
                      <a:pt x="54097" y="9012"/>
                      <a:pt x="55639" y="12942"/>
                    </a:cubicBezTo>
                    <a:lnTo>
                      <a:pt x="55639" y="12942"/>
                    </a:lnTo>
                    <a:cubicBezTo>
                      <a:pt x="49965" y="14866"/>
                      <a:pt x="42736" y="17283"/>
                      <a:pt x="34838" y="19725"/>
                    </a:cubicBezTo>
                    <a:cubicBezTo>
                      <a:pt x="30076" y="21204"/>
                      <a:pt x="25564" y="22557"/>
                      <a:pt x="21429" y="23760"/>
                    </a:cubicBezTo>
                    <a:cubicBezTo>
                      <a:pt x="19349" y="24337"/>
                      <a:pt x="17394" y="24913"/>
                      <a:pt x="15539" y="25439"/>
                    </a:cubicBezTo>
                    <a:cubicBezTo>
                      <a:pt x="14637" y="25690"/>
                      <a:pt x="13735" y="25941"/>
                      <a:pt x="12883" y="26191"/>
                    </a:cubicBezTo>
                    <a:cubicBezTo>
                      <a:pt x="12030" y="26442"/>
                      <a:pt x="11203" y="26667"/>
                      <a:pt x="10426" y="26818"/>
                    </a:cubicBezTo>
                    <a:cubicBezTo>
                      <a:pt x="8584" y="27224"/>
                      <a:pt x="6909" y="27361"/>
                      <a:pt x="5481" y="27361"/>
                    </a:cubicBezTo>
                    <a:cubicBezTo>
                      <a:pt x="4441" y="27361"/>
                      <a:pt x="3532" y="27289"/>
                      <a:pt x="2782" y="27194"/>
                    </a:cubicBezTo>
                    <a:cubicBezTo>
                      <a:pt x="1880" y="27093"/>
                      <a:pt x="1178" y="26918"/>
                      <a:pt x="727" y="26818"/>
                    </a:cubicBezTo>
                    <a:cubicBezTo>
                      <a:pt x="502" y="26768"/>
                      <a:pt x="326" y="26718"/>
                      <a:pt x="201" y="26692"/>
                    </a:cubicBezTo>
                    <a:cubicBezTo>
                      <a:pt x="112" y="26675"/>
                      <a:pt x="49" y="26657"/>
                      <a:pt x="19" y="26657"/>
                    </a:cubicBezTo>
                    <a:cubicBezTo>
                      <a:pt x="7" y="26657"/>
                      <a:pt x="0" y="26660"/>
                      <a:pt x="0" y="26667"/>
                    </a:cubicBezTo>
                    <a:cubicBezTo>
                      <a:pt x="0" y="26667"/>
                      <a:pt x="953" y="27018"/>
                      <a:pt x="2757" y="27269"/>
                    </a:cubicBezTo>
                    <a:cubicBezTo>
                      <a:pt x="3561" y="27392"/>
                      <a:pt x="4539" y="27480"/>
                      <a:pt x="5660" y="27480"/>
                    </a:cubicBezTo>
                    <a:cubicBezTo>
                      <a:pt x="7056" y="27480"/>
                      <a:pt x="8673" y="27343"/>
                      <a:pt x="10451" y="26968"/>
                    </a:cubicBezTo>
                    <a:cubicBezTo>
                      <a:pt x="11254" y="26818"/>
                      <a:pt x="12081" y="26592"/>
                      <a:pt x="12933" y="26342"/>
                    </a:cubicBezTo>
                    <a:cubicBezTo>
                      <a:pt x="13785" y="26116"/>
                      <a:pt x="14687" y="25865"/>
                      <a:pt x="15589" y="25615"/>
                    </a:cubicBezTo>
                    <a:cubicBezTo>
                      <a:pt x="17444" y="25088"/>
                      <a:pt x="19399" y="24537"/>
                      <a:pt x="21479" y="23936"/>
                    </a:cubicBezTo>
                    <a:cubicBezTo>
                      <a:pt x="25614" y="22758"/>
                      <a:pt x="30151" y="21404"/>
                      <a:pt x="34888" y="19925"/>
                    </a:cubicBezTo>
                    <a:cubicBezTo>
                      <a:pt x="42858" y="17469"/>
                      <a:pt x="50126" y="15038"/>
                      <a:pt x="55790" y="13058"/>
                    </a:cubicBezTo>
                    <a:lnTo>
                      <a:pt x="55865" y="13033"/>
                    </a:lnTo>
                    <a:lnTo>
                      <a:pt x="55840" y="12958"/>
                    </a:lnTo>
                    <a:cubicBezTo>
                      <a:pt x="54236" y="8998"/>
                      <a:pt x="52933" y="5740"/>
                      <a:pt x="52031" y="3484"/>
                    </a:cubicBezTo>
                    <a:cubicBezTo>
                      <a:pt x="51580" y="2382"/>
                      <a:pt x="51229" y="1504"/>
                      <a:pt x="50978" y="903"/>
                    </a:cubicBezTo>
                    <a:cubicBezTo>
                      <a:pt x="50853" y="602"/>
                      <a:pt x="50752" y="377"/>
                      <a:pt x="50702" y="226"/>
                    </a:cubicBezTo>
                    <a:cubicBezTo>
                      <a:pt x="50627" y="76"/>
                      <a:pt x="50577" y="1"/>
                      <a:pt x="50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36"/>
              <p:cNvSpPr/>
              <p:nvPr/>
            </p:nvSpPr>
            <p:spPr>
              <a:xfrm>
                <a:off x="2915550" y="3489375"/>
                <a:ext cx="365325" cy="37875"/>
              </a:xfrm>
              <a:custGeom>
                <a:avLst/>
                <a:gdLst/>
                <a:ahLst/>
                <a:cxnLst/>
                <a:rect l="l" t="t" r="r" b="b"/>
                <a:pathLst>
                  <a:path w="14613" h="1515" extrusionOk="0">
                    <a:moveTo>
                      <a:pt x="14036" y="1"/>
                    </a:moveTo>
                    <a:cubicBezTo>
                      <a:pt x="13660" y="26"/>
                      <a:pt x="13134" y="51"/>
                      <a:pt x="12482" y="101"/>
                    </a:cubicBezTo>
                    <a:cubicBezTo>
                      <a:pt x="11154" y="176"/>
                      <a:pt x="9324" y="327"/>
                      <a:pt x="7294" y="552"/>
                    </a:cubicBezTo>
                    <a:cubicBezTo>
                      <a:pt x="5289" y="753"/>
                      <a:pt x="3460" y="978"/>
                      <a:pt x="2131" y="1154"/>
                    </a:cubicBezTo>
                    <a:cubicBezTo>
                      <a:pt x="1480" y="1254"/>
                      <a:pt x="953" y="1329"/>
                      <a:pt x="577" y="1379"/>
                    </a:cubicBezTo>
                    <a:cubicBezTo>
                      <a:pt x="201" y="1454"/>
                      <a:pt x="1" y="1480"/>
                      <a:pt x="26" y="1505"/>
                    </a:cubicBezTo>
                    <a:cubicBezTo>
                      <a:pt x="26" y="1512"/>
                      <a:pt x="43" y="1515"/>
                      <a:pt x="77" y="1515"/>
                    </a:cubicBezTo>
                    <a:cubicBezTo>
                      <a:pt x="158" y="1515"/>
                      <a:pt x="337" y="1497"/>
                      <a:pt x="602" y="1480"/>
                    </a:cubicBezTo>
                    <a:cubicBezTo>
                      <a:pt x="1003" y="1429"/>
                      <a:pt x="1530" y="1379"/>
                      <a:pt x="2156" y="1304"/>
                    </a:cubicBezTo>
                    <a:cubicBezTo>
                      <a:pt x="3510" y="1154"/>
                      <a:pt x="5314" y="978"/>
                      <a:pt x="7319" y="753"/>
                    </a:cubicBezTo>
                    <a:cubicBezTo>
                      <a:pt x="9324" y="552"/>
                      <a:pt x="11129" y="377"/>
                      <a:pt x="12482" y="251"/>
                    </a:cubicBezTo>
                    <a:cubicBezTo>
                      <a:pt x="13109" y="201"/>
                      <a:pt x="13635" y="126"/>
                      <a:pt x="14061" y="101"/>
                    </a:cubicBezTo>
                    <a:cubicBezTo>
                      <a:pt x="14412" y="51"/>
                      <a:pt x="14612" y="26"/>
                      <a:pt x="146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8" name="Google Shape;2738;p36"/>
            <p:cNvGrpSpPr/>
            <p:nvPr/>
          </p:nvGrpSpPr>
          <p:grpSpPr>
            <a:xfrm>
              <a:off x="4499824" y="624073"/>
              <a:ext cx="926814" cy="1030813"/>
              <a:chOff x="1221950" y="760250"/>
              <a:chExt cx="1409175" cy="1567300"/>
            </a:xfrm>
          </p:grpSpPr>
          <p:sp>
            <p:nvSpPr>
              <p:cNvPr id="2739" name="Google Shape;2739;p36"/>
              <p:cNvSpPr/>
              <p:nvPr/>
            </p:nvSpPr>
            <p:spPr>
              <a:xfrm>
                <a:off x="1221950" y="760250"/>
                <a:ext cx="1409175" cy="1567300"/>
              </a:xfrm>
              <a:custGeom>
                <a:avLst/>
                <a:gdLst/>
                <a:ahLst/>
                <a:cxnLst/>
                <a:rect l="l" t="t" r="r" b="b"/>
                <a:pathLst>
                  <a:path w="56367" h="62692" extrusionOk="0">
                    <a:moveTo>
                      <a:pt x="33487" y="1"/>
                    </a:moveTo>
                    <a:cubicBezTo>
                      <a:pt x="33343" y="1"/>
                      <a:pt x="33197" y="30"/>
                      <a:pt x="33058" y="93"/>
                    </a:cubicBezTo>
                    <a:lnTo>
                      <a:pt x="727" y="15657"/>
                    </a:lnTo>
                    <a:cubicBezTo>
                      <a:pt x="226" y="15907"/>
                      <a:pt x="1" y="16509"/>
                      <a:pt x="251" y="17010"/>
                    </a:cubicBezTo>
                    <a:lnTo>
                      <a:pt x="21956" y="62123"/>
                    </a:lnTo>
                    <a:cubicBezTo>
                      <a:pt x="22137" y="62486"/>
                      <a:pt x="22503" y="62691"/>
                      <a:pt x="22881" y="62691"/>
                    </a:cubicBezTo>
                    <a:cubicBezTo>
                      <a:pt x="23025" y="62691"/>
                      <a:pt x="23171" y="62661"/>
                      <a:pt x="23309" y="62599"/>
                    </a:cubicBezTo>
                    <a:lnTo>
                      <a:pt x="55665" y="47010"/>
                    </a:lnTo>
                    <a:cubicBezTo>
                      <a:pt x="56166" y="46785"/>
                      <a:pt x="56367" y="46183"/>
                      <a:pt x="56116" y="45682"/>
                    </a:cubicBezTo>
                    <a:lnTo>
                      <a:pt x="34412" y="569"/>
                    </a:lnTo>
                    <a:cubicBezTo>
                      <a:pt x="34230" y="206"/>
                      <a:pt x="33865" y="1"/>
                      <a:pt x="334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36"/>
              <p:cNvSpPr/>
              <p:nvPr/>
            </p:nvSpPr>
            <p:spPr>
              <a:xfrm>
                <a:off x="1277100" y="799525"/>
                <a:ext cx="1283850" cy="1457425"/>
              </a:xfrm>
              <a:custGeom>
                <a:avLst/>
                <a:gdLst/>
                <a:ahLst/>
                <a:cxnLst/>
                <a:rect l="l" t="t" r="r" b="b"/>
                <a:pathLst>
                  <a:path w="51354" h="58297" extrusionOk="0">
                    <a:moveTo>
                      <a:pt x="30351" y="0"/>
                    </a:moveTo>
                    <a:lnTo>
                      <a:pt x="0" y="14612"/>
                    </a:lnTo>
                    <a:lnTo>
                      <a:pt x="21028" y="58296"/>
                    </a:lnTo>
                    <a:lnTo>
                      <a:pt x="51354" y="43685"/>
                    </a:lnTo>
                    <a:lnTo>
                      <a:pt x="3035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36"/>
              <p:cNvSpPr/>
              <p:nvPr/>
            </p:nvSpPr>
            <p:spPr>
              <a:xfrm>
                <a:off x="1509550" y="827025"/>
                <a:ext cx="330225" cy="273275"/>
              </a:xfrm>
              <a:custGeom>
                <a:avLst/>
                <a:gdLst/>
                <a:ahLst/>
                <a:cxnLst/>
                <a:rect l="l" t="t" r="r" b="b"/>
                <a:pathLst>
                  <a:path w="13209" h="10931" extrusionOk="0">
                    <a:moveTo>
                      <a:pt x="4650" y="1300"/>
                    </a:moveTo>
                    <a:cubicBezTo>
                      <a:pt x="5217" y="1300"/>
                      <a:pt x="5764" y="1620"/>
                      <a:pt x="6015" y="2158"/>
                    </a:cubicBezTo>
                    <a:cubicBezTo>
                      <a:pt x="6391" y="2935"/>
                      <a:pt x="6066" y="3838"/>
                      <a:pt x="5314" y="4214"/>
                    </a:cubicBezTo>
                    <a:cubicBezTo>
                      <a:pt x="5108" y="4309"/>
                      <a:pt x="4890" y="4355"/>
                      <a:pt x="4674" y="4355"/>
                    </a:cubicBezTo>
                    <a:cubicBezTo>
                      <a:pt x="4098" y="4355"/>
                      <a:pt x="3539" y="4033"/>
                      <a:pt x="3284" y="3487"/>
                    </a:cubicBezTo>
                    <a:cubicBezTo>
                      <a:pt x="2908" y="2735"/>
                      <a:pt x="3233" y="1808"/>
                      <a:pt x="3985" y="1457"/>
                    </a:cubicBezTo>
                    <a:cubicBezTo>
                      <a:pt x="4199" y="1350"/>
                      <a:pt x="4426" y="1300"/>
                      <a:pt x="4650" y="1300"/>
                    </a:cubicBezTo>
                    <a:close/>
                    <a:moveTo>
                      <a:pt x="4551" y="0"/>
                    </a:moveTo>
                    <a:cubicBezTo>
                      <a:pt x="4141" y="0"/>
                      <a:pt x="3726" y="90"/>
                      <a:pt x="3334" y="279"/>
                    </a:cubicBezTo>
                    <a:cubicBezTo>
                      <a:pt x="1930" y="955"/>
                      <a:pt x="1329" y="2660"/>
                      <a:pt x="2005" y="4063"/>
                    </a:cubicBezTo>
                    <a:lnTo>
                      <a:pt x="2933" y="5993"/>
                    </a:lnTo>
                    <a:lnTo>
                      <a:pt x="2281" y="6319"/>
                    </a:lnTo>
                    <a:cubicBezTo>
                      <a:pt x="928" y="7021"/>
                      <a:pt x="25" y="8424"/>
                      <a:pt x="25" y="9953"/>
                    </a:cubicBezTo>
                    <a:lnTo>
                      <a:pt x="0" y="10930"/>
                    </a:lnTo>
                    <a:lnTo>
                      <a:pt x="13208" y="4564"/>
                    </a:lnTo>
                    <a:lnTo>
                      <a:pt x="12356" y="3913"/>
                    </a:lnTo>
                    <a:cubicBezTo>
                      <a:pt x="11631" y="3335"/>
                      <a:pt x="10747" y="3046"/>
                      <a:pt x="9857" y="3046"/>
                    </a:cubicBezTo>
                    <a:cubicBezTo>
                      <a:pt x="9240" y="3046"/>
                      <a:pt x="8620" y="3185"/>
                      <a:pt x="8046" y="3462"/>
                    </a:cubicBezTo>
                    <a:lnTo>
                      <a:pt x="7118" y="1607"/>
                    </a:lnTo>
                    <a:cubicBezTo>
                      <a:pt x="6630" y="595"/>
                      <a:pt x="5609" y="0"/>
                      <a:pt x="45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36"/>
              <p:cNvSpPr/>
              <p:nvPr/>
            </p:nvSpPr>
            <p:spPr>
              <a:xfrm>
                <a:off x="1426225" y="1184175"/>
                <a:ext cx="207400" cy="99125"/>
              </a:xfrm>
              <a:custGeom>
                <a:avLst/>
                <a:gdLst/>
                <a:ahLst/>
                <a:cxnLst/>
                <a:rect l="l" t="t" r="r" b="b"/>
                <a:pathLst>
                  <a:path w="8296" h="3965" extrusionOk="0">
                    <a:moveTo>
                      <a:pt x="8264" y="1"/>
                    </a:moveTo>
                    <a:cubicBezTo>
                      <a:pt x="8137" y="1"/>
                      <a:pt x="6301" y="812"/>
                      <a:pt x="4110" y="1883"/>
                    </a:cubicBezTo>
                    <a:cubicBezTo>
                      <a:pt x="1830" y="2985"/>
                      <a:pt x="0" y="3913"/>
                      <a:pt x="25" y="3963"/>
                    </a:cubicBezTo>
                    <a:cubicBezTo>
                      <a:pt x="26" y="3964"/>
                      <a:pt x="28" y="3965"/>
                      <a:pt x="32" y="3965"/>
                    </a:cubicBezTo>
                    <a:cubicBezTo>
                      <a:pt x="159" y="3965"/>
                      <a:pt x="1995" y="3154"/>
                      <a:pt x="4186" y="2083"/>
                    </a:cubicBezTo>
                    <a:cubicBezTo>
                      <a:pt x="6466" y="980"/>
                      <a:pt x="8296" y="53"/>
                      <a:pt x="8271" y="3"/>
                    </a:cubicBezTo>
                    <a:cubicBezTo>
                      <a:pt x="8270" y="1"/>
                      <a:pt x="8268" y="1"/>
                      <a:pt x="826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3" name="Google Shape;2743;p36"/>
              <p:cNvSpPr/>
              <p:nvPr/>
            </p:nvSpPr>
            <p:spPr>
              <a:xfrm>
                <a:off x="1443125" y="1269950"/>
                <a:ext cx="100275" cy="48000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1920" extrusionOk="0">
                    <a:moveTo>
                      <a:pt x="3972" y="1"/>
                    </a:moveTo>
                    <a:cubicBezTo>
                      <a:pt x="3852" y="1"/>
                      <a:pt x="2992" y="363"/>
                      <a:pt x="1956" y="858"/>
                    </a:cubicBezTo>
                    <a:cubicBezTo>
                      <a:pt x="853" y="1384"/>
                      <a:pt x="1" y="1860"/>
                      <a:pt x="26" y="1910"/>
                    </a:cubicBezTo>
                    <a:cubicBezTo>
                      <a:pt x="28" y="1916"/>
                      <a:pt x="36" y="1919"/>
                      <a:pt x="49" y="1919"/>
                    </a:cubicBezTo>
                    <a:cubicBezTo>
                      <a:pt x="199" y="1919"/>
                      <a:pt x="1043" y="1542"/>
                      <a:pt x="2056" y="1058"/>
                    </a:cubicBezTo>
                    <a:cubicBezTo>
                      <a:pt x="3159" y="532"/>
                      <a:pt x="4011" y="56"/>
                      <a:pt x="3986" y="5"/>
                    </a:cubicBezTo>
                    <a:cubicBezTo>
                      <a:pt x="3984" y="2"/>
                      <a:pt x="3980" y="1"/>
                      <a:pt x="397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36"/>
              <p:cNvSpPr/>
              <p:nvPr/>
            </p:nvSpPr>
            <p:spPr>
              <a:xfrm>
                <a:off x="1499525" y="1134100"/>
                <a:ext cx="573950" cy="275750"/>
              </a:xfrm>
              <a:custGeom>
                <a:avLst/>
                <a:gdLst/>
                <a:ahLst/>
                <a:cxnLst/>
                <a:rect l="l" t="t" r="r" b="b"/>
                <a:pathLst>
                  <a:path w="22958" h="11030" extrusionOk="0">
                    <a:moveTo>
                      <a:pt x="22930" y="0"/>
                    </a:moveTo>
                    <a:cubicBezTo>
                      <a:pt x="22803" y="0"/>
                      <a:pt x="17681" y="2413"/>
                      <a:pt x="11429" y="5414"/>
                    </a:cubicBezTo>
                    <a:cubicBezTo>
                      <a:pt x="5113" y="8472"/>
                      <a:pt x="0" y="10978"/>
                      <a:pt x="25" y="11028"/>
                    </a:cubicBezTo>
                    <a:cubicBezTo>
                      <a:pt x="26" y="11029"/>
                      <a:pt x="26" y="11029"/>
                      <a:pt x="28" y="11029"/>
                    </a:cubicBezTo>
                    <a:cubicBezTo>
                      <a:pt x="155" y="11029"/>
                      <a:pt x="5253" y="8617"/>
                      <a:pt x="11529" y="5615"/>
                    </a:cubicBezTo>
                    <a:cubicBezTo>
                      <a:pt x="17845" y="2582"/>
                      <a:pt x="22958" y="51"/>
                      <a:pt x="22933" y="1"/>
                    </a:cubicBezTo>
                    <a:cubicBezTo>
                      <a:pt x="22933" y="0"/>
                      <a:pt x="22932" y="0"/>
                      <a:pt x="229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36"/>
              <p:cNvSpPr/>
              <p:nvPr/>
            </p:nvSpPr>
            <p:spPr>
              <a:xfrm>
                <a:off x="1525850" y="1188600"/>
                <a:ext cx="573950" cy="275750"/>
              </a:xfrm>
              <a:custGeom>
                <a:avLst/>
                <a:gdLst/>
                <a:ahLst/>
                <a:cxnLst/>
                <a:rect l="l" t="t" r="r" b="b"/>
                <a:pathLst>
                  <a:path w="22958" h="11030" extrusionOk="0">
                    <a:moveTo>
                      <a:pt x="22930" y="0"/>
                    </a:moveTo>
                    <a:cubicBezTo>
                      <a:pt x="22803" y="0"/>
                      <a:pt x="17680" y="2413"/>
                      <a:pt x="11429" y="5415"/>
                    </a:cubicBezTo>
                    <a:cubicBezTo>
                      <a:pt x="5113" y="8472"/>
                      <a:pt x="0" y="10979"/>
                      <a:pt x="25" y="11029"/>
                    </a:cubicBezTo>
                    <a:cubicBezTo>
                      <a:pt x="25" y="11029"/>
                      <a:pt x="26" y="11030"/>
                      <a:pt x="27" y="11030"/>
                    </a:cubicBezTo>
                    <a:cubicBezTo>
                      <a:pt x="156" y="11030"/>
                      <a:pt x="5253" y="8642"/>
                      <a:pt x="11529" y="5615"/>
                    </a:cubicBezTo>
                    <a:cubicBezTo>
                      <a:pt x="17845" y="2583"/>
                      <a:pt x="22958" y="76"/>
                      <a:pt x="22932" y="1"/>
                    </a:cubicBezTo>
                    <a:cubicBezTo>
                      <a:pt x="22932" y="1"/>
                      <a:pt x="22931" y="0"/>
                      <a:pt x="2293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36"/>
              <p:cNvSpPr/>
              <p:nvPr/>
            </p:nvSpPr>
            <p:spPr>
              <a:xfrm>
                <a:off x="1552150" y="1243100"/>
                <a:ext cx="573975" cy="275775"/>
              </a:xfrm>
              <a:custGeom>
                <a:avLst/>
                <a:gdLst/>
                <a:ahLst/>
                <a:cxnLst/>
                <a:rect l="l" t="t" r="r" b="b"/>
                <a:pathLst>
                  <a:path w="22959" h="11031" extrusionOk="0">
                    <a:moveTo>
                      <a:pt x="22930" y="1"/>
                    </a:moveTo>
                    <a:cubicBezTo>
                      <a:pt x="22779" y="1"/>
                      <a:pt x="17681" y="2413"/>
                      <a:pt x="11429" y="5415"/>
                    </a:cubicBezTo>
                    <a:cubicBezTo>
                      <a:pt x="5088" y="8473"/>
                      <a:pt x="1" y="10979"/>
                      <a:pt x="26" y="11029"/>
                    </a:cubicBezTo>
                    <a:cubicBezTo>
                      <a:pt x="26" y="11030"/>
                      <a:pt x="27" y="11030"/>
                      <a:pt x="28" y="11030"/>
                    </a:cubicBezTo>
                    <a:cubicBezTo>
                      <a:pt x="156" y="11030"/>
                      <a:pt x="5254" y="8642"/>
                      <a:pt x="11530" y="5616"/>
                    </a:cubicBezTo>
                    <a:cubicBezTo>
                      <a:pt x="17845" y="2583"/>
                      <a:pt x="22958" y="77"/>
                      <a:pt x="22933" y="2"/>
                    </a:cubicBezTo>
                    <a:cubicBezTo>
                      <a:pt x="22933" y="1"/>
                      <a:pt x="22932" y="1"/>
                      <a:pt x="2293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7" name="Google Shape;2747;p36"/>
              <p:cNvSpPr/>
              <p:nvPr/>
            </p:nvSpPr>
            <p:spPr>
              <a:xfrm>
                <a:off x="1578475" y="1298225"/>
                <a:ext cx="573325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22933" h="11007" extrusionOk="0">
                    <a:moveTo>
                      <a:pt x="22903" y="1"/>
                    </a:moveTo>
                    <a:cubicBezTo>
                      <a:pt x="22727" y="1"/>
                      <a:pt x="17649" y="2404"/>
                      <a:pt x="11429" y="5416"/>
                    </a:cubicBezTo>
                    <a:cubicBezTo>
                      <a:pt x="5088" y="8448"/>
                      <a:pt x="0" y="10955"/>
                      <a:pt x="25" y="11005"/>
                    </a:cubicBezTo>
                    <a:cubicBezTo>
                      <a:pt x="26" y="11006"/>
                      <a:pt x="27" y="11007"/>
                      <a:pt x="30" y="11007"/>
                    </a:cubicBezTo>
                    <a:cubicBezTo>
                      <a:pt x="206" y="11007"/>
                      <a:pt x="5284" y="8603"/>
                      <a:pt x="11529" y="5591"/>
                    </a:cubicBezTo>
                    <a:cubicBezTo>
                      <a:pt x="17845" y="2559"/>
                      <a:pt x="22933" y="52"/>
                      <a:pt x="22908" y="2"/>
                    </a:cubicBezTo>
                    <a:cubicBezTo>
                      <a:pt x="22907" y="1"/>
                      <a:pt x="22906" y="1"/>
                      <a:pt x="2290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36"/>
              <p:cNvSpPr/>
              <p:nvPr/>
            </p:nvSpPr>
            <p:spPr>
              <a:xfrm>
                <a:off x="1604775" y="1352750"/>
                <a:ext cx="573350" cy="275775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11031" extrusionOk="0">
                    <a:moveTo>
                      <a:pt x="22906" y="1"/>
                    </a:moveTo>
                    <a:cubicBezTo>
                      <a:pt x="22778" y="1"/>
                      <a:pt x="17681" y="2389"/>
                      <a:pt x="11430" y="5415"/>
                    </a:cubicBezTo>
                    <a:cubicBezTo>
                      <a:pt x="5089" y="8448"/>
                      <a:pt x="1" y="10954"/>
                      <a:pt x="26" y="11029"/>
                    </a:cubicBezTo>
                    <a:cubicBezTo>
                      <a:pt x="26" y="11030"/>
                      <a:pt x="27" y="11030"/>
                      <a:pt x="28" y="11030"/>
                    </a:cubicBezTo>
                    <a:cubicBezTo>
                      <a:pt x="155" y="11030"/>
                      <a:pt x="5253" y="8618"/>
                      <a:pt x="11505" y="5616"/>
                    </a:cubicBezTo>
                    <a:cubicBezTo>
                      <a:pt x="17846" y="2558"/>
                      <a:pt x="22933" y="52"/>
                      <a:pt x="22908" y="2"/>
                    </a:cubicBezTo>
                    <a:cubicBezTo>
                      <a:pt x="22908" y="1"/>
                      <a:pt x="22907" y="1"/>
                      <a:pt x="2290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36"/>
              <p:cNvSpPr/>
              <p:nvPr/>
            </p:nvSpPr>
            <p:spPr>
              <a:xfrm>
                <a:off x="1631100" y="1407275"/>
                <a:ext cx="573350" cy="275750"/>
              </a:xfrm>
              <a:custGeom>
                <a:avLst/>
                <a:gdLst/>
                <a:ahLst/>
                <a:cxnLst/>
                <a:rect l="l" t="t" r="r" b="b"/>
                <a:pathLst>
                  <a:path w="22934" h="11030" extrusionOk="0">
                    <a:moveTo>
                      <a:pt x="22906" y="0"/>
                    </a:moveTo>
                    <a:cubicBezTo>
                      <a:pt x="22778" y="0"/>
                      <a:pt x="17680" y="2388"/>
                      <a:pt x="11429" y="5415"/>
                    </a:cubicBezTo>
                    <a:cubicBezTo>
                      <a:pt x="5088" y="8447"/>
                      <a:pt x="1" y="10954"/>
                      <a:pt x="26" y="11029"/>
                    </a:cubicBezTo>
                    <a:cubicBezTo>
                      <a:pt x="26" y="11029"/>
                      <a:pt x="27" y="11030"/>
                      <a:pt x="28" y="11030"/>
                    </a:cubicBezTo>
                    <a:cubicBezTo>
                      <a:pt x="155" y="11030"/>
                      <a:pt x="5253" y="8617"/>
                      <a:pt x="11504" y="5615"/>
                    </a:cubicBezTo>
                    <a:cubicBezTo>
                      <a:pt x="17845" y="2558"/>
                      <a:pt x="22933" y="51"/>
                      <a:pt x="22908" y="1"/>
                    </a:cubicBezTo>
                    <a:cubicBezTo>
                      <a:pt x="22908" y="1"/>
                      <a:pt x="22907" y="0"/>
                      <a:pt x="229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0" name="Google Shape;2750;p36"/>
              <p:cNvSpPr/>
              <p:nvPr/>
            </p:nvSpPr>
            <p:spPr>
              <a:xfrm>
                <a:off x="1654900" y="1594000"/>
                <a:ext cx="287000" cy="138000"/>
              </a:xfrm>
              <a:custGeom>
                <a:avLst/>
                <a:gdLst/>
                <a:ahLst/>
                <a:cxnLst/>
                <a:rect l="l" t="t" r="r" b="b"/>
                <a:pathLst>
                  <a:path w="11480" h="5520" extrusionOk="0">
                    <a:moveTo>
                      <a:pt x="11455" y="1"/>
                    </a:moveTo>
                    <a:cubicBezTo>
                      <a:pt x="11455" y="1"/>
                      <a:pt x="11279" y="51"/>
                      <a:pt x="11004" y="176"/>
                    </a:cubicBezTo>
                    <a:cubicBezTo>
                      <a:pt x="10653" y="327"/>
                      <a:pt x="10252" y="527"/>
                      <a:pt x="9750" y="753"/>
                    </a:cubicBezTo>
                    <a:cubicBezTo>
                      <a:pt x="8698" y="1229"/>
                      <a:pt x="7269" y="1906"/>
                      <a:pt x="5690" y="2658"/>
                    </a:cubicBezTo>
                    <a:cubicBezTo>
                      <a:pt x="4111" y="3434"/>
                      <a:pt x="2683" y="4136"/>
                      <a:pt x="1655" y="4638"/>
                    </a:cubicBezTo>
                    <a:cubicBezTo>
                      <a:pt x="1179" y="4888"/>
                      <a:pt x="778" y="5089"/>
                      <a:pt x="452" y="5264"/>
                    </a:cubicBezTo>
                    <a:cubicBezTo>
                      <a:pt x="151" y="5414"/>
                      <a:pt x="1" y="5515"/>
                      <a:pt x="1" y="5515"/>
                    </a:cubicBezTo>
                    <a:cubicBezTo>
                      <a:pt x="4" y="5518"/>
                      <a:pt x="10" y="5520"/>
                      <a:pt x="17" y="5520"/>
                    </a:cubicBezTo>
                    <a:cubicBezTo>
                      <a:pt x="67" y="5520"/>
                      <a:pt x="215" y="5448"/>
                      <a:pt x="477" y="5339"/>
                    </a:cubicBezTo>
                    <a:cubicBezTo>
                      <a:pt x="828" y="5189"/>
                      <a:pt x="1229" y="5013"/>
                      <a:pt x="1730" y="4788"/>
                    </a:cubicBezTo>
                    <a:cubicBezTo>
                      <a:pt x="2758" y="4312"/>
                      <a:pt x="4212" y="3635"/>
                      <a:pt x="5790" y="2858"/>
                    </a:cubicBezTo>
                    <a:cubicBezTo>
                      <a:pt x="7369" y="2106"/>
                      <a:pt x="8798" y="1404"/>
                      <a:pt x="9826" y="878"/>
                    </a:cubicBezTo>
                    <a:cubicBezTo>
                      <a:pt x="10302" y="627"/>
                      <a:pt x="10703" y="427"/>
                      <a:pt x="11029" y="252"/>
                    </a:cubicBezTo>
                    <a:cubicBezTo>
                      <a:pt x="11304" y="101"/>
                      <a:pt x="11480" y="26"/>
                      <a:pt x="1145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1" name="Google Shape;2751;p36"/>
              <p:cNvSpPr/>
              <p:nvPr/>
            </p:nvSpPr>
            <p:spPr>
              <a:xfrm>
                <a:off x="1939375" y="986125"/>
                <a:ext cx="93375" cy="44125"/>
              </a:xfrm>
              <a:custGeom>
                <a:avLst/>
                <a:gdLst/>
                <a:ahLst/>
                <a:cxnLst/>
                <a:rect l="l" t="t" r="r" b="b"/>
                <a:pathLst>
                  <a:path w="3735" h="1765" extrusionOk="0">
                    <a:moveTo>
                      <a:pt x="3670" y="0"/>
                    </a:moveTo>
                    <a:cubicBezTo>
                      <a:pt x="3553" y="0"/>
                      <a:pt x="2767" y="336"/>
                      <a:pt x="1805" y="782"/>
                    </a:cubicBezTo>
                    <a:cubicBezTo>
                      <a:pt x="802" y="1258"/>
                      <a:pt x="0" y="1709"/>
                      <a:pt x="26" y="1759"/>
                    </a:cubicBezTo>
                    <a:cubicBezTo>
                      <a:pt x="27" y="1763"/>
                      <a:pt x="32" y="1764"/>
                      <a:pt x="40" y="1764"/>
                    </a:cubicBezTo>
                    <a:cubicBezTo>
                      <a:pt x="160" y="1764"/>
                      <a:pt x="967" y="1428"/>
                      <a:pt x="1905" y="982"/>
                    </a:cubicBezTo>
                    <a:cubicBezTo>
                      <a:pt x="2933" y="481"/>
                      <a:pt x="3735" y="55"/>
                      <a:pt x="3685" y="5"/>
                    </a:cubicBezTo>
                    <a:cubicBezTo>
                      <a:pt x="3683" y="2"/>
                      <a:pt x="3678" y="0"/>
                      <a:pt x="36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36"/>
              <p:cNvSpPr/>
              <p:nvPr/>
            </p:nvSpPr>
            <p:spPr>
              <a:xfrm>
                <a:off x="1719450" y="1775650"/>
                <a:ext cx="149775" cy="71600"/>
              </a:xfrm>
              <a:custGeom>
                <a:avLst/>
                <a:gdLst/>
                <a:ahLst/>
                <a:cxnLst/>
                <a:rect l="l" t="t" r="r" b="b"/>
                <a:pathLst>
                  <a:path w="5991" h="2864" extrusionOk="0">
                    <a:moveTo>
                      <a:pt x="5956" y="0"/>
                    </a:moveTo>
                    <a:cubicBezTo>
                      <a:pt x="5834" y="0"/>
                      <a:pt x="4523" y="585"/>
                      <a:pt x="2958" y="1331"/>
                    </a:cubicBezTo>
                    <a:cubicBezTo>
                      <a:pt x="1304" y="2133"/>
                      <a:pt x="0" y="2810"/>
                      <a:pt x="25" y="2860"/>
                    </a:cubicBezTo>
                    <a:cubicBezTo>
                      <a:pt x="26" y="2862"/>
                      <a:pt x="30" y="2863"/>
                      <a:pt x="35" y="2863"/>
                    </a:cubicBezTo>
                    <a:cubicBezTo>
                      <a:pt x="161" y="2863"/>
                      <a:pt x="1470" y="2301"/>
                      <a:pt x="3033" y="1532"/>
                    </a:cubicBezTo>
                    <a:cubicBezTo>
                      <a:pt x="4687" y="755"/>
                      <a:pt x="5990" y="53"/>
                      <a:pt x="5965" y="3"/>
                    </a:cubicBezTo>
                    <a:cubicBezTo>
                      <a:pt x="5964" y="1"/>
                      <a:pt x="5961" y="0"/>
                      <a:pt x="59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36"/>
              <p:cNvSpPr/>
              <p:nvPr/>
            </p:nvSpPr>
            <p:spPr>
              <a:xfrm>
                <a:off x="1745775" y="1822625"/>
                <a:ext cx="152275" cy="73475"/>
              </a:xfrm>
              <a:custGeom>
                <a:avLst/>
                <a:gdLst/>
                <a:ahLst/>
                <a:cxnLst/>
                <a:rect l="l" t="t" r="r" b="b"/>
                <a:pathLst>
                  <a:path w="6091" h="2939" extrusionOk="0">
                    <a:moveTo>
                      <a:pt x="6056" y="1"/>
                    </a:moveTo>
                    <a:cubicBezTo>
                      <a:pt x="5932" y="1"/>
                      <a:pt x="4597" y="587"/>
                      <a:pt x="3008" y="1382"/>
                    </a:cubicBezTo>
                    <a:cubicBezTo>
                      <a:pt x="1328" y="2184"/>
                      <a:pt x="0" y="2861"/>
                      <a:pt x="25" y="2936"/>
                    </a:cubicBezTo>
                    <a:cubicBezTo>
                      <a:pt x="26" y="2938"/>
                      <a:pt x="29" y="2939"/>
                      <a:pt x="34" y="2939"/>
                    </a:cubicBezTo>
                    <a:cubicBezTo>
                      <a:pt x="154" y="2939"/>
                      <a:pt x="1491" y="2330"/>
                      <a:pt x="3083" y="1558"/>
                    </a:cubicBezTo>
                    <a:cubicBezTo>
                      <a:pt x="4762" y="756"/>
                      <a:pt x="6090" y="79"/>
                      <a:pt x="6065" y="4"/>
                    </a:cubicBezTo>
                    <a:cubicBezTo>
                      <a:pt x="6064" y="2"/>
                      <a:pt x="6061" y="1"/>
                      <a:pt x="605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36"/>
              <p:cNvSpPr/>
              <p:nvPr/>
            </p:nvSpPr>
            <p:spPr>
              <a:xfrm>
                <a:off x="1782725" y="1908400"/>
                <a:ext cx="70825" cy="33550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1342" extrusionOk="0">
                    <a:moveTo>
                      <a:pt x="2788" y="0"/>
                    </a:moveTo>
                    <a:cubicBezTo>
                      <a:pt x="2675" y="0"/>
                      <a:pt x="2090" y="239"/>
                      <a:pt x="1379" y="583"/>
                    </a:cubicBezTo>
                    <a:cubicBezTo>
                      <a:pt x="602" y="934"/>
                      <a:pt x="1" y="1285"/>
                      <a:pt x="51" y="1335"/>
                    </a:cubicBezTo>
                    <a:cubicBezTo>
                      <a:pt x="53" y="1339"/>
                      <a:pt x="60" y="1341"/>
                      <a:pt x="70" y="1341"/>
                    </a:cubicBezTo>
                    <a:cubicBezTo>
                      <a:pt x="184" y="1341"/>
                      <a:pt x="769" y="1102"/>
                      <a:pt x="1479" y="758"/>
                    </a:cubicBezTo>
                    <a:cubicBezTo>
                      <a:pt x="2231" y="407"/>
                      <a:pt x="2833" y="57"/>
                      <a:pt x="2808" y="6"/>
                    </a:cubicBezTo>
                    <a:cubicBezTo>
                      <a:pt x="2806" y="2"/>
                      <a:pt x="2799" y="0"/>
                      <a:pt x="278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5" name="Google Shape;2755;p36"/>
              <p:cNvSpPr/>
              <p:nvPr/>
            </p:nvSpPr>
            <p:spPr>
              <a:xfrm>
                <a:off x="1835375" y="1954275"/>
                <a:ext cx="176700" cy="136000"/>
              </a:xfrm>
              <a:custGeom>
                <a:avLst/>
                <a:gdLst/>
                <a:ahLst/>
                <a:cxnLst/>
                <a:rect l="l" t="t" r="r" b="b"/>
                <a:pathLst>
                  <a:path w="7068" h="5440" extrusionOk="0">
                    <a:moveTo>
                      <a:pt x="3709" y="277"/>
                    </a:moveTo>
                    <a:cubicBezTo>
                      <a:pt x="3734" y="302"/>
                      <a:pt x="3759" y="327"/>
                      <a:pt x="3785" y="402"/>
                    </a:cubicBezTo>
                    <a:cubicBezTo>
                      <a:pt x="3999" y="787"/>
                      <a:pt x="4121" y="1209"/>
                      <a:pt x="4168" y="1637"/>
                    </a:cubicBezTo>
                    <a:lnTo>
                      <a:pt x="4168" y="1637"/>
                    </a:lnTo>
                    <a:cubicBezTo>
                      <a:pt x="3784" y="1879"/>
                      <a:pt x="3421" y="2108"/>
                      <a:pt x="3080" y="2323"/>
                    </a:cubicBezTo>
                    <a:lnTo>
                      <a:pt x="3080" y="2323"/>
                    </a:lnTo>
                    <a:cubicBezTo>
                      <a:pt x="2934" y="1966"/>
                      <a:pt x="2896" y="1552"/>
                      <a:pt x="2983" y="1179"/>
                    </a:cubicBezTo>
                    <a:cubicBezTo>
                      <a:pt x="3058" y="928"/>
                      <a:pt x="3158" y="703"/>
                      <a:pt x="3333" y="502"/>
                    </a:cubicBezTo>
                    <a:cubicBezTo>
                      <a:pt x="3409" y="427"/>
                      <a:pt x="3534" y="327"/>
                      <a:pt x="3609" y="277"/>
                    </a:cubicBezTo>
                    <a:close/>
                    <a:moveTo>
                      <a:pt x="4181" y="1787"/>
                    </a:moveTo>
                    <a:cubicBezTo>
                      <a:pt x="4183" y="1810"/>
                      <a:pt x="4184" y="1833"/>
                      <a:pt x="4186" y="1856"/>
                    </a:cubicBezTo>
                    <a:cubicBezTo>
                      <a:pt x="4209" y="2303"/>
                      <a:pt x="4144" y="2773"/>
                      <a:pt x="3990" y="3203"/>
                    </a:cubicBezTo>
                    <a:lnTo>
                      <a:pt x="3990" y="3203"/>
                    </a:lnTo>
                    <a:cubicBezTo>
                      <a:pt x="3848" y="3149"/>
                      <a:pt x="3711" y="3076"/>
                      <a:pt x="3584" y="2983"/>
                    </a:cubicBezTo>
                    <a:cubicBezTo>
                      <a:pt x="3389" y="2844"/>
                      <a:pt x="3236" y="2650"/>
                      <a:pt x="3127" y="2428"/>
                    </a:cubicBezTo>
                    <a:lnTo>
                      <a:pt x="3127" y="2428"/>
                    </a:lnTo>
                    <a:cubicBezTo>
                      <a:pt x="3458" y="2227"/>
                      <a:pt x="3810" y="2013"/>
                      <a:pt x="4181" y="1787"/>
                    </a:cubicBezTo>
                    <a:close/>
                    <a:moveTo>
                      <a:pt x="6680" y="279"/>
                    </a:moveTo>
                    <a:cubicBezTo>
                      <a:pt x="6845" y="762"/>
                      <a:pt x="6854" y="1343"/>
                      <a:pt x="6667" y="1881"/>
                    </a:cubicBezTo>
                    <a:cubicBezTo>
                      <a:pt x="6491" y="2457"/>
                      <a:pt x="6065" y="2983"/>
                      <a:pt x="5464" y="3184"/>
                    </a:cubicBezTo>
                    <a:cubicBezTo>
                      <a:pt x="5218" y="3276"/>
                      <a:pt x="4952" y="3326"/>
                      <a:pt x="4685" y="3326"/>
                    </a:cubicBezTo>
                    <a:cubicBezTo>
                      <a:pt x="4521" y="3326"/>
                      <a:pt x="4357" y="3307"/>
                      <a:pt x="4197" y="3268"/>
                    </a:cubicBezTo>
                    <a:lnTo>
                      <a:pt x="4197" y="3268"/>
                    </a:lnTo>
                    <a:cubicBezTo>
                      <a:pt x="4370" y="2816"/>
                      <a:pt x="4435" y="2323"/>
                      <a:pt x="4411" y="1831"/>
                    </a:cubicBezTo>
                    <a:cubicBezTo>
                      <a:pt x="4408" y="1772"/>
                      <a:pt x="4404" y="1714"/>
                      <a:pt x="4398" y="1656"/>
                    </a:cubicBezTo>
                    <a:lnTo>
                      <a:pt x="4398" y="1656"/>
                    </a:lnTo>
                    <a:cubicBezTo>
                      <a:pt x="5096" y="1233"/>
                      <a:pt x="5860" y="771"/>
                      <a:pt x="6680" y="279"/>
                    </a:cubicBezTo>
                    <a:close/>
                    <a:moveTo>
                      <a:pt x="1154" y="1296"/>
                    </a:moveTo>
                    <a:cubicBezTo>
                      <a:pt x="1561" y="1797"/>
                      <a:pt x="1760" y="2372"/>
                      <a:pt x="1830" y="2883"/>
                    </a:cubicBezTo>
                    <a:cubicBezTo>
                      <a:pt x="1842" y="2954"/>
                      <a:pt x="1852" y="3023"/>
                      <a:pt x="1859" y="3091"/>
                    </a:cubicBezTo>
                    <a:lnTo>
                      <a:pt x="1859" y="3091"/>
                    </a:lnTo>
                    <a:cubicBezTo>
                      <a:pt x="1849" y="3097"/>
                      <a:pt x="1839" y="3103"/>
                      <a:pt x="1830" y="3109"/>
                    </a:cubicBezTo>
                    <a:cubicBezTo>
                      <a:pt x="1605" y="3245"/>
                      <a:pt x="1400" y="3374"/>
                      <a:pt x="1213" y="3493"/>
                    </a:cubicBezTo>
                    <a:lnTo>
                      <a:pt x="1213" y="3493"/>
                    </a:lnTo>
                    <a:cubicBezTo>
                      <a:pt x="1201" y="3465"/>
                      <a:pt x="1189" y="3437"/>
                      <a:pt x="1178" y="3410"/>
                    </a:cubicBezTo>
                    <a:cubicBezTo>
                      <a:pt x="947" y="2694"/>
                      <a:pt x="1057" y="1957"/>
                      <a:pt x="1154" y="1296"/>
                    </a:cubicBezTo>
                    <a:close/>
                    <a:moveTo>
                      <a:pt x="1868" y="3191"/>
                    </a:moveTo>
                    <a:cubicBezTo>
                      <a:pt x="1897" y="3581"/>
                      <a:pt x="1846" y="3921"/>
                      <a:pt x="1764" y="4221"/>
                    </a:cubicBezTo>
                    <a:lnTo>
                      <a:pt x="1764" y="4221"/>
                    </a:lnTo>
                    <a:cubicBezTo>
                      <a:pt x="1549" y="4040"/>
                      <a:pt x="1373" y="3813"/>
                      <a:pt x="1249" y="3567"/>
                    </a:cubicBezTo>
                    <a:lnTo>
                      <a:pt x="1249" y="3567"/>
                    </a:lnTo>
                    <a:cubicBezTo>
                      <a:pt x="1437" y="3453"/>
                      <a:pt x="1643" y="3328"/>
                      <a:pt x="1868" y="3191"/>
                    </a:cubicBezTo>
                    <a:close/>
                    <a:moveTo>
                      <a:pt x="2942" y="2540"/>
                    </a:moveTo>
                    <a:cubicBezTo>
                      <a:pt x="3068" y="2782"/>
                      <a:pt x="3242" y="2996"/>
                      <a:pt x="3459" y="3159"/>
                    </a:cubicBezTo>
                    <a:cubicBezTo>
                      <a:pt x="3603" y="3263"/>
                      <a:pt x="3757" y="3344"/>
                      <a:pt x="3916" y="3405"/>
                    </a:cubicBezTo>
                    <a:lnTo>
                      <a:pt x="3916" y="3405"/>
                    </a:lnTo>
                    <a:cubicBezTo>
                      <a:pt x="3759" y="3806"/>
                      <a:pt x="3500" y="4159"/>
                      <a:pt x="3158" y="4387"/>
                    </a:cubicBezTo>
                    <a:cubicBezTo>
                      <a:pt x="2980" y="4494"/>
                      <a:pt x="2780" y="4544"/>
                      <a:pt x="2582" y="4544"/>
                    </a:cubicBezTo>
                    <a:cubicBezTo>
                      <a:pt x="2360" y="4544"/>
                      <a:pt x="2140" y="4481"/>
                      <a:pt x="1955" y="4362"/>
                    </a:cubicBezTo>
                    <a:cubicBezTo>
                      <a:pt x="1920" y="4339"/>
                      <a:pt x="1885" y="4315"/>
                      <a:pt x="1851" y="4290"/>
                    </a:cubicBezTo>
                    <a:lnTo>
                      <a:pt x="1851" y="4290"/>
                    </a:lnTo>
                    <a:cubicBezTo>
                      <a:pt x="1946" y="3960"/>
                      <a:pt x="2006" y="3568"/>
                      <a:pt x="1978" y="3124"/>
                    </a:cubicBezTo>
                    <a:lnTo>
                      <a:pt x="1978" y="3124"/>
                    </a:lnTo>
                    <a:cubicBezTo>
                      <a:pt x="2273" y="2946"/>
                      <a:pt x="2595" y="2751"/>
                      <a:pt x="2942" y="2540"/>
                    </a:cubicBezTo>
                    <a:close/>
                    <a:moveTo>
                      <a:pt x="6767" y="1"/>
                    </a:moveTo>
                    <a:lnTo>
                      <a:pt x="6692" y="51"/>
                    </a:lnTo>
                    <a:cubicBezTo>
                      <a:pt x="5858" y="572"/>
                      <a:pt x="5085" y="1059"/>
                      <a:pt x="4380" y="1503"/>
                    </a:cubicBezTo>
                    <a:lnTo>
                      <a:pt x="4380" y="1503"/>
                    </a:lnTo>
                    <a:cubicBezTo>
                      <a:pt x="4319" y="1087"/>
                      <a:pt x="4184" y="674"/>
                      <a:pt x="3985" y="277"/>
                    </a:cubicBezTo>
                    <a:cubicBezTo>
                      <a:pt x="3935" y="227"/>
                      <a:pt x="3910" y="151"/>
                      <a:pt x="3810" y="101"/>
                    </a:cubicBezTo>
                    <a:cubicBezTo>
                      <a:pt x="3772" y="64"/>
                      <a:pt x="3716" y="51"/>
                      <a:pt x="3662" y="51"/>
                    </a:cubicBezTo>
                    <a:cubicBezTo>
                      <a:pt x="3609" y="51"/>
                      <a:pt x="3559" y="64"/>
                      <a:pt x="3534" y="76"/>
                    </a:cubicBezTo>
                    <a:cubicBezTo>
                      <a:pt x="3434" y="126"/>
                      <a:pt x="3384" y="176"/>
                      <a:pt x="3333" y="227"/>
                    </a:cubicBezTo>
                    <a:cubicBezTo>
                      <a:pt x="3283" y="252"/>
                      <a:pt x="3233" y="302"/>
                      <a:pt x="3183" y="377"/>
                    </a:cubicBezTo>
                    <a:cubicBezTo>
                      <a:pt x="2983" y="577"/>
                      <a:pt x="2857" y="853"/>
                      <a:pt x="2782" y="1129"/>
                    </a:cubicBezTo>
                    <a:cubicBezTo>
                      <a:pt x="2664" y="1558"/>
                      <a:pt x="2711" y="2032"/>
                      <a:pt x="2894" y="2440"/>
                    </a:cubicBezTo>
                    <a:lnTo>
                      <a:pt x="2894" y="2440"/>
                    </a:lnTo>
                    <a:cubicBezTo>
                      <a:pt x="2563" y="2648"/>
                      <a:pt x="2255" y="2843"/>
                      <a:pt x="1970" y="3021"/>
                    </a:cubicBezTo>
                    <a:lnTo>
                      <a:pt x="1970" y="3021"/>
                    </a:lnTo>
                    <a:cubicBezTo>
                      <a:pt x="1966" y="2975"/>
                      <a:pt x="1961" y="2930"/>
                      <a:pt x="1955" y="2883"/>
                    </a:cubicBezTo>
                    <a:cubicBezTo>
                      <a:pt x="1905" y="2307"/>
                      <a:pt x="1654" y="1630"/>
                      <a:pt x="1153" y="1079"/>
                    </a:cubicBezTo>
                    <a:lnTo>
                      <a:pt x="1053" y="953"/>
                    </a:lnTo>
                    <a:lnTo>
                      <a:pt x="1028" y="1104"/>
                    </a:lnTo>
                    <a:cubicBezTo>
                      <a:pt x="927" y="1806"/>
                      <a:pt x="752" y="2633"/>
                      <a:pt x="1028" y="3460"/>
                    </a:cubicBezTo>
                    <a:cubicBezTo>
                      <a:pt x="1040" y="3502"/>
                      <a:pt x="1054" y="3543"/>
                      <a:pt x="1070" y="3584"/>
                    </a:cubicBezTo>
                    <a:lnTo>
                      <a:pt x="1070" y="3584"/>
                    </a:lnTo>
                    <a:cubicBezTo>
                      <a:pt x="840" y="3731"/>
                      <a:pt x="642" y="3859"/>
                      <a:pt x="476" y="3961"/>
                    </a:cubicBezTo>
                    <a:cubicBezTo>
                      <a:pt x="326" y="4061"/>
                      <a:pt x="226" y="4136"/>
                      <a:pt x="125" y="4212"/>
                    </a:cubicBezTo>
                    <a:cubicBezTo>
                      <a:pt x="50" y="4262"/>
                      <a:pt x="0" y="4287"/>
                      <a:pt x="0" y="4287"/>
                    </a:cubicBezTo>
                    <a:cubicBezTo>
                      <a:pt x="25" y="4287"/>
                      <a:pt x="50" y="4262"/>
                      <a:pt x="150" y="4237"/>
                    </a:cubicBezTo>
                    <a:cubicBezTo>
                      <a:pt x="251" y="4161"/>
                      <a:pt x="351" y="4111"/>
                      <a:pt x="501" y="4011"/>
                    </a:cubicBezTo>
                    <a:cubicBezTo>
                      <a:pt x="675" y="3912"/>
                      <a:pt x="874" y="3794"/>
                      <a:pt x="1100" y="3658"/>
                    </a:cubicBezTo>
                    <a:lnTo>
                      <a:pt x="1100" y="3658"/>
                    </a:lnTo>
                    <a:cubicBezTo>
                      <a:pt x="1228" y="3950"/>
                      <a:pt x="1439" y="4210"/>
                      <a:pt x="1707" y="4411"/>
                    </a:cubicBezTo>
                    <a:lnTo>
                      <a:pt x="1707" y="4411"/>
                    </a:lnTo>
                    <a:cubicBezTo>
                      <a:pt x="1481" y="5135"/>
                      <a:pt x="1154" y="5440"/>
                      <a:pt x="1178" y="5440"/>
                    </a:cubicBezTo>
                    <a:cubicBezTo>
                      <a:pt x="1178" y="5440"/>
                      <a:pt x="1203" y="5415"/>
                      <a:pt x="1253" y="5389"/>
                    </a:cubicBezTo>
                    <a:cubicBezTo>
                      <a:pt x="1278" y="5339"/>
                      <a:pt x="1328" y="5289"/>
                      <a:pt x="1404" y="5189"/>
                    </a:cubicBezTo>
                    <a:cubicBezTo>
                      <a:pt x="1516" y="5031"/>
                      <a:pt x="1670" y="4792"/>
                      <a:pt x="1791" y="4471"/>
                    </a:cubicBezTo>
                    <a:lnTo>
                      <a:pt x="1791" y="4471"/>
                    </a:lnTo>
                    <a:cubicBezTo>
                      <a:pt x="1812" y="4485"/>
                      <a:pt x="1833" y="4499"/>
                      <a:pt x="1855" y="4512"/>
                    </a:cubicBezTo>
                    <a:cubicBezTo>
                      <a:pt x="2079" y="4652"/>
                      <a:pt x="2357" y="4737"/>
                      <a:pt x="2634" y="4737"/>
                    </a:cubicBezTo>
                    <a:cubicBezTo>
                      <a:pt x="2853" y="4737"/>
                      <a:pt x="3070" y="4684"/>
                      <a:pt x="3258" y="4562"/>
                    </a:cubicBezTo>
                    <a:cubicBezTo>
                      <a:pt x="3674" y="4308"/>
                      <a:pt x="3941" y="3905"/>
                      <a:pt x="4118" y="3470"/>
                    </a:cubicBezTo>
                    <a:lnTo>
                      <a:pt x="4118" y="3470"/>
                    </a:lnTo>
                    <a:cubicBezTo>
                      <a:pt x="4304" y="3520"/>
                      <a:pt x="4496" y="3543"/>
                      <a:pt x="4686" y="3543"/>
                    </a:cubicBezTo>
                    <a:cubicBezTo>
                      <a:pt x="4981" y="3543"/>
                      <a:pt x="5272" y="3487"/>
                      <a:pt x="5539" y="3384"/>
                    </a:cubicBezTo>
                    <a:cubicBezTo>
                      <a:pt x="6191" y="3134"/>
                      <a:pt x="6667" y="2557"/>
                      <a:pt x="6867" y="1931"/>
                    </a:cubicBezTo>
                    <a:cubicBezTo>
                      <a:pt x="7068" y="1329"/>
                      <a:pt x="7043" y="653"/>
                      <a:pt x="6817" y="101"/>
                    </a:cubicBezTo>
                    <a:lnTo>
                      <a:pt x="67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6" name="Google Shape;2756;p36"/>
              <p:cNvSpPr/>
              <p:nvPr/>
            </p:nvSpPr>
            <p:spPr>
              <a:xfrm>
                <a:off x="2180600" y="1759375"/>
                <a:ext cx="196775" cy="132950"/>
              </a:xfrm>
              <a:custGeom>
                <a:avLst/>
                <a:gdLst/>
                <a:ahLst/>
                <a:cxnLst/>
                <a:rect l="l" t="t" r="r" b="b"/>
                <a:pathLst>
                  <a:path w="7871" h="5318" extrusionOk="0">
                    <a:moveTo>
                      <a:pt x="7841" y="1"/>
                    </a:moveTo>
                    <a:cubicBezTo>
                      <a:pt x="7745" y="1"/>
                      <a:pt x="5996" y="1136"/>
                      <a:pt x="3885" y="2559"/>
                    </a:cubicBezTo>
                    <a:cubicBezTo>
                      <a:pt x="1705" y="4038"/>
                      <a:pt x="1" y="5266"/>
                      <a:pt x="26" y="5316"/>
                    </a:cubicBezTo>
                    <a:cubicBezTo>
                      <a:pt x="26" y="5317"/>
                      <a:pt x="28" y="5317"/>
                      <a:pt x="30" y="5317"/>
                    </a:cubicBezTo>
                    <a:cubicBezTo>
                      <a:pt x="126" y="5317"/>
                      <a:pt x="1875" y="4182"/>
                      <a:pt x="3986" y="2734"/>
                    </a:cubicBezTo>
                    <a:cubicBezTo>
                      <a:pt x="6166" y="1281"/>
                      <a:pt x="7870" y="53"/>
                      <a:pt x="7845" y="2"/>
                    </a:cubicBezTo>
                    <a:cubicBezTo>
                      <a:pt x="7845" y="1"/>
                      <a:pt x="7843" y="1"/>
                      <a:pt x="78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57" name="Google Shape;2757;p36"/>
            <p:cNvGrpSpPr/>
            <p:nvPr/>
          </p:nvGrpSpPr>
          <p:grpSpPr>
            <a:xfrm>
              <a:off x="7972501" y="3909117"/>
              <a:ext cx="464971" cy="607825"/>
              <a:chOff x="5126725" y="2105600"/>
              <a:chExt cx="552025" cy="721625"/>
            </a:xfrm>
          </p:grpSpPr>
          <p:sp>
            <p:nvSpPr>
              <p:cNvPr id="2758" name="Google Shape;2758;p36"/>
              <p:cNvSpPr/>
              <p:nvPr/>
            </p:nvSpPr>
            <p:spPr>
              <a:xfrm>
                <a:off x="5126725" y="2178600"/>
                <a:ext cx="552025" cy="648625"/>
              </a:xfrm>
              <a:custGeom>
                <a:avLst/>
                <a:gdLst/>
                <a:ahLst/>
                <a:cxnLst/>
                <a:rect l="l" t="t" r="r" b="b"/>
                <a:pathLst>
                  <a:path w="22081" h="25945" extrusionOk="0">
                    <a:moveTo>
                      <a:pt x="12106" y="0"/>
                    </a:moveTo>
                    <a:lnTo>
                      <a:pt x="11329" y="1980"/>
                    </a:lnTo>
                    <a:lnTo>
                      <a:pt x="11304" y="1980"/>
                    </a:lnTo>
                    <a:cubicBezTo>
                      <a:pt x="10842" y="1813"/>
                      <a:pt x="10370" y="1734"/>
                      <a:pt x="9907" y="1734"/>
                    </a:cubicBezTo>
                    <a:cubicBezTo>
                      <a:pt x="8282" y="1734"/>
                      <a:pt x="6759" y="2707"/>
                      <a:pt x="6116" y="4286"/>
                    </a:cubicBezTo>
                    <a:cubicBezTo>
                      <a:pt x="4386" y="8597"/>
                      <a:pt x="1655" y="15564"/>
                      <a:pt x="376" y="18747"/>
                    </a:cubicBezTo>
                    <a:cubicBezTo>
                      <a:pt x="0" y="19700"/>
                      <a:pt x="477" y="20752"/>
                      <a:pt x="1404" y="21128"/>
                    </a:cubicBezTo>
                    <a:lnTo>
                      <a:pt x="13158" y="25815"/>
                    </a:lnTo>
                    <a:cubicBezTo>
                      <a:pt x="13381" y="25903"/>
                      <a:pt x="13610" y="25944"/>
                      <a:pt x="13835" y="25944"/>
                    </a:cubicBezTo>
                    <a:cubicBezTo>
                      <a:pt x="14576" y="25944"/>
                      <a:pt x="15276" y="25498"/>
                      <a:pt x="15564" y="24788"/>
                    </a:cubicBezTo>
                    <a:lnTo>
                      <a:pt x="21254" y="10477"/>
                    </a:lnTo>
                    <a:cubicBezTo>
                      <a:pt x="22081" y="8371"/>
                      <a:pt x="21078" y="5990"/>
                      <a:pt x="18973" y="5163"/>
                    </a:cubicBezTo>
                    <a:lnTo>
                      <a:pt x="19825" y="3058"/>
                    </a:lnTo>
                    <a:lnTo>
                      <a:pt x="121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9" name="Google Shape;2759;p36"/>
              <p:cNvSpPr/>
              <p:nvPr/>
            </p:nvSpPr>
            <p:spPr>
              <a:xfrm>
                <a:off x="5417450" y="2184875"/>
                <a:ext cx="201775" cy="107775"/>
              </a:xfrm>
              <a:custGeom>
                <a:avLst/>
                <a:gdLst/>
                <a:ahLst/>
                <a:cxnLst/>
                <a:rect l="l" t="t" r="r" b="b"/>
                <a:pathLst>
                  <a:path w="8071" h="4311" extrusionOk="0">
                    <a:moveTo>
                      <a:pt x="377" y="0"/>
                    </a:moveTo>
                    <a:lnTo>
                      <a:pt x="1" y="978"/>
                    </a:lnTo>
                    <a:lnTo>
                      <a:pt x="7595" y="4311"/>
                    </a:lnTo>
                    <a:lnTo>
                      <a:pt x="8071" y="3083"/>
                    </a:lnTo>
                    <a:lnTo>
                      <a:pt x="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0" name="Google Shape;2760;p36"/>
              <p:cNvSpPr/>
              <p:nvPr/>
            </p:nvSpPr>
            <p:spPr>
              <a:xfrm>
                <a:off x="5402425" y="2105600"/>
                <a:ext cx="266925" cy="174525"/>
              </a:xfrm>
              <a:custGeom>
                <a:avLst/>
                <a:gdLst/>
                <a:ahLst/>
                <a:cxnLst/>
                <a:rect l="l" t="t" r="r" b="b"/>
                <a:pathLst>
                  <a:path w="10677" h="6981" extrusionOk="0">
                    <a:moveTo>
                      <a:pt x="2075" y="0"/>
                    </a:moveTo>
                    <a:cubicBezTo>
                      <a:pt x="1585" y="0"/>
                      <a:pt x="1113" y="293"/>
                      <a:pt x="902" y="790"/>
                    </a:cubicBezTo>
                    <a:lnTo>
                      <a:pt x="150" y="2695"/>
                    </a:lnTo>
                    <a:cubicBezTo>
                      <a:pt x="0" y="3121"/>
                      <a:pt x="201" y="3572"/>
                      <a:pt x="602" y="3748"/>
                    </a:cubicBezTo>
                    <a:lnTo>
                      <a:pt x="8597" y="6931"/>
                    </a:lnTo>
                    <a:cubicBezTo>
                      <a:pt x="8693" y="6964"/>
                      <a:pt x="8790" y="6980"/>
                      <a:pt x="8885" y="6980"/>
                    </a:cubicBezTo>
                    <a:cubicBezTo>
                      <a:pt x="9212" y="6980"/>
                      <a:pt x="9513" y="6790"/>
                      <a:pt x="9649" y="6479"/>
                    </a:cubicBezTo>
                    <a:lnTo>
                      <a:pt x="10401" y="4575"/>
                    </a:lnTo>
                    <a:cubicBezTo>
                      <a:pt x="10677" y="3923"/>
                      <a:pt x="10351" y="3196"/>
                      <a:pt x="9699" y="2946"/>
                    </a:cubicBezTo>
                    <a:lnTo>
                      <a:pt x="2531" y="88"/>
                    </a:lnTo>
                    <a:cubicBezTo>
                      <a:pt x="2383" y="29"/>
                      <a:pt x="2228" y="0"/>
                      <a:pt x="20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1" name="Google Shape;2761;p36"/>
              <p:cNvSpPr/>
              <p:nvPr/>
            </p:nvSpPr>
            <p:spPr>
              <a:xfrm>
                <a:off x="5427475" y="2109025"/>
                <a:ext cx="40750" cy="95300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3812" extrusionOk="0">
                    <a:moveTo>
                      <a:pt x="1577" y="1"/>
                    </a:moveTo>
                    <a:cubicBezTo>
                      <a:pt x="1518" y="1"/>
                      <a:pt x="1123" y="819"/>
                      <a:pt x="727" y="1856"/>
                    </a:cubicBezTo>
                    <a:cubicBezTo>
                      <a:pt x="301" y="2909"/>
                      <a:pt x="1" y="3786"/>
                      <a:pt x="51" y="3811"/>
                    </a:cubicBezTo>
                    <a:cubicBezTo>
                      <a:pt x="52" y="3811"/>
                      <a:pt x="53" y="3812"/>
                      <a:pt x="54" y="3812"/>
                    </a:cubicBezTo>
                    <a:cubicBezTo>
                      <a:pt x="137" y="3812"/>
                      <a:pt x="508" y="2969"/>
                      <a:pt x="928" y="1956"/>
                    </a:cubicBezTo>
                    <a:cubicBezTo>
                      <a:pt x="1329" y="904"/>
                      <a:pt x="1630" y="27"/>
                      <a:pt x="1580" y="1"/>
                    </a:cubicBezTo>
                    <a:cubicBezTo>
                      <a:pt x="1579" y="1"/>
                      <a:pt x="1578" y="1"/>
                      <a:pt x="15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2" name="Google Shape;2762;p36"/>
              <p:cNvSpPr/>
              <p:nvPr/>
            </p:nvSpPr>
            <p:spPr>
              <a:xfrm>
                <a:off x="5453175" y="2119050"/>
                <a:ext cx="40750" cy="95300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3812" extrusionOk="0">
                    <a:moveTo>
                      <a:pt x="1552" y="1"/>
                    </a:moveTo>
                    <a:cubicBezTo>
                      <a:pt x="1493" y="1"/>
                      <a:pt x="1122" y="843"/>
                      <a:pt x="702" y="1856"/>
                    </a:cubicBezTo>
                    <a:cubicBezTo>
                      <a:pt x="276" y="2909"/>
                      <a:pt x="0" y="3786"/>
                      <a:pt x="50" y="3811"/>
                    </a:cubicBezTo>
                    <a:cubicBezTo>
                      <a:pt x="51" y="3811"/>
                      <a:pt x="52" y="3812"/>
                      <a:pt x="53" y="3812"/>
                    </a:cubicBezTo>
                    <a:cubicBezTo>
                      <a:pt x="112" y="3812"/>
                      <a:pt x="483" y="2993"/>
                      <a:pt x="902" y="1956"/>
                    </a:cubicBezTo>
                    <a:cubicBezTo>
                      <a:pt x="1329" y="904"/>
                      <a:pt x="1629" y="27"/>
                      <a:pt x="1554" y="2"/>
                    </a:cubicBezTo>
                    <a:cubicBezTo>
                      <a:pt x="1553" y="1"/>
                      <a:pt x="1553" y="1"/>
                      <a:pt x="155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3" name="Google Shape;2763;p36"/>
              <p:cNvSpPr/>
              <p:nvPr/>
            </p:nvSpPr>
            <p:spPr>
              <a:xfrm>
                <a:off x="5478225" y="2129075"/>
                <a:ext cx="40750" cy="95300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3812" extrusionOk="0">
                    <a:moveTo>
                      <a:pt x="1577" y="1"/>
                    </a:moveTo>
                    <a:cubicBezTo>
                      <a:pt x="1518" y="1"/>
                      <a:pt x="1123" y="844"/>
                      <a:pt x="728" y="1881"/>
                    </a:cubicBezTo>
                    <a:cubicBezTo>
                      <a:pt x="301" y="2909"/>
                      <a:pt x="1" y="3786"/>
                      <a:pt x="51" y="3811"/>
                    </a:cubicBezTo>
                    <a:cubicBezTo>
                      <a:pt x="52" y="3811"/>
                      <a:pt x="53" y="3812"/>
                      <a:pt x="54" y="3812"/>
                    </a:cubicBezTo>
                    <a:cubicBezTo>
                      <a:pt x="137" y="3812"/>
                      <a:pt x="508" y="2993"/>
                      <a:pt x="928" y="1956"/>
                    </a:cubicBezTo>
                    <a:cubicBezTo>
                      <a:pt x="1329" y="904"/>
                      <a:pt x="1630" y="27"/>
                      <a:pt x="1580" y="2"/>
                    </a:cubicBezTo>
                    <a:cubicBezTo>
                      <a:pt x="1579" y="1"/>
                      <a:pt x="1578" y="1"/>
                      <a:pt x="157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4" name="Google Shape;2764;p36"/>
              <p:cNvSpPr/>
              <p:nvPr/>
            </p:nvSpPr>
            <p:spPr>
              <a:xfrm>
                <a:off x="5503925" y="2139125"/>
                <a:ext cx="40750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3811" extrusionOk="0">
                    <a:moveTo>
                      <a:pt x="1554" y="1"/>
                    </a:moveTo>
                    <a:lnTo>
                      <a:pt x="1554" y="1"/>
                    </a:lnTo>
                    <a:cubicBezTo>
                      <a:pt x="1504" y="1"/>
                      <a:pt x="1128" y="828"/>
                      <a:pt x="702" y="1880"/>
                    </a:cubicBezTo>
                    <a:cubicBezTo>
                      <a:pt x="276" y="2933"/>
                      <a:pt x="0" y="3785"/>
                      <a:pt x="50" y="3810"/>
                    </a:cubicBezTo>
                    <a:cubicBezTo>
                      <a:pt x="51" y="3810"/>
                      <a:pt x="52" y="3811"/>
                      <a:pt x="53" y="3811"/>
                    </a:cubicBezTo>
                    <a:cubicBezTo>
                      <a:pt x="112" y="3811"/>
                      <a:pt x="483" y="2992"/>
                      <a:pt x="903" y="1955"/>
                    </a:cubicBezTo>
                    <a:cubicBezTo>
                      <a:pt x="1329" y="903"/>
                      <a:pt x="1629" y="26"/>
                      <a:pt x="155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5" name="Google Shape;2765;p36"/>
              <p:cNvSpPr/>
              <p:nvPr/>
            </p:nvSpPr>
            <p:spPr>
              <a:xfrm>
                <a:off x="5528975" y="2149775"/>
                <a:ext cx="40750" cy="94650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3786" extrusionOk="0">
                    <a:moveTo>
                      <a:pt x="1577" y="0"/>
                    </a:moveTo>
                    <a:cubicBezTo>
                      <a:pt x="1518" y="0"/>
                      <a:pt x="1123" y="818"/>
                      <a:pt x="728" y="1855"/>
                    </a:cubicBezTo>
                    <a:cubicBezTo>
                      <a:pt x="302" y="2908"/>
                      <a:pt x="1" y="3760"/>
                      <a:pt x="51" y="3785"/>
                    </a:cubicBezTo>
                    <a:cubicBezTo>
                      <a:pt x="52" y="3785"/>
                      <a:pt x="53" y="3786"/>
                      <a:pt x="54" y="3786"/>
                    </a:cubicBezTo>
                    <a:cubicBezTo>
                      <a:pt x="137" y="3786"/>
                      <a:pt x="508" y="2967"/>
                      <a:pt x="928" y="1930"/>
                    </a:cubicBezTo>
                    <a:cubicBezTo>
                      <a:pt x="1329" y="878"/>
                      <a:pt x="1630" y="1"/>
                      <a:pt x="1580" y="1"/>
                    </a:cubicBezTo>
                    <a:cubicBezTo>
                      <a:pt x="1579" y="0"/>
                      <a:pt x="1578" y="0"/>
                      <a:pt x="15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6" name="Google Shape;2766;p36"/>
              <p:cNvSpPr/>
              <p:nvPr/>
            </p:nvSpPr>
            <p:spPr>
              <a:xfrm>
                <a:off x="5554675" y="2159800"/>
                <a:ext cx="40125" cy="94650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786" extrusionOk="0">
                    <a:moveTo>
                      <a:pt x="1552" y="0"/>
                    </a:moveTo>
                    <a:cubicBezTo>
                      <a:pt x="1493" y="0"/>
                      <a:pt x="1122" y="818"/>
                      <a:pt x="702" y="1855"/>
                    </a:cubicBezTo>
                    <a:cubicBezTo>
                      <a:pt x="276" y="2908"/>
                      <a:pt x="0" y="3785"/>
                      <a:pt x="50" y="3785"/>
                    </a:cubicBezTo>
                    <a:cubicBezTo>
                      <a:pt x="51" y="3785"/>
                      <a:pt x="52" y="3786"/>
                      <a:pt x="53" y="3786"/>
                    </a:cubicBezTo>
                    <a:cubicBezTo>
                      <a:pt x="112" y="3786"/>
                      <a:pt x="483" y="2967"/>
                      <a:pt x="903" y="1930"/>
                    </a:cubicBezTo>
                    <a:cubicBezTo>
                      <a:pt x="1329" y="878"/>
                      <a:pt x="1604" y="26"/>
                      <a:pt x="1554" y="1"/>
                    </a:cubicBezTo>
                    <a:cubicBezTo>
                      <a:pt x="1554" y="0"/>
                      <a:pt x="1553" y="0"/>
                      <a:pt x="155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7" name="Google Shape;2767;p36"/>
              <p:cNvSpPr/>
              <p:nvPr/>
            </p:nvSpPr>
            <p:spPr>
              <a:xfrm>
                <a:off x="5579725" y="2169825"/>
                <a:ext cx="40750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3811" extrusionOk="0">
                    <a:moveTo>
                      <a:pt x="1576" y="0"/>
                    </a:moveTo>
                    <a:cubicBezTo>
                      <a:pt x="1494" y="0"/>
                      <a:pt x="1122" y="818"/>
                      <a:pt x="703" y="1855"/>
                    </a:cubicBezTo>
                    <a:cubicBezTo>
                      <a:pt x="302" y="2908"/>
                      <a:pt x="1" y="3785"/>
                      <a:pt x="51" y="3810"/>
                    </a:cubicBezTo>
                    <a:cubicBezTo>
                      <a:pt x="101" y="3810"/>
                      <a:pt x="502" y="2983"/>
                      <a:pt x="928" y="1930"/>
                    </a:cubicBezTo>
                    <a:cubicBezTo>
                      <a:pt x="1329" y="878"/>
                      <a:pt x="1630" y="26"/>
                      <a:pt x="1580" y="1"/>
                    </a:cubicBezTo>
                    <a:cubicBezTo>
                      <a:pt x="1579" y="0"/>
                      <a:pt x="1578" y="0"/>
                      <a:pt x="15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36"/>
              <p:cNvSpPr/>
              <p:nvPr/>
            </p:nvSpPr>
            <p:spPr>
              <a:xfrm>
                <a:off x="5604800" y="2179850"/>
                <a:ext cx="40750" cy="95275"/>
              </a:xfrm>
              <a:custGeom>
                <a:avLst/>
                <a:gdLst/>
                <a:ahLst/>
                <a:cxnLst/>
                <a:rect l="l" t="t" r="r" b="b"/>
                <a:pathLst>
                  <a:path w="1630" h="3811" extrusionOk="0">
                    <a:moveTo>
                      <a:pt x="1577" y="0"/>
                    </a:moveTo>
                    <a:cubicBezTo>
                      <a:pt x="1518" y="0"/>
                      <a:pt x="1147" y="818"/>
                      <a:pt x="727" y="1855"/>
                    </a:cubicBezTo>
                    <a:cubicBezTo>
                      <a:pt x="301" y="2908"/>
                      <a:pt x="0" y="3785"/>
                      <a:pt x="76" y="3810"/>
                    </a:cubicBezTo>
                    <a:cubicBezTo>
                      <a:pt x="76" y="3810"/>
                      <a:pt x="77" y="3811"/>
                      <a:pt x="78" y="3811"/>
                    </a:cubicBezTo>
                    <a:cubicBezTo>
                      <a:pt x="136" y="3811"/>
                      <a:pt x="508" y="2968"/>
                      <a:pt x="928" y="1930"/>
                    </a:cubicBezTo>
                    <a:cubicBezTo>
                      <a:pt x="1354" y="878"/>
                      <a:pt x="1629" y="26"/>
                      <a:pt x="1579" y="1"/>
                    </a:cubicBezTo>
                    <a:cubicBezTo>
                      <a:pt x="1579" y="0"/>
                      <a:pt x="1578" y="0"/>
                      <a:pt x="157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36"/>
              <p:cNvSpPr/>
              <p:nvPr/>
            </p:nvSpPr>
            <p:spPr>
              <a:xfrm>
                <a:off x="5242650" y="2363675"/>
                <a:ext cx="343375" cy="283125"/>
              </a:xfrm>
              <a:custGeom>
                <a:avLst/>
                <a:gdLst/>
                <a:ahLst/>
                <a:cxnLst/>
                <a:rect l="l" t="t" r="r" b="b"/>
                <a:pathLst>
                  <a:path w="13735" h="11325" extrusionOk="0">
                    <a:moveTo>
                      <a:pt x="3165" y="0"/>
                    </a:moveTo>
                    <a:cubicBezTo>
                      <a:pt x="2913" y="0"/>
                      <a:pt x="2679" y="158"/>
                      <a:pt x="2582" y="392"/>
                    </a:cubicBezTo>
                    <a:lnTo>
                      <a:pt x="125" y="6532"/>
                    </a:lnTo>
                    <a:cubicBezTo>
                      <a:pt x="0" y="6858"/>
                      <a:pt x="150" y="7209"/>
                      <a:pt x="476" y="7334"/>
                    </a:cubicBezTo>
                    <a:lnTo>
                      <a:pt x="10351" y="11269"/>
                    </a:lnTo>
                    <a:cubicBezTo>
                      <a:pt x="10432" y="11307"/>
                      <a:pt x="10515" y="11324"/>
                      <a:pt x="10596" y="11324"/>
                    </a:cubicBezTo>
                    <a:cubicBezTo>
                      <a:pt x="10838" y="11324"/>
                      <a:pt x="11059" y="11169"/>
                      <a:pt x="11153" y="10943"/>
                    </a:cubicBezTo>
                    <a:lnTo>
                      <a:pt x="13609" y="4778"/>
                    </a:lnTo>
                    <a:cubicBezTo>
                      <a:pt x="13734" y="4477"/>
                      <a:pt x="13584" y="4101"/>
                      <a:pt x="13258" y="3976"/>
                    </a:cubicBezTo>
                    <a:lnTo>
                      <a:pt x="3384" y="41"/>
                    </a:lnTo>
                    <a:cubicBezTo>
                      <a:pt x="3311" y="13"/>
                      <a:pt x="3237" y="0"/>
                      <a:pt x="31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36"/>
              <p:cNvSpPr/>
              <p:nvPr/>
            </p:nvSpPr>
            <p:spPr>
              <a:xfrm>
                <a:off x="5257675" y="2374625"/>
                <a:ext cx="310800" cy="257000"/>
              </a:xfrm>
              <a:custGeom>
                <a:avLst/>
                <a:gdLst/>
                <a:ahLst/>
                <a:cxnLst/>
                <a:rect l="l" t="t" r="r" b="b"/>
                <a:pathLst>
                  <a:path w="12432" h="10280" extrusionOk="0">
                    <a:moveTo>
                      <a:pt x="2765" y="118"/>
                    </a:moveTo>
                    <a:cubicBezTo>
                      <a:pt x="2768" y="118"/>
                      <a:pt x="2753" y="125"/>
                      <a:pt x="2732" y="136"/>
                    </a:cubicBezTo>
                    <a:lnTo>
                      <a:pt x="2732" y="136"/>
                    </a:lnTo>
                    <a:lnTo>
                      <a:pt x="2732" y="129"/>
                    </a:lnTo>
                    <a:cubicBezTo>
                      <a:pt x="2753" y="121"/>
                      <a:pt x="2763" y="118"/>
                      <a:pt x="2765" y="118"/>
                    </a:cubicBezTo>
                    <a:close/>
                    <a:moveTo>
                      <a:pt x="2681" y="1"/>
                    </a:moveTo>
                    <a:cubicBezTo>
                      <a:pt x="2660" y="1"/>
                      <a:pt x="2499" y="66"/>
                      <a:pt x="2501" y="66"/>
                    </a:cubicBezTo>
                    <a:cubicBezTo>
                      <a:pt x="2502" y="66"/>
                      <a:pt x="2511" y="63"/>
                      <a:pt x="2532" y="54"/>
                    </a:cubicBezTo>
                    <a:lnTo>
                      <a:pt x="2532" y="79"/>
                    </a:lnTo>
                    <a:lnTo>
                      <a:pt x="2507" y="104"/>
                    </a:lnTo>
                    <a:lnTo>
                      <a:pt x="2507" y="154"/>
                    </a:lnTo>
                    <a:lnTo>
                      <a:pt x="2457" y="255"/>
                    </a:lnTo>
                    <a:lnTo>
                      <a:pt x="2382" y="480"/>
                    </a:lnTo>
                    <a:lnTo>
                      <a:pt x="2206" y="881"/>
                    </a:lnTo>
                    <a:cubicBezTo>
                      <a:pt x="2106" y="1182"/>
                      <a:pt x="1981" y="1458"/>
                      <a:pt x="1880" y="1708"/>
                    </a:cubicBezTo>
                    <a:cubicBezTo>
                      <a:pt x="1655" y="2260"/>
                      <a:pt x="1454" y="2811"/>
                      <a:pt x="1229" y="3337"/>
                    </a:cubicBezTo>
                    <a:cubicBezTo>
                      <a:pt x="803" y="4390"/>
                      <a:pt x="402" y="5418"/>
                      <a:pt x="26" y="6395"/>
                    </a:cubicBezTo>
                    <a:lnTo>
                      <a:pt x="1" y="6495"/>
                    </a:lnTo>
                    <a:lnTo>
                      <a:pt x="76" y="6520"/>
                    </a:lnTo>
                    <a:cubicBezTo>
                      <a:pt x="2933" y="7623"/>
                      <a:pt x="5364" y="8576"/>
                      <a:pt x="7093" y="9252"/>
                    </a:cubicBezTo>
                    <a:cubicBezTo>
                      <a:pt x="7945" y="9578"/>
                      <a:pt x="8597" y="9829"/>
                      <a:pt x="9098" y="10029"/>
                    </a:cubicBezTo>
                    <a:cubicBezTo>
                      <a:pt x="9299" y="10104"/>
                      <a:pt x="9474" y="10180"/>
                      <a:pt x="9600" y="10230"/>
                    </a:cubicBezTo>
                    <a:cubicBezTo>
                      <a:pt x="9680" y="10246"/>
                      <a:pt x="9739" y="10262"/>
                      <a:pt x="9765" y="10271"/>
                    </a:cubicBezTo>
                    <a:lnTo>
                      <a:pt x="9765" y="10271"/>
                    </a:lnTo>
                    <a:cubicBezTo>
                      <a:pt x="9745" y="10255"/>
                      <a:pt x="9693" y="10217"/>
                      <a:pt x="9600" y="10180"/>
                    </a:cubicBezTo>
                    <a:cubicBezTo>
                      <a:pt x="9449" y="10129"/>
                      <a:pt x="9274" y="10054"/>
                      <a:pt x="9073" y="9954"/>
                    </a:cubicBezTo>
                    <a:cubicBezTo>
                      <a:pt x="8572" y="9754"/>
                      <a:pt x="7920" y="9478"/>
                      <a:pt x="7068" y="9152"/>
                    </a:cubicBezTo>
                    <a:cubicBezTo>
                      <a:pt x="5382" y="8458"/>
                      <a:pt x="3008" y="7493"/>
                      <a:pt x="238" y="6380"/>
                    </a:cubicBezTo>
                    <a:lnTo>
                      <a:pt x="238" y="6380"/>
                    </a:lnTo>
                    <a:cubicBezTo>
                      <a:pt x="627" y="5430"/>
                      <a:pt x="1016" y="4433"/>
                      <a:pt x="1429" y="3413"/>
                    </a:cubicBezTo>
                    <a:cubicBezTo>
                      <a:pt x="1655" y="2886"/>
                      <a:pt x="1855" y="2360"/>
                      <a:pt x="2081" y="1809"/>
                    </a:cubicBezTo>
                    <a:cubicBezTo>
                      <a:pt x="2181" y="1533"/>
                      <a:pt x="2306" y="1257"/>
                      <a:pt x="2407" y="982"/>
                    </a:cubicBezTo>
                    <a:lnTo>
                      <a:pt x="2582" y="556"/>
                    </a:lnTo>
                    <a:lnTo>
                      <a:pt x="2657" y="355"/>
                    </a:lnTo>
                    <a:lnTo>
                      <a:pt x="2702" y="242"/>
                    </a:lnTo>
                    <a:lnTo>
                      <a:pt x="2702" y="242"/>
                    </a:lnTo>
                    <a:cubicBezTo>
                      <a:pt x="6265" y="1643"/>
                      <a:pt x="9559" y="2945"/>
                      <a:pt x="12204" y="3984"/>
                    </a:cubicBezTo>
                    <a:lnTo>
                      <a:pt x="12204" y="3984"/>
                    </a:lnTo>
                    <a:cubicBezTo>
                      <a:pt x="11465" y="5857"/>
                      <a:pt x="10873" y="7411"/>
                      <a:pt x="10452" y="8525"/>
                    </a:cubicBezTo>
                    <a:cubicBezTo>
                      <a:pt x="10226" y="9052"/>
                      <a:pt x="10076" y="9503"/>
                      <a:pt x="9951" y="9804"/>
                    </a:cubicBezTo>
                    <a:cubicBezTo>
                      <a:pt x="9900" y="9954"/>
                      <a:pt x="9850" y="10054"/>
                      <a:pt x="9825" y="10155"/>
                    </a:cubicBezTo>
                    <a:cubicBezTo>
                      <a:pt x="9804" y="10218"/>
                      <a:pt x="9783" y="10263"/>
                      <a:pt x="9777" y="10276"/>
                    </a:cubicBezTo>
                    <a:lnTo>
                      <a:pt x="9777" y="10276"/>
                    </a:lnTo>
                    <a:cubicBezTo>
                      <a:pt x="9777" y="10276"/>
                      <a:pt x="9778" y="10276"/>
                      <a:pt x="9778" y="10277"/>
                    </a:cubicBezTo>
                    <a:lnTo>
                      <a:pt x="9778" y="10277"/>
                    </a:lnTo>
                    <a:cubicBezTo>
                      <a:pt x="9785" y="10268"/>
                      <a:pt x="9805" y="10240"/>
                      <a:pt x="9825" y="10180"/>
                    </a:cubicBezTo>
                    <a:cubicBezTo>
                      <a:pt x="9875" y="10079"/>
                      <a:pt x="9925" y="9979"/>
                      <a:pt x="9976" y="9854"/>
                    </a:cubicBezTo>
                    <a:cubicBezTo>
                      <a:pt x="10101" y="9553"/>
                      <a:pt x="10276" y="9127"/>
                      <a:pt x="10502" y="8601"/>
                    </a:cubicBezTo>
                    <a:cubicBezTo>
                      <a:pt x="10953" y="7473"/>
                      <a:pt x="11605" y="5894"/>
                      <a:pt x="12382" y="3964"/>
                    </a:cubicBezTo>
                    <a:lnTo>
                      <a:pt x="12432" y="3889"/>
                    </a:lnTo>
                    <a:lnTo>
                      <a:pt x="12331" y="3864"/>
                    </a:lnTo>
                    <a:cubicBezTo>
                      <a:pt x="9675" y="2786"/>
                      <a:pt x="6316" y="1458"/>
                      <a:pt x="2682" y="4"/>
                    </a:cubicBezTo>
                    <a:cubicBezTo>
                      <a:pt x="2685" y="2"/>
                      <a:pt x="2684" y="1"/>
                      <a:pt x="2681" y="1"/>
                    </a:cubicBezTo>
                    <a:close/>
                    <a:moveTo>
                      <a:pt x="9765" y="10271"/>
                    </a:moveTo>
                    <a:cubicBezTo>
                      <a:pt x="9772" y="10277"/>
                      <a:pt x="9775" y="10280"/>
                      <a:pt x="9775" y="10280"/>
                    </a:cubicBezTo>
                    <a:cubicBezTo>
                      <a:pt x="9775" y="10280"/>
                      <a:pt x="9776" y="10279"/>
                      <a:pt x="9777" y="10276"/>
                    </a:cubicBezTo>
                    <a:lnTo>
                      <a:pt x="9777" y="10276"/>
                    </a:lnTo>
                    <a:cubicBezTo>
                      <a:pt x="9774" y="10275"/>
                      <a:pt x="9771" y="10273"/>
                      <a:pt x="9765" y="10271"/>
                    </a:cubicBezTo>
                    <a:close/>
                    <a:moveTo>
                      <a:pt x="9778" y="10277"/>
                    </a:moveTo>
                    <a:cubicBezTo>
                      <a:pt x="9776" y="10279"/>
                      <a:pt x="9775" y="10280"/>
                      <a:pt x="9775" y="10280"/>
                    </a:cubicBezTo>
                    <a:cubicBezTo>
                      <a:pt x="9780" y="10280"/>
                      <a:pt x="9781" y="10279"/>
                      <a:pt x="9778" y="1027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1" name="Google Shape;2771;p36"/>
              <p:cNvSpPr/>
              <p:nvPr/>
            </p:nvSpPr>
            <p:spPr>
              <a:xfrm>
                <a:off x="5342900" y="2444175"/>
                <a:ext cx="165425" cy="65350"/>
              </a:xfrm>
              <a:custGeom>
                <a:avLst/>
                <a:gdLst/>
                <a:ahLst/>
                <a:cxnLst/>
                <a:rect l="l" t="t" r="r" b="b"/>
                <a:pathLst>
                  <a:path w="6617" h="2614" extrusionOk="0">
                    <a:moveTo>
                      <a:pt x="37" y="1"/>
                    </a:moveTo>
                    <a:cubicBezTo>
                      <a:pt x="30" y="1"/>
                      <a:pt x="26" y="2"/>
                      <a:pt x="25" y="4"/>
                    </a:cubicBezTo>
                    <a:cubicBezTo>
                      <a:pt x="0" y="54"/>
                      <a:pt x="1454" y="681"/>
                      <a:pt x="3258" y="1408"/>
                    </a:cubicBezTo>
                    <a:cubicBezTo>
                      <a:pt x="5007" y="2102"/>
                      <a:pt x="6435" y="2614"/>
                      <a:pt x="6580" y="2614"/>
                    </a:cubicBezTo>
                    <a:cubicBezTo>
                      <a:pt x="6587" y="2614"/>
                      <a:pt x="6591" y="2613"/>
                      <a:pt x="6592" y="2611"/>
                    </a:cubicBezTo>
                    <a:cubicBezTo>
                      <a:pt x="6617" y="2560"/>
                      <a:pt x="5163" y="1934"/>
                      <a:pt x="3333" y="1207"/>
                    </a:cubicBezTo>
                    <a:cubicBezTo>
                      <a:pt x="1609" y="512"/>
                      <a:pt x="181" y="1"/>
                      <a:pt x="3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2" name="Google Shape;2772;p36"/>
              <p:cNvSpPr/>
              <p:nvPr/>
            </p:nvSpPr>
            <p:spPr>
              <a:xfrm>
                <a:off x="5331600" y="2471750"/>
                <a:ext cx="165450" cy="65975"/>
              </a:xfrm>
              <a:custGeom>
                <a:avLst/>
                <a:gdLst/>
                <a:ahLst/>
                <a:cxnLst/>
                <a:rect l="l" t="t" r="r" b="b"/>
                <a:pathLst>
                  <a:path w="6618" h="2639" extrusionOk="0">
                    <a:moveTo>
                      <a:pt x="37" y="1"/>
                    </a:moveTo>
                    <a:cubicBezTo>
                      <a:pt x="31" y="1"/>
                      <a:pt x="27" y="2"/>
                      <a:pt x="26" y="4"/>
                    </a:cubicBezTo>
                    <a:cubicBezTo>
                      <a:pt x="1" y="79"/>
                      <a:pt x="1455" y="706"/>
                      <a:pt x="3259" y="1432"/>
                    </a:cubicBezTo>
                    <a:cubicBezTo>
                      <a:pt x="5011" y="2104"/>
                      <a:pt x="6442" y="2639"/>
                      <a:pt x="6582" y="2639"/>
                    </a:cubicBezTo>
                    <a:cubicBezTo>
                      <a:pt x="6588" y="2639"/>
                      <a:pt x="6591" y="2638"/>
                      <a:pt x="6593" y="2635"/>
                    </a:cubicBezTo>
                    <a:cubicBezTo>
                      <a:pt x="6618" y="2585"/>
                      <a:pt x="5164" y="1934"/>
                      <a:pt x="3359" y="1232"/>
                    </a:cubicBezTo>
                    <a:cubicBezTo>
                      <a:pt x="1607" y="536"/>
                      <a:pt x="177" y="1"/>
                      <a:pt x="3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3" name="Google Shape;2773;p36"/>
              <p:cNvSpPr/>
              <p:nvPr/>
            </p:nvSpPr>
            <p:spPr>
              <a:xfrm>
                <a:off x="5320950" y="2498700"/>
                <a:ext cx="165450" cy="65975"/>
              </a:xfrm>
              <a:custGeom>
                <a:avLst/>
                <a:gdLst/>
                <a:ahLst/>
                <a:cxnLst/>
                <a:rect l="l" t="t" r="r" b="b"/>
                <a:pathLst>
                  <a:path w="6618" h="2639" extrusionOk="0">
                    <a:moveTo>
                      <a:pt x="37" y="0"/>
                    </a:moveTo>
                    <a:cubicBezTo>
                      <a:pt x="31" y="0"/>
                      <a:pt x="27" y="1"/>
                      <a:pt x="26" y="4"/>
                    </a:cubicBezTo>
                    <a:cubicBezTo>
                      <a:pt x="1" y="54"/>
                      <a:pt x="1455" y="705"/>
                      <a:pt x="3259" y="1407"/>
                    </a:cubicBezTo>
                    <a:cubicBezTo>
                      <a:pt x="5011" y="2103"/>
                      <a:pt x="6442" y="2638"/>
                      <a:pt x="6582" y="2638"/>
                    </a:cubicBezTo>
                    <a:cubicBezTo>
                      <a:pt x="6588" y="2638"/>
                      <a:pt x="6591" y="2637"/>
                      <a:pt x="6592" y="2635"/>
                    </a:cubicBezTo>
                    <a:cubicBezTo>
                      <a:pt x="6618" y="2560"/>
                      <a:pt x="5164" y="1933"/>
                      <a:pt x="3359" y="1207"/>
                    </a:cubicBezTo>
                    <a:cubicBezTo>
                      <a:pt x="1607" y="535"/>
                      <a:pt x="177" y="0"/>
                      <a:pt x="3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4" name="Google Shape;2774;p36"/>
              <p:cNvSpPr/>
              <p:nvPr/>
            </p:nvSpPr>
            <p:spPr>
              <a:xfrm>
                <a:off x="5411175" y="2229900"/>
                <a:ext cx="180500" cy="71700"/>
              </a:xfrm>
              <a:custGeom>
                <a:avLst/>
                <a:gdLst/>
                <a:ahLst/>
                <a:cxnLst/>
                <a:rect l="l" t="t" r="r" b="b"/>
                <a:pathLst>
                  <a:path w="7220" h="2868" extrusionOk="0">
                    <a:moveTo>
                      <a:pt x="33" y="1"/>
                    </a:moveTo>
                    <a:cubicBezTo>
                      <a:pt x="29" y="1"/>
                      <a:pt x="26" y="2"/>
                      <a:pt x="26" y="4"/>
                    </a:cubicBezTo>
                    <a:cubicBezTo>
                      <a:pt x="1" y="79"/>
                      <a:pt x="1580" y="756"/>
                      <a:pt x="3560" y="1532"/>
                    </a:cubicBezTo>
                    <a:cubicBezTo>
                      <a:pt x="5428" y="2289"/>
                      <a:pt x="6983" y="2867"/>
                      <a:pt x="7174" y="2867"/>
                    </a:cubicBezTo>
                    <a:cubicBezTo>
                      <a:pt x="7186" y="2867"/>
                      <a:pt x="7193" y="2865"/>
                      <a:pt x="7194" y="2861"/>
                    </a:cubicBezTo>
                    <a:cubicBezTo>
                      <a:pt x="7219" y="2811"/>
                      <a:pt x="5615" y="2134"/>
                      <a:pt x="3635" y="1332"/>
                    </a:cubicBezTo>
                    <a:cubicBezTo>
                      <a:pt x="1732" y="585"/>
                      <a:pt x="154" y="1"/>
                      <a:pt x="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5" name="Google Shape;2775;p36"/>
              <p:cNvSpPr/>
              <p:nvPr/>
            </p:nvSpPr>
            <p:spPr>
              <a:xfrm>
                <a:off x="5159925" y="2246175"/>
                <a:ext cx="219325" cy="386700"/>
              </a:xfrm>
              <a:custGeom>
                <a:avLst/>
                <a:gdLst/>
                <a:ahLst/>
                <a:cxnLst/>
                <a:rect l="l" t="t" r="r" b="b"/>
                <a:pathLst>
                  <a:path w="8773" h="15468" extrusionOk="0">
                    <a:moveTo>
                      <a:pt x="8305" y="0"/>
                    </a:moveTo>
                    <a:cubicBezTo>
                      <a:pt x="8228" y="0"/>
                      <a:pt x="8141" y="8"/>
                      <a:pt x="8046" y="29"/>
                    </a:cubicBezTo>
                    <a:cubicBezTo>
                      <a:pt x="7570" y="79"/>
                      <a:pt x="6868" y="330"/>
                      <a:pt x="6266" y="932"/>
                    </a:cubicBezTo>
                    <a:cubicBezTo>
                      <a:pt x="5640" y="1508"/>
                      <a:pt x="5139" y="2435"/>
                      <a:pt x="4738" y="3463"/>
                    </a:cubicBezTo>
                    <a:cubicBezTo>
                      <a:pt x="4312" y="4490"/>
                      <a:pt x="3860" y="5643"/>
                      <a:pt x="3384" y="6821"/>
                    </a:cubicBezTo>
                    <a:cubicBezTo>
                      <a:pt x="2432" y="9202"/>
                      <a:pt x="1580" y="11358"/>
                      <a:pt x="953" y="12912"/>
                    </a:cubicBezTo>
                    <a:cubicBezTo>
                      <a:pt x="677" y="13689"/>
                      <a:pt x="427" y="14315"/>
                      <a:pt x="251" y="14766"/>
                    </a:cubicBezTo>
                    <a:cubicBezTo>
                      <a:pt x="101" y="15217"/>
                      <a:pt x="1" y="15468"/>
                      <a:pt x="26" y="15468"/>
                    </a:cubicBezTo>
                    <a:cubicBezTo>
                      <a:pt x="26" y="15468"/>
                      <a:pt x="151" y="15242"/>
                      <a:pt x="327" y="14816"/>
                    </a:cubicBezTo>
                    <a:cubicBezTo>
                      <a:pt x="527" y="14340"/>
                      <a:pt x="778" y="13714"/>
                      <a:pt x="1104" y="12987"/>
                    </a:cubicBezTo>
                    <a:cubicBezTo>
                      <a:pt x="1755" y="11433"/>
                      <a:pt x="2632" y="9277"/>
                      <a:pt x="3585" y="6897"/>
                    </a:cubicBezTo>
                    <a:cubicBezTo>
                      <a:pt x="4061" y="5719"/>
                      <a:pt x="4512" y="4591"/>
                      <a:pt x="4913" y="3538"/>
                    </a:cubicBezTo>
                    <a:cubicBezTo>
                      <a:pt x="5314" y="2511"/>
                      <a:pt x="5765" y="1608"/>
                      <a:pt x="6367" y="1032"/>
                    </a:cubicBezTo>
                    <a:cubicBezTo>
                      <a:pt x="6943" y="455"/>
                      <a:pt x="7595" y="180"/>
                      <a:pt x="8046" y="105"/>
                    </a:cubicBezTo>
                    <a:cubicBezTo>
                      <a:pt x="8272" y="67"/>
                      <a:pt x="8453" y="61"/>
                      <a:pt x="8579" y="61"/>
                    </a:cubicBezTo>
                    <a:cubicBezTo>
                      <a:pt x="8641" y="61"/>
                      <a:pt x="8690" y="62"/>
                      <a:pt x="8723" y="62"/>
                    </a:cubicBezTo>
                    <a:cubicBezTo>
                      <a:pt x="8756" y="62"/>
                      <a:pt x="8773" y="61"/>
                      <a:pt x="8773" y="54"/>
                    </a:cubicBezTo>
                    <a:cubicBezTo>
                      <a:pt x="8773" y="54"/>
                      <a:pt x="8698" y="29"/>
                      <a:pt x="8572" y="29"/>
                    </a:cubicBezTo>
                    <a:cubicBezTo>
                      <a:pt x="8500" y="15"/>
                      <a:pt x="8411" y="0"/>
                      <a:pt x="8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36"/>
              <p:cNvSpPr/>
              <p:nvPr/>
            </p:nvSpPr>
            <p:spPr>
              <a:xfrm>
                <a:off x="5148650" y="2684400"/>
                <a:ext cx="342125" cy="137700"/>
              </a:xfrm>
              <a:custGeom>
                <a:avLst/>
                <a:gdLst/>
                <a:ahLst/>
                <a:cxnLst/>
                <a:rect l="l" t="t" r="r" b="b"/>
                <a:pathLst>
                  <a:path w="13685" h="5508" extrusionOk="0">
                    <a:moveTo>
                      <a:pt x="915" y="0"/>
                    </a:moveTo>
                    <a:cubicBezTo>
                      <a:pt x="796" y="0"/>
                      <a:pt x="690" y="7"/>
                      <a:pt x="602" y="19"/>
                    </a:cubicBezTo>
                    <a:cubicBezTo>
                      <a:pt x="201" y="19"/>
                      <a:pt x="1" y="44"/>
                      <a:pt x="1" y="44"/>
                    </a:cubicBezTo>
                    <a:cubicBezTo>
                      <a:pt x="1" y="69"/>
                      <a:pt x="201" y="94"/>
                      <a:pt x="602" y="94"/>
                    </a:cubicBezTo>
                    <a:cubicBezTo>
                      <a:pt x="778" y="94"/>
                      <a:pt x="1028" y="119"/>
                      <a:pt x="1279" y="145"/>
                    </a:cubicBezTo>
                    <a:cubicBezTo>
                      <a:pt x="1555" y="170"/>
                      <a:pt x="1855" y="170"/>
                      <a:pt x="2206" y="220"/>
                    </a:cubicBezTo>
                    <a:cubicBezTo>
                      <a:pt x="2883" y="295"/>
                      <a:pt x="3685" y="445"/>
                      <a:pt x="4562" y="646"/>
                    </a:cubicBezTo>
                    <a:cubicBezTo>
                      <a:pt x="5439" y="846"/>
                      <a:pt x="6367" y="1122"/>
                      <a:pt x="7344" y="1523"/>
                    </a:cubicBezTo>
                    <a:cubicBezTo>
                      <a:pt x="8296" y="1899"/>
                      <a:pt x="9199" y="2350"/>
                      <a:pt x="9976" y="2801"/>
                    </a:cubicBezTo>
                    <a:cubicBezTo>
                      <a:pt x="10753" y="3252"/>
                      <a:pt x="11429" y="3703"/>
                      <a:pt x="11956" y="4104"/>
                    </a:cubicBezTo>
                    <a:cubicBezTo>
                      <a:pt x="12231" y="4305"/>
                      <a:pt x="12482" y="4505"/>
                      <a:pt x="12682" y="4681"/>
                    </a:cubicBezTo>
                    <a:cubicBezTo>
                      <a:pt x="12908" y="4856"/>
                      <a:pt x="13083" y="5007"/>
                      <a:pt x="13209" y="5132"/>
                    </a:cubicBezTo>
                    <a:cubicBezTo>
                      <a:pt x="13510" y="5383"/>
                      <a:pt x="13660" y="5508"/>
                      <a:pt x="13685" y="5508"/>
                    </a:cubicBezTo>
                    <a:cubicBezTo>
                      <a:pt x="13685" y="5483"/>
                      <a:pt x="13535" y="5333"/>
                      <a:pt x="13284" y="5057"/>
                    </a:cubicBezTo>
                    <a:cubicBezTo>
                      <a:pt x="13134" y="4932"/>
                      <a:pt x="12983" y="4756"/>
                      <a:pt x="12758" y="4581"/>
                    </a:cubicBezTo>
                    <a:cubicBezTo>
                      <a:pt x="12557" y="4405"/>
                      <a:pt x="12332" y="4205"/>
                      <a:pt x="12056" y="3979"/>
                    </a:cubicBezTo>
                    <a:cubicBezTo>
                      <a:pt x="11530" y="3553"/>
                      <a:pt x="10853" y="3077"/>
                      <a:pt x="10076" y="2626"/>
                    </a:cubicBezTo>
                    <a:cubicBezTo>
                      <a:pt x="9299" y="2150"/>
                      <a:pt x="8397" y="1698"/>
                      <a:pt x="7419" y="1322"/>
                    </a:cubicBezTo>
                    <a:cubicBezTo>
                      <a:pt x="6442" y="921"/>
                      <a:pt x="5489" y="646"/>
                      <a:pt x="4612" y="445"/>
                    </a:cubicBezTo>
                    <a:cubicBezTo>
                      <a:pt x="3710" y="245"/>
                      <a:pt x="2908" y="119"/>
                      <a:pt x="2206" y="69"/>
                    </a:cubicBezTo>
                    <a:cubicBezTo>
                      <a:pt x="1880" y="44"/>
                      <a:pt x="1555" y="19"/>
                      <a:pt x="1304" y="19"/>
                    </a:cubicBezTo>
                    <a:cubicBezTo>
                      <a:pt x="1166" y="7"/>
                      <a:pt x="1035" y="0"/>
                      <a:pt x="9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777" name="Google Shape;2777;p36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8" name="Google Shape;2778;p36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9" name="Google Shape;2779;p36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2780" name="Google Shape;2780;p36">
            <a:hlinkClick r:id="rId6" action="ppaction://hlinksldjump"/>
          </p:cNvPr>
          <p:cNvSpPr txBox="1"/>
          <p:nvPr/>
        </p:nvSpPr>
        <p:spPr>
          <a:xfrm rot="5400000">
            <a:off x="8589598" y="258051"/>
            <a:ext cx="758403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781" name="Google Shape;2781;p36">
            <a:hlinkClick r:id="rId7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</a:p>
        </p:txBody>
      </p:sp>
      <p:sp>
        <p:nvSpPr>
          <p:cNvPr id="2782" name="Google Shape;2782;p36">
            <a:hlinkClick r:id="rId8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783" name="Google Shape;2783;p36">
            <a:hlinkClick r:id="rId9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Thu</a:t>
            </a:r>
            <a:endParaRPr sz="120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784" name="Google Shape;2784;p36">
            <a:hlinkClick r:id="rId10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Fri</a:t>
            </a:r>
            <a:endParaRPr sz="120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785" name="Google Shape;2785;p36">
            <a:hlinkClick r:id="rId11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Wkd</a:t>
            </a:r>
            <a:endParaRPr sz="120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0" name="Google Shape;4510;p65"/>
          <p:cNvSpPr/>
          <p:nvPr/>
        </p:nvSpPr>
        <p:spPr>
          <a:xfrm>
            <a:off x="825973" y="1227971"/>
            <a:ext cx="27465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1" name="Google Shape;4511;p65"/>
          <p:cNvSpPr txBox="1">
            <a:spLocks noGrp="1"/>
          </p:cNvSpPr>
          <p:nvPr>
            <p:ph type="title"/>
          </p:nvPr>
        </p:nvSpPr>
        <p:spPr>
          <a:xfrm>
            <a:off x="1150727" y="841584"/>
            <a:ext cx="71673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YOURS TRULLY..</a:t>
            </a:r>
            <a:endParaRPr dirty="0"/>
          </a:p>
        </p:txBody>
      </p:sp>
      <p:pic>
        <p:nvPicPr>
          <p:cNvPr id="4512" name="Google Shape;4512;p65">
            <a:hlinkClick r:id="" action="ppaction://hlinkshowjump?jump=previousslide"/>
          </p:cNvPr>
          <p:cNvPicPr preferRelativeResize="0"/>
          <p:nvPr/>
        </p:nvPicPr>
        <p:blipFill rotWithShape="1">
          <a:blip r:embed="rId3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3" name="Google Shape;4513;p65">
            <a:hlinkClick r:id="" action="ppaction://hlinkshowjump?jump=nextslide"/>
          </p:cNvPr>
          <p:cNvPicPr preferRelativeResize="0"/>
          <p:nvPr/>
        </p:nvPicPr>
        <p:blipFill rotWithShape="1">
          <a:blip r:embed="rId3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4" name="Google Shape;4514;p65">
            <a:hlinkClick r:id="rId4" action="ppaction://hlinksldjump"/>
          </p:cNvPr>
          <p:cNvPicPr preferRelativeResize="0"/>
          <p:nvPr/>
        </p:nvPicPr>
        <p:blipFill rotWithShape="1">
          <a:blip r:embed="rId5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sp>
        <p:nvSpPr>
          <p:cNvPr id="4515" name="Google Shape;4515;p65">
            <a:hlinkClick r:id="rId6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516" name="Google Shape;4516;p65">
            <a:hlinkClick r:id="rId7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emo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517" name="Google Shape;4517;p65">
            <a:hlinkClick r:id="rId8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518" name="Google Shape;4518;p65">
            <a:hlinkClick r:id="rId9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graphicFrame>
        <p:nvGraphicFramePr>
          <p:cNvPr id="4519" name="Google Shape;4519;p65"/>
          <p:cNvGraphicFramePr/>
          <p:nvPr>
            <p:extLst>
              <p:ext uri="{D42A27DB-BD31-4B8C-83A1-F6EECF244321}">
                <p14:modId xmlns:p14="http://schemas.microsoft.com/office/powerpoint/2010/main" val="3304840158"/>
              </p:ext>
            </p:extLst>
          </p:nvPr>
        </p:nvGraphicFramePr>
        <p:xfrm>
          <a:off x="720000" y="1848300"/>
          <a:ext cx="6619900" cy="2743020"/>
        </p:xfrm>
        <a:graphic>
          <a:graphicData uri="http://schemas.openxmlformats.org/drawingml/2006/table">
            <a:tbl>
              <a:tblPr>
                <a:noFill/>
                <a:tableStyleId>{149C0B28-BC15-4421-AEBE-8C507373D846}</a:tableStyleId>
              </a:tblPr>
              <a:tblGrid>
                <a:gridCol w="1556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63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4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accent3"/>
                        </a:solidFill>
                        <a:latin typeface="Changa One"/>
                        <a:ea typeface="Changa One"/>
                        <a:cs typeface="Changa One"/>
                        <a:sym typeface="Changa One"/>
                      </a:endParaRPr>
                    </a:p>
                  </a:txBody>
                  <a:tcPr marL="162000" marR="16200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Ash Tao</a:t>
                      </a:r>
                      <a:endParaRPr dirty="0"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162000" marR="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accent3"/>
                        </a:solidFill>
                        <a:latin typeface="Changa One"/>
                        <a:ea typeface="Changa One"/>
                        <a:cs typeface="Changa One"/>
                        <a:sym typeface="Changa One"/>
                      </a:endParaRPr>
                    </a:p>
                  </a:txBody>
                  <a:tcPr marL="162000" marR="16200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dirty="0"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Christian </a:t>
                      </a:r>
                      <a:r>
                        <a:rPr lang="en-AU" dirty="0" err="1"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Adiputra</a:t>
                      </a:r>
                      <a:endParaRPr dirty="0"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162000" marR="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accent3"/>
                        </a:solidFill>
                        <a:latin typeface="Changa One"/>
                        <a:ea typeface="Changa One"/>
                        <a:cs typeface="Changa One"/>
                        <a:sym typeface="Changa One"/>
                      </a:endParaRPr>
                    </a:p>
                  </a:txBody>
                  <a:tcPr marL="162000" marR="16200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Patty</a:t>
                      </a:r>
                      <a:endParaRPr dirty="0"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162000" marR="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accent3"/>
                        </a:solidFill>
                        <a:latin typeface="Changa One"/>
                        <a:ea typeface="Changa One"/>
                        <a:cs typeface="Changa One"/>
                        <a:sym typeface="Changa One"/>
                      </a:endParaRPr>
                    </a:p>
                  </a:txBody>
                  <a:tcPr marL="162000" marR="16200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dirty="0"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Dhiren Patel</a:t>
                      </a:r>
                      <a:endParaRPr dirty="0"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162000" marR="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4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accent3"/>
                        </a:solidFill>
                        <a:latin typeface="Changa One"/>
                        <a:ea typeface="Changa One"/>
                        <a:cs typeface="Changa One"/>
                        <a:sym typeface="Changa One"/>
                      </a:endParaRPr>
                    </a:p>
                  </a:txBody>
                  <a:tcPr marL="162000" marR="16200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Rosa</a:t>
                      </a:r>
                      <a:endParaRPr dirty="0"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162000" marR="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4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accent3"/>
                        </a:solidFill>
                        <a:latin typeface="Changa One"/>
                        <a:ea typeface="Changa One"/>
                        <a:cs typeface="Changa One"/>
                        <a:sym typeface="Changa One"/>
                      </a:endParaRPr>
                    </a:p>
                  </a:txBody>
                  <a:tcPr marL="162000" marR="16200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L="162000" marR="0" marT="91425" marB="91425" anchor="ctr">
                    <a:lnL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4520" name="Google Shape;4520;p65"/>
          <p:cNvGrpSpPr/>
          <p:nvPr/>
        </p:nvGrpSpPr>
        <p:grpSpPr>
          <a:xfrm flipH="1">
            <a:off x="7196628" y="1001945"/>
            <a:ext cx="971211" cy="3904483"/>
            <a:chOff x="792200" y="976875"/>
            <a:chExt cx="994075" cy="3999675"/>
          </a:xfrm>
        </p:grpSpPr>
        <p:sp>
          <p:nvSpPr>
            <p:cNvPr id="4521" name="Google Shape;4521;p65"/>
            <p:cNvSpPr/>
            <p:nvPr/>
          </p:nvSpPr>
          <p:spPr>
            <a:xfrm>
              <a:off x="1134000" y="976875"/>
              <a:ext cx="392050" cy="292350"/>
            </a:xfrm>
            <a:custGeom>
              <a:avLst/>
              <a:gdLst/>
              <a:ahLst/>
              <a:cxnLst/>
              <a:rect l="l" t="t" r="r" b="b"/>
              <a:pathLst>
                <a:path w="15682" h="11694" extrusionOk="0">
                  <a:moveTo>
                    <a:pt x="10116" y="1"/>
                  </a:moveTo>
                  <a:cubicBezTo>
                    <a:pt x="8994" y="1"/>
                    <a:pt x="7921" y="407"/>
                    <a:pt x="7054" y="1123"/>
                  </a:cubicBezTo>
                  <a:cubicBezTo>
                    <a:pt x="6711" y="1442"/>
                    <a:pt x="6323" y="1693"/>
                    <a:pt x="5912" y="1876"/>
                  </a:cubicBezTo>
                  <a:cubicBezTo>
                    <a:pt x="5608" y="1937"/>
                    <a:pt x="5304" y="1957"/>
                    <a:pt x="5006" y="1957"/>
                  </a:cubicBezTo>
                  <a:cubicBezTo>
                    <a:pt x="4857" y="1957"/>
                    <a:pt x="4710" y="1952"/>
                    <a:pt x="4566" y="1945"/>
                  </a:cubicBezTo>
                  <a:cubicBezTo>
                    <a:pt x="2877" y="1990"/>
                    <a:pt x="1530" y="3382"/>
                    <a:pt x="1576" y="5094"/>
                  </a:cubicBezTo>
                  <a:cubicBezTo>
                    <a:pt x="1599" y="5619"/>
                    <a:pt x="1758" y="6144"/>
                    <a:pt x="2032" y="6601"/>
                  </a:cubicBezTo>
                  <a:cubicBezTo>
                    <a:pt x="685" y="7149"/>
                    <a:pt x="1" y="8678"/>
                    <a:pt x="549" y="10025"/>
                  </a:cubicBezTo>
                  <a:cubicBezTo>
                    <a:pt x="946" y="11040"/>
                    <a:pt x="1899" y="11693"/>
                    <a:pt x="2973" y="11693"/>
                  </a:cubicBezTo>
                  <a:cubicBezTo>
                    <a:pt x="3010" y="11693"/>
                    <a:pt x="3046" y="11692"/>
                    <a:pt x="3082" y="11691"/>
                  </a:cubicBezTo>
                  <a:cubicBezTo>
                    <a:pt x="3835" y="11622"/>
                    <a:pt x="4566" y="11394"/>
                    <a:pt x="5228" y="11029"/>
                  </a:cubicBezTo>
                  <a:cubicBezTo>
                    <a:pt x="8035" y="9728"/>
                    <a:pt x="10957" y="8746"/>
                    <a:pt x="13993" y="8107"/>
                  </a:cubicBezTo>
                  <a:lnTo>
                    <a:pt x="14540" y="6350"/>
                  </a:lnTo>
                  <a:cubicBezTo>
                    <a:pt x="15408" y="5825"/>
                    <a:pt x="15682" y="4684"/>
                    <a:pt x="15157" y="3816"/>
                  </a:cubicBezTo>
                  <a:cubicBezTo>
                    <a:pt x="15065" y="3679"/>
                    <a:pt x="14974" y="3542"/>
                    <a:pt x="14860" y="3428"/>
                  </a:cubicBezTo>
                  <a:cubicBezTo>
                    <a:pt x="14540" y="3131"/>
                    <a:pt x="14107" y="2949"/>
                    <a:pt x="13810" y="2606"/>
                  </a:cubicBezTo>
                  <a:cubicBezTo>
                    <a:pt x="13605" y="2333"/>
                    <a:pt x="13399" y="2013"/>
                    <a:pt x="13239" y="1693"/>
                  </a:cubicBezTo>
                  <a:cubicBezTo>
                    <a:pt x="12577" y="689"/>
                    <a:pt x="11482" y="73"/>
                    <a:pt x="10295" y="4"/>
                  </a:cubicBezTo>
                  <a:cubicBezTo>
                    <a:pt x="10235" y="2"/>
                    <a:pt x="10176" y="1"/>
                    <a:pt x="10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65"/>
            <p:cNvSpPr/>
            <p:nvPr/>
          </p:nvSpPr>
          <p:spPr>
            <a:xfrm>
              <a:off x="1136300" y="1105500"/>
              <a:ext cx="515300" cy="508325"/>
            </a:xfrm>
            <a:custGeom>
              <a:avLst/>
              <a:gdLst/>
              <a:ahLst/>
              <a:cxnLst/>
              <a:rect l="l" t="t" r="r" b="b"/>
              <a:pathLst>
                <a:path w="20612" h="20333" extrusionOk="0">
                  <a:moveTo>
                    <a:pt x="11424" y="1"/>
                  </a:moveTo>
                  <a:cubicBezTo>
                    <a:pt x="11210" y="1"/>
                    <a:pt x="10999" y="7"/>
                    <a:pt x="10796" y="18"/>
                  </a:cubicBezTo>
                  <a:cubicBezTo>
                    <a:pt x="8719" y="132"/>
                    <a:pt x="6688" y="680"/>
                    <a:pt x="4816" y="1638"/>
                  </a:cubicBezTo>
                  <a:cubicBezTo>
                    <a:pt x="3584" y="2255"/>
                    <a:pt x="2397" y="3122"/>
                    <a:pt x="1712" y="4355"/>
                  </a:cubicBezTo>
                  <a:cubicBezTo>
                    <a:pt x="1050" y="5564"/>
                    <a:pt x="685" y="6728"/>
                    <a:pt x="1643" y="7733"/>
                  </a:cubicBezTo>
                  <a:cubicBezTo>
                    <a:pt x="320" y="9468"/>
                    <a:pt x="0" y="12207"/>
                    <a:pt x="114" y="14398"/>
                  </a:cubicBezTo>
                  <a:cubicBezTo>
                    <a:pt x="228" y="16612"/>
                    <a:pt x="1118" y="18712"/>
                    <a:pt x="2625" y="20332"/>
                  </a:cubicBezTo>
                  <a:lnTo>
                    <a:pt x="18283" y="16909"/>
                  </a:lnTo>
                  <a:cubicBezTo>
                    <a:pt x="19630" y="15448"/>
                    <a:pt x="20109" y="13667"/>
                    <a:pt x="20360" y="11385"/>
                  </a:cubicBezTo>
                  <a:cubicBezTo>
                    <a:pt x="20611" y="9102"/>
                    <a:pt x="19744" y="7048"/>
                    <a:pt x="17621" y="5062"/>
                  </a:cubicBezTo>
                  <a:cubicBezTo>
                    <a:pt x="16708" y="4218"/>
                    <a:pt x="15613" y="3579"/>
                    <a:pt x="14448" y="3213"/>
                  </a:cubicBezTo>
                  <a:cubicBezTo>
                    <a:pt x="14951" y="2757"/>
                    <a:pt x="15156" y="2049"/>
                    <a:pt x="14973" y="1410"/>
                  </a:cubicBezTo>
                  <a:cubicBezTo>
                    <a:pt x="14773" y="325"/>
                    <a:pt x="12998" y="1"/>
                    <a:pt x="114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65"/>
            <p:cNvSpPr/>
            <p:nvPr/>
          </p:nvSpPr>
          <p:spPr>
            <a:xfrm>
              <a:off x="1547725" y="1581600"/>
              <a:ext cx="80475" cy="84875"/>
            </a:xfrm>
            <a:custGeom>
              <a:avLst/>
              <a:gdLst/>
              <a:ahLst/>
              <a:cxnLst/>
              <a:rect l="l" t="t" r="r" b="b"/>
              <a:pathLst>
                <a:path w="3219" h="3395" extrusionOk="0">
                  <a:moveTo>
                    <a:pt x="1680" y="1"/>
                  </a:moveTo>
                  <a:cubicBezTo>
                    <a:pt x="1607" y="1"/>
                    <a:pt x="1534" y="11"/>
                    <a:pt x="1461" y="33"/>
                  </a:cubicBezTo>
                  <a:cubicBezTo>
                    <a:pt x="1415" y="33"/>
                    <a:pt x="1347" y="56"/>
                    <a:pt x="1301" y="56"/>
                  </a:cubicBezTo>
                  <a:lnTo>
                    <a:pt x="1370" y="56"/>
                  </a:lnTo>
                  <a:cubicBezTo>
                    <a:pt x="1050" y="170"/>
                    <a:pt x="776" y="353"/>
                    <a:pt x="525" y="604"/>
                  </a:cubicBezTo>
                  <a:cubicBezTo>
                    <a:pt x="137" y="1037"/>
                    <a:pt x="0" y="1654"/>
                    <a:pt x="160" y="2224"/>
                  </a:cubicBezTo>
                  <a:cubicBezTo>
                    <a:pt x="274" y="2749"/>
                    <a:pt x="662" y="3183"/>
                    <a:pt x="1164" y="3365"/>
                  </a:cubicBezTo>
                  <a:cubicBezTo>
                    <a:pt x="1265" y="3385"/>
                    <a:pt x="1367" y="3394"/>
                    <a:pt x="1467" y="3394"/>
                  </a:cubicBezTo>
                  <a:cubicBezTo>
                    <a:pt x="1953" y="3394"/>
                    <a:pt x="2409" y="3170"/>
                    <a:pt x="2693" y="2772"/>
                  </a:cubicBezTo>
                  <a:cubicBezTo>
                    <a:pt x="3127" y="2247"/>
                    <a:pt x="3218" y="1517"/>
                    <a:pt x="2945" y="900"/>
                  </a:cubicBezTo>
                  <a:cubicBezTo>
                    <a:pt x="2785" y="535"/>
                    <a:pt x="2488" y="261"/>
                    <a:pt x="2123" y="124"/>
                  </a:cubicBezTo>
                  <a:cubicBezTo>
                    <a:pt x="1983" y="47"/>
                    <a:pt x="1833" y="1"/>
                    <a:pt x="16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65"/>
            <p:cNvSpPr/>
            <p:nvPr/>
          </p:nvSpPr>
          <p:spPr>
            <a:xfrm>
              <a:off x="1197350" y="1257225"/>
              <a:ext cx="400600" cy="763575"/>
            </a:xfrm>
            <a:custGeom>
              <a:avLst/>
              <a:gdLst/>
              <a:ahLst/>
              <a:cxnLst/>
              <a:rect l="l" t="t" r="r" b="b"/>
              <a:pathLst>
                <a:path w="16024" h="30543" extrusionOk="0">
                  <a:moveTo>
                    <a:pt x="10953" y="0"/>
                  </a:moveTo>
                  <a:cubicBezTo>
                    <a:pt x="10834" y="0"/>
                    <a:pt x="10714" y="7"/>
                    <a:pt x="10591" y="20"/>
                  </a:cubicBezTo>
                  <a:lnTo>
                    <a:pt x="1552" y="2371"/>
                  </a:lnTo>
                  <a:cubicBezTo>
                    <a:pt x="662" y="2463"/>
                    <a:pt x="0" y="3216"/>
                    <a:pt x="23" y="4106"/>
                  </a:cubicBezTo>
                  <a:lnTo>
                    <a:pt x="1142" y="25927"/>
                  </a:lnTo>
                  <a:lnTo>
                    <a:pt x="1096" y="25927"/>
                  </a:lnTo>
                  <a:cubicBezTo>
                    <a:pt x="1096" y="25927"/>
                    <a:pt x="2651" y="30542"/>
                    <a:pt x="6946" y="30542"/>
                  </a:cubicBezTo>
                  <a:cubicBezTo>
                    <a:pt x="7614" y="30542"/>
                    <a:pt x="8348" y="30431"/>
                    <a:pt x="9153" y="30173"/>
                  </a:cubicBezTo>
                  <a:cubicBezTo>
                    <a:pt x="10340" y="29785"/>
                    <a:pt x="10865" y="28506"/>
                    <a:pt x="11093" y="27160"/>
                  </a:cubicBezTo>
                  <a:lnTo>
                    <a:pt x="11162" y="27160"/>
                  </a:lnTo>
                  <a:lnTo>
                    <a:pt x="11162" y="26703"/>
                  </a:lnTo>
                  <a:cubicBezTo>
                    <a:pt x="11276" y="25699"/>
                    <a:pt x="11276" y="24694"/>
                    <a:pt x="11185" y="23713"/>
                  </a:cubicBezTo>
                  <a:lnTo>
                    <a:pt x="11185" y="21248"/>
                  </a:lnTo>
                  <a:cubicBezTo>
                    <a:pt x="11185" y="21248"/>
                    <a:pt x="14905" y="20586"/>
                    <a:pt x="15636" y="15747"/>
                  </a:cubicBezTo>
                  <a:cubicBezTo>
                    <a:pt x="16024" y="13350"/>
                    <a:pt x="15864" y="9402"/>
                    <a:pt x="15636" y="6160"/>
                  </a:cubicBezTo>
                  <a:cubicBezTo>
                    <a:pt x="15439" y="3384"/>
                    <a:pt x="13651" y="0"/>
                    <a:pt x="10953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65"/>
            <p:cNvSpPr/>
            <p:nvPr/>
          </p:nvSpPr>
          <p:spPr>
            <a:xfrm>
              <a:off x="1514050" y="1489350"/>
              <a:ext cx="31400" cy="29775"/>
            </a:xfrm>
            <a:custGeom>
              <a:avLst/>
              <a:gdLst/>
              <a:ahLst/>
              <a:cxnLst/>
              <a:rect l="l" t="t" r="r" b="b"/>
              <a:pathLst>
                <a:path w="1256" h="1191" extrusionOk="0">
                  <a:moveTo>
                    <a:pt x="637" y="1"/>
                  </a:moveTo>
                  <a:cubicBezTo>
                    <a:pt x="623" y="1"/>
                    <a:pt x="608" y="1"/>
                    <a:pt x="594" y="2"/>
                  </a:cubicBezTo>
                  <a:cubicBezTo>
                    <a:pt x="251" y="25"/>
                    <a:pt x="0" y="299"/>
                    <a:pt x="0" y="642"/>
                  </a:cubicBezTo>
                  <a:cubicBezTo>
                    <a:pt x="0" y="642"/>
                    <a:pt x="0" y="642"/>
                    <a:pt x="0" y="664"/>
                  </a:cubicBezTo>
                  <a:cubicBezTo>
                    <a:pt x="44" y="969"/>
                    <a:pt x="295" y="1191"/>
                    <a:pt x="596" y="1191"/>
                  </a:cubicBezTo>
                  <a:cubicBezTo>
                    <a:pt x="610" y="1191"/>
                    <a:pt x="625" y="1190"/>
                    <a:pt x="639" y="1189"/>
                  </a:cubicBezTo>
                  <a:cubicBezTo>
                    <a:pt x="982" y="1167"/>
                    <a:pt x="1256" y="893"/>
                    <a:pt x="1233" y="550"/>
                  </a:cubicBezTo>
                  <a:cubicBezTo>
                    <a:pt x="1211" y="244"/>
                    <a:pt x="959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65"/>
            <p:cNvSpPr/>
            <p:nvPr/>
          </p:nvSpPr>
          <p:spPr>
            <a:xfrm>
              <a:off x="1504350" y="1446600"/>
              <a:ext cx="63925" cy="16825"/>
            </a:xfrm>
            <a:custGeom>
              <a:avLst/>
              <a:gdLst/>
              <a:ahLst/>
              <a:cxnLst/>
              <a:rect l="l" t="t" r="r" b="b"/>
              <a:pathLst>
                <a:path w="2557" h="673" extrusionOk="0">
                  <a:moveTo>
                    <a:pt x="1301" y="1"/>
                  </a:moveTo>
                  <a:cubicBezTo>
                    <a:pt x="959" y="1"/>
                    <a:pt x="617" y="115"/>
                    <a:pt x="320" y="320"/>
                  </a:cubicBezTo>
                  <a:cubicBezTo>
                    <a:pt x="114" y="480"/>
                    <a:pt x="0" y="571"/>
                    <a:pt x="69" y="662"/>
                  </a:cubicBezTo>
                  <a:cubicBezTo>
                    <a:pt x="75" y="669"/>
                    <a:pt x="86" y="672"/>
                    <a:pt x="100" y="672"/>
                  </a:cubicBezTo>
                  <a:cubicBezTo>
                    <a:pt x="236" y="672"/>
                    <a:pt x="703" y="409"/>
                    <a:pt x="1301" y="389"/>
                  </a:cubicBezTo>
                  <a:cubicBezTo>
                    <a:pt x="1903" y="389"/>
                    <a:pt x="2354" y="672"/>
                    <a:pt x="2482" y="672"/>
                  </a:cubicBezTo>
                  <a:cubicBezTo>
                    <a:pt x="2495" y="672"/>
                    <a:pt x="2505" y="669"/>
                    <a:pt x="2511" y="662"/>
                  </a:cubicBezTo>
                  <a:cubicBezTo>
                    <a:pt x="2557" y="594"/>
                    <a:pt x="2488" y="480"/>
                    <a:pt x="2283" y="320"/>
                  </a:cubicBezTo>
                  <a:cubicBezTo>
                    <a:pt x="1986" y="115"/>
                    <a:pt x="1667" y="1"/>
                    <a:pt x="13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65"/>
            <p:cNvSpPr/>
            <p:nvPr/>
          </p:nvSpPr>
          <p:spPr>
            <a:xfrm>
              <a:off x="1357125" y="1489350"/>
              <a:ext cx="31400" cy="29775"/>
            </a:xfrm>
            <a:custGeom>
              <a:avLst/>
              <a:gdLst/>
              <a:ahLst/>
              <a:cxnLst/>
              <a:rect l="l" t="t" r="r" b="b"/>
              <a:pathLst>
                <a:path w="1256" h="1191" extrusionOk="0">
                  <a:moveTo>
                    <a:pt x="637" y="1"/>
                  </a:moveTo>
                  <a:cubicBezTo>
                    <a:pt x="623" y="1"/>
                    <a:pt x="608" y="1"/>
                    <a:pt x="594" y="2"/>
                  </a:cubicBezTo>
                  <a:cubicBezTo>
                    <a:pt x="252" y="25"/>
                    <a:pt x="0" y="299"/>
                    <a:pt x="0" y="642"/>
                  </a:cubicBezTo>
                  <a:cubicBezTo>
                    <a:pt x="22" y="968"/>
                    <a:pt x="293" y="1191"/>
                    <a:pt x="596" y="1191"/>
                  </a:cubicBezTo>
                  <a:cubicBezTo>
                    <a:pt x="610" y="1191"/>
                    <a:pt x="625" y="1190"/>
                    <a:pt x="640" y="1189"/>
                  </a:cubicBezTo>
                  <a:cubicBezTo>
                    <a:pt x="982" y="1189"/>
                    <a:pt x="1256" y="893"/>
                    <a:pt x="1233" y="550"/>
                  </a:cubicBezTo>
                  <a:cubicBezTo>
                    <a:pt x="1211" y="244"/>
                    <a:pt x="959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65"/>
            <p:cNvSpPr/>
            <p:nvPr/>
          </p:nvSpPr>
          <p:spPr>
            <a:xfrm>
              <a:off x="1339425" y="1451175"/>
              <a:ext cx="64525" cy="16375"/>
            </a:xfrm>
            <a:custGeom>
              <a:avLst/>
              <a:gdLst/>
              <a:ahLst/>
              <a:cxnLst/>
              <a:rect l="l" t="t" r="r" b="b"/>
              <a:pathLst>
                <a:path w="2581" h="655" extrusionOk="0">
                  <a:moveTo>
                    <a:pt x="1325" y="0"/>
                  </a:moveTo>
                  <a:cubicBezTo>
                    <a:pt x="982" y="0"/>
                    <a:pt x="640" y="91"/>
                    <a:pt x="343" y="297"/>
                  </a:cubicBezTo>
                  <a:cubicBezTo>
                    <a:pt x="138" y="457"/>
                    <a:pt x="1" y="571"/>
                    <a:pt x="92" y="639"/>
                  </a:cubicBezTo>
                  <a:cubicBezTo>
                    <a:pt x="103" y="650"/>
                    <a:pt x="119" y="655"/>
                    <a:pt x="139" y="655"/>
                  </a:cubicBezTo>
                  <a:cubicBezTo>
                    <a:pt x="294" y="655"/>
                    <a:pt x="721" y="388"/>
                    <a:pt x="1325" y="388"/>
                  </a:cubicBezTo>
                  <a:cubicBezTo>
                    <a:pt x="1345" y="387"/>
                    <a:pt x="1365" y="387"/>
                    <a:pt x="1385" y="387"/>
                  </a:cubicBezTo>
                  <a:cubicBezTo>
                    <a:pt x="1943" y="387"/>
                    <a:pt x="2362" y="654"/>
                    <a:pt x="2497" y="654"/>
                  </a:cubicBezTo>
                  <a:cubicBezTo>
                    <a:pt x="2514" y="654"/>
                    <a:pt x="2527" y="649"/>
                    <a:pt x="2534" y="639"/>
                  </a:cubicBezTo>
                  <a:cubicBezTo>
                    <a:pt x="2580" y="594"/>
                    <a:pt x="2512" y="457"/>
                    <a:pt x="2306" y="297"/>
                  </a:cubicBezTo>
                  <a:cubicBezTo>
                    <a:pt x="2009" y="91"/>
                    <a:pt x="1667" y="0"/>
                    <a:pt x="13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65"/>
            <p:cNvSpPr/>
            <p:nvPr/>
          </p:nvSpPr>
          <p:spPr>
            <a:xfrm>
              <a:off x="1454125" y="1451150"/>
              <a:ext cx="53675" cy="140475"/>
            </a:xfrm>
            <a:custGeom>
              <a:avLst/>
              <a:gdLst/>
              <a:ahLst/>
              <a:cxnLst/>
              <a:rect l="l" t="t" r="r" b="b"/>
              <a:pathLst>
                <a:path w="2147" h="5619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1" y="47"/>
                    <a:pt x="503" y="1553"/>
                    <a:pt x="1233" y="3402"/>
                  </a:cubicBezTo>
                  <a:cubicBezTo>
                    <a:pt x="1416" y="3859"/>
                    <a:pt x="1576" y="4292"/>
                    <a:pt x="1735" y="4703"/>
                  </a:cubicBezTo>
                  <a:cubicBezTo>
                    <a:pt x="1827" y="4863"/>
                    <a:pt x="1872" y="5046"/>
                    <a:pt x="1850" y="5205"/>
                  </a:cubicBezTo>
                  <a:cubicBezTo>
                    <a:pt x="1827" y="5319"/>
                    <a:pt x="1667" y="5365"/>
                    <a:pt x="1507" y="5388"/>
                  </a:cubicBezTo>
                  <a:cubicBezTo>
                    <a:pt x="1119" y="5411"/>
                    <a:pt x="754" y="5479"/>
                    <a:pt x="412" y="5593"/>
                  </a:cubicBezTo>
                  <a:cubicBezTo>
                    <a:pt x="551" y="5611"/>
                    <a:pt x="691" y="5618"/>
                    <a:pt x="830" y="5618"/>
                  </a:cubicBezTo>
                  <a:cubicBezTo>
                    <a:pt x="1056" y="5618"/>
                    <a:pt x="1281" y="5599"/>
                    <a:pt x="1507" y="5571"/>
                  </a:cubicBezTo>
                  <a:cubicBezTo>
                    <a:pt x="1621" y="5571"/>
                    <a:pt x="1713" y="5548"/>
                    <a:pt x="1804" y="5525"/>
                  </a:cubicBezTo>
                  <a:cubicBezTo>
                    <a:pt x="1941" y="5502"/>
                    <a:pt x="2032" y="5388"/>
                    <a:pt x="2078" y="5274"/>
                  </a:cubicBezTo>
                  <a:cubicBezTo>
                    <a:pt x="2146" y="5046"/>
                    <a:pt x="2101" y="4817"/>
                    <a:pt x="1987" y="4612"/>
                  </a:cubicBezTo>
                  <a:lnTo>
                    <a:pt x="1507" y="3311"/>
                  </a:lnTo>
                  <a:cubicBezTo>
                    <a:pt x="805" y="1476"/>
                    <a:pt x="193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65"/>
            <p:cNvSpPr/>
            <p:nvPr/>
          </p:nvSpPr>
          <p:spPr>
            <a:xfrm>
              <a:off x="1314900" y="1746750"/>
              <a:ext cx="162650" cy="72525"/>
            </a:xfrm>
            <a:custGeom>
              <a:avLst/>
              <a:gdLst/>
              <a:ahLst/>
              <a:cxnLst/>
              <a:rect l="l" t="t" r="r" b="b"/>
              <a:pathLst>
                <a:path w="6506" h="2901" extrusionOk="0">
                  <a:moveTo>
                    <a:pt x="0" y="1"/>
                  </a:moveTo>
                  <a:cubicBezTo>
                    <a:pt x="0" y="1"/>
                    <a:pt x="1391" y="2901"/>
                    <a:pt x="5525" y="2901"/>
                  </a:cubicBezTo>
                  <a:cubicBezTo>
                    <a:pt x="5822" y="2901"/>
                    <a:pt x="6134" y="2886"/>
                    <a:pt x="6460" y="2854"/>
                  </a:cubicBezTo>
                  <a:lnTo>
                    <a:pt x="6506" y="1690"/>
                  </a:lnTo>
                  <a:lnTo>
                    <a:pt x="6506" y="1690"/>
                  </a:lnTo>
                  <a:cubicBezTo>
                    <a:pt x="6421" y="1691"/>
                    <a:pt x="6336" y="1692"/>
                    <a:pt x="6252" y="1692"/>
                  </a:cubicBezTo>
                  <a:cubicBezTo>
                    <a:pt x="4056" y="1692"/>
                    <a:pt x="1891" y="1122"/>
                    <a:pt x="0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65"/>
            <p:cNvSpPr/>
            <p:nvPr/>
          </p:nvSpPr>
          <p:spPr>
            <a:xfrm>
              <a:off x="1401625" y="1612650"/>
              <a:ext cx="63375" cy="49800"/>
            </a:xfrm>
            <a:custGeom>
              <a:avLst/>
              <a:gdLst/>
              <a:ahLst/>
              <a:cxnLst/>
              <a:rect l="l" t="t" r="r" b="b"/>
              <a:pathLst>
                <a:path w="2535" h="1992" extrusionOk="0">
                  <a:moveTo>
                    <a:pt x="1074" y="1"/>
                  </a:moveTo>
                  <a:cubicBezTo>
                    <a:pt x="708" y="24"/>
                    <a:pt x="389" y="206"/>
                    <a:pt x="183" y="503"/>
                  </a:cubicBezTo>
                  <a:cubicBezTo>
                    <a:pt x="1" y="822"/>
                    <a:pt x="1" y="1256"/>
                    <a:pt x="206" y="1576"/>
                  </a:cubicBezTo>
                  <a:cubicBezTo>
                    <a:pt x="407" y="1849"/>
                    <a:pt x="723" y="1991"/>
                    <a:pt x="1052" y="1991"/>
                  </a:cubicBezTo>
                  <a:cubicBezTo>
                    <a:pt x="1135" y="1991"/>
                    <a:pt x="1219" y="1982"/>
                    <a:pt x="1302" y="1964"/>
                  </a:cubicBezTo>
                  <a:cubicBezTo>
                    <a:pt x="1667" y="1827"/>
                    <a:pt x="2009" y="1621"/>
                    <a:pt x="2283" y="1347"/>
                  </a:cubicBezTo>
                  <a:cubicBezTo>
                    <a:pt x="2375" y="1279"/>
                    <a:pt x="2443" y="1188"/>
                    <a:pt x="2489" y="1096"/>
                  </a:cubicBezTo>
                  <a:cubicBezTo>
                    <a:pt x="2534" y="982"/>
                    <a:pt x="2534" y="845"/>
                    <a:pt x="2466" y="754"/>
                  </a:cubicBezTo>
                  <a:lnTo>
                    <a:pt x="2420" y="708"/>
                  </a:lnTo>
                  <a:cubicBezTo>
                    <a:pt x="2124" y="275"/>
                    <a:pt x="1599" y="1"/>
                    <a:pt x="1074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65"/>
            <p:cNvSpPr/>
            <p:nvPr/>
          </p:nvSpPr>
          <p:spPr>
            <a:xfrm>
              <a:off x="1411925" y="1602900"/>
              <a:ext cx="57075" cy="47500"/>
            </a:xfrm>
            <a:custGeom>
              <a:avLst/>
              <a:gdLst/>
              <a:ahLst/>
              <a:cxnLst/>
              <a:rect l="l" t="t" r="r" b="b"/>
              <a:pathLst>
                <a:path w="2283" h="1900" extrusionOk="0">
                  <a:moveTo>
                    <a:pt x="129" y="1"/>
                  </a:moveTo>
                  <a:cubicBezTo>
                    <a:pt x="81" y="1"/>
                    <a:pt x="1" y="180"/>
                    <a:pt x="22" y="482"/>
                  </a:cubicBezTo>
                  <a:cubicBezTo>
                    <a:pt x="91" y="893"/>
                    <a:pt x="296" y="1258"/>
                    <a:pt x="616" y="1532"/>
                  </a:cubicBezTo>
                  <a:cubicBezTo>
                    <a:pt x="912" y="1765"/>
                    <a:pt x="1288" y="1900"/>
                    <a:pt x="1687" y="1900"/>
                  </a:cubicBezTo>
                  <a:cubicBezTo>
                    <a:pt x="1718" y="1900"/>
                    <a:pt x="1749" y="1899"/>
                    <a:pt x="1780" y="1897"/>
                  </a:cubicBezTo>
                  <a:cubicBezTo>
                    <a:pt x="2100" y="1897"/>
                    <a:pt x="2282" y="1806"/>
                    <a:pt x="2282" y="1760"/>
                  </a:cubicBezTo>
                  <a:cubicBezTo>
                    <a:pt x="2282" y="1646"/>
                    <a:pt x="1506" y="1737"/>
                    <a:pt x="867" y="1212"/>
                  </a:cubicBezTo>
                  <a:cubicBezTo>
                    <a:pt x="251" y="710"/>
                    <a:pt x="251" y="3"/>
                    <a:pt x="137" y="3"/>
                  </a:cubicBezTo>
                  <a:cubicBezTo>
                    <a:pt x="134" y="1"/>
                    <a:pt x="131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65"/>
            <p:cNvSpPr/>
            <p:nvPr/>
          </p:nvSpPr>
          <p:spPr>
            <a:xfrm>
              <a:off x="1332025" y="1409225"/>
              <a:ext cx="78200" cy="22900"/>
            </a:xfrm>
            <a:custGeom>
              <a:avLst/>
              <a:gdLst/>
              <a:ahLst/>
              <a:cxnLst/>
              <a:rect l="l" t="t" r="r" b="b"/>
              <a:pathLst>
                <a:path w="3128" h="916" extrusionOk="0">
                  <a:moveTo>
                    <a:pt x="1821" y="1"/>
                  </a:moveTo>
                  <a:cubicBezTo>
                    <a:pt x="1309" y="1"/>
                    <a:pt x="800" y="147"/>
                    <a:pt x="365" y="423"/>
                  </a:cubicBezTo>
                  <a:cubicBezTo>
                    <a:pt x="114" y="605"/>
                    <a:pt x="0" y="788"/>
                    <a:pt x="46" y="856"/>
                  </a:cubicBezTo>
                  <a:cubicBezTo>
                    <a:pt x="76" y="898"/>
                    <a:pt x="140" y="915"/>
                    <a:pt x="233" y="915"/>
                  </a:cubicBezTo>
                  <a:cubicBezTo>
                    <a:pt x="495" y="915"/>
                    <a:pt x="985" y="781"/>
                    <a:pt x="1575" y="697"/>
                  </a:cubicBezTo>
                  <a:cubicBezTo>
                    <a:pt x="2351" y="605"/>
                    <a:pt x="3036" y="674"/>
                    <a:pt x="3082" y="491"/>
                  </a:cubicBezTo>
                  <a:cubicBezTo>
                    <a:pt x="3127" y="423"/>
                    <a:pt x="2967" y="263"/>
                    <a:pt x="2693" y="149"/>
                  </a:cubicBezTo>
                  <a:cubicBezTo>
                    <a:pt x="2410" y="49"/>
                    <a:pt x="2115" y="1"/>
                    <a:pt x="18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65"/>
            <p:cNvSpPr/>
            <p:nvPr/>
          </p:nvSpPr>
          <p:spPr>
            <a:xfrm>
              <a:off x="1502625" y="1396950"/>
              <a:ext cx="59375" cy="18925"/>
            </a:xfrm>
            <a:custGeom>
              <a:avLst/>
              <a:gdLst/>
              <a:ahLst/>
              <a:cxnLst/>
              <a:rect l="l" t="t" r="r" b="b"/>
              <a:pathLst>
                <a:path w="2375" h="757" extrusionOk="0">
                  <a:moveTo>
                    <a:pt x="1211" y="1"/>
                  </a:moveTo>
                  <a:cubicBezTo>
                    <a:pt x="868" y="1"/>
                    <a:pt x="549" y="69"/>
                    <a:pt x="275" y="252"/>
                  </a:cubicBezTo>
                  <a:cubicBezTo>
                    <a:pt x="69" y="412"/>
                    <a:pt x="1" y="549"/>
                    <a:pt x="47" y="640"/>
                  </a:cubicBezTo>
                  <a:cubicBezTo>
                    <a:pt x="94" y="706"/>
                    <a:pt x="202" y="725"/>
                    <a:pt x="353" y="725"/>
                  </a:cubicBezTo>
                  <a:cubicBezTo>
                    <a:pt x="567" y="725"/>
                    <a:pt x="866" y="686"/>
                    <a:pt x="1188" y="686"/>
                  </a:cubicBezTo>
                  <a:cubicBezTo>
                    <a:pt x="1568" y="686"/>
                    <a:pt x="1898" y="757"/>
                    <a:pt x="2109" y="757"/>
                  </a:cubicBezTo>
                  <a:cubicBezTo>
                    <a:pt x="2215" y="757"/>
                    <a:pt x="2291" y="739"/>
                    <a:pt x="2329" y="686"/>
                  </a:cubicBezTo>
                  <a:cubicBezTo>
                    <a:pt x="2375" y="617"/>
                    <a:pt x="2306" y="480"/>
                    <a:pt x="2101" y="297"/>
                  </a:cubicBezTo>
                  <a:cubicBezTo>
                    <a:pt x="1850" y="115"/>
                    <a:pt x="1530" y="1"/>
                    <a:pt x="1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65"/>
            <p:cNvSpPr/>
            <p:nvPr/>
          </p:nvSpPr>
          <p:spPr>
            <a:xfrm>
              <a:off x="1165950" y="1262850"/>
              <a:ext cx="317300" cy="346975"/>
            </a:xfrm>
            <a:custGeom>
              <a:avLst/>
              <a:gdLst/>
              <a:ahLst/>
              <a:cxnLst/>
              <a:rect l="l" t="t" r="r" b="b"/>
              <a:pathLst>
                <a:path w="12692" h="13879" extrusionOk="0">
                  <a:moveTo>
                    <a:pt x="10432" y="1"/>
                  </a:moveTo>
                  <a:lnTo>
                    <a:pt x="4475" y="343"/>
                  </a:lnTo>
                  <a:lnTo>
                    <a:pt x="1325" y="2101"/>
                  </a:lnTo>
                  <a:lnTo>
                    <a:pt x="1" y="5798"/>
                  </a:lnTo>
                  <a:lnTo>
                    <a:pt x="1758" y="13879"/>
                  </a:lnTo>
                  <a:cubicBezTo>
                    <a:pt x="1758" y="13879"/>
                    <a:pt x="2238" y="9633"/>
                    <a:pt x="4520" y="6255"/>
                  </a:cubicBezTo>
                  <a:cubicBezTo>
                    <a:pt x="7855" y="1253"/>
                    <a:pt x="12273" y="1188"/>
                    <a:pt x="12500" y="1188"/>
                  </a:cubicBezTo>
                  <a:cubicBezTo>
                    <a:pt x="12506" y="1188"/>
                    <a:pt x="12509" y="1188"/>
                    <a:pt x="12509" y="1188"/>
                  </a:cubicBezTo>
                  <a:lnTo>
                    <a:pt x="12692" y="1096"/>
                  </a:lnTo>
                  <a:lnTo>
                    <a:pt x="104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65"/>
            <p:cNvSpPr/>
            <p:nvPr/>
          </p:nvSpPr>
          <p:spPr>
            <a:xfrm>
              <a:off x="1240150" y="1227475"/>
              <a:ext cx="405175" cy="233975"/>
            </a:xfrm>
            <a:custGeom>
              <a:avLst/>
              <a:gdLst/>
              <a:ahLst/>
              <a:cxnLst/>
              <a:rect l="l" t="t" r="r" b="b"/>
              <a:pathLst>
                <a:path w="16207" h="9359" extrusionOk="0">
                  <a:moveTo>
                    <a:pt x="8309" y="1"/>
                  </a:moveTo>
                  <a:lnTo>
                    <a:pt x="0" y="1256"/>
                  </a:lnTo>
                  <a:lnTo>
                    <a:pt x="617" y="3014"/>
                  </a:lnTo>
                  <a:cubicBezTo>
                    <a:pt x="2181" y="2640"/>
                    <a:pt x="3677" y="2457"/>
                    <a:pt x="5073" y="2457"/>
                  </a:cubicBezTo>
                  <a:cubicBezTo>
                    <a:pt x="10154" y="2457"/>
                    <a:pt x="13904" y="4882"/>
                    <a:pt x="14745" y="9359"/>
                  </a:cubicBezTo>
                  <a:lnTo>
                    <a:pt x="16206" y="5638"/>
                  </a:lnTo>
                  <a:lnTo>
                    <a:pt x="12417" y="1073"/>
                  </a:lnTo>
                  <a:lnTo>
                    <a:pt x="830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65"/>
            <p:cNvSpPr/>
            <p:nvPr/>
          </p:nvSpPr>
          <p:spPr>
            <a:xfrm>
              <a:off x="1167675" y="1581025"/>
              <a:ext cx="87900" cy="90875"/>
            </a:xfrm>
            <a:custGeom>
              <a:avLst/>
              <a:gdLst/>
              <a:ahLst/>
              <a:cxnLst/>
              <a:rect l="l" t="t" r="r" b="b"/>
              <a:pathLst>
                <a:path w="3516" h="3635" extrusionOk="0">
                  <a:moveTo>
                    <a:pt x="1846" y="1"/>
                  </a:moveTo>
                  <a:cubicBezTo>
                    <a:pt x="1770" y="1"/>
                    <a:pt x="1694" y="11"/>
                    <a:pt x="1621" y="33"/>
                  </a:cubicBezTo>
                  <a:cubicBezTo>
                    <a:pt x="1553" y="33"/>
                    <a:pt x="1484" y="56"/>
                    <a:pt x="1416" y="56"/>
                  </a:cubicBezTo>
                  <a:lnTo>
                    <a:pt x="1484" y="56"/>
                  </a:lnTo>
                  <a:cubicBezTo>
                    <a:pt x="1142" y="170"/>
                    <a:pt x="845" y="376"/>
                    <a:pt x="594" y="627"/>
                  </a:cubicBezTo>
                  <a:cubicBezTo>
                    <a:pt x="160" y="1106"/>
                    <a:pt x="0" y="1768"/>
                    <a:pt x="183" y="2384"/>
                  </a:cubicBezTo>
                  <a:cubicBezTo>
                    <a:pt x="252" y="2795"/>
                    <a:pt x="480" y="3137"/>
                    <a:pt x="822" y="3366"/>
                  </a:cubicBezTo>
                  <a:cubicBezTo>
                    <a:pt x="1082" y="3548"/>
                    <a:pt x="1381" y="3634"/>
                    <a:pt x="1679" y="3634"/>
                  </a:cubicBezTo>
                  <a:cubicBezTo>
                    <a:pt x="2165" y="3634"/>
                    <a:pt x="2647" y="3403"/>
                    <a:pt x="2945" y="2978"/>
                  </a:cubicBezTo>
                  <a:cubicBezTo>
                    <a:pt x="3401" y="2407"/>
                    <a:pt x="3516" y="1608"/>
                    <a:pt x="3219" y="946"/>
                  </a:cubicBezTo>
                  <a:cubicBezTo>
                    <a:pt x="3036" y="581"/>
                    <a:pt x="2717" y="284"/>
                    <a:pt x="2329" y="124"/>
                  </a:cubicBezTo>
                  <a:cubicBezTo>
                    <a:pt x="2174" y="47"/>
                    <a:pt x="2008" y="1"/>
                    <a:pt x="18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65"/>
            <p:cNvSpPr/>
            <p:nvPr/>
          </p:nvSpPr>
          <p:spPr>
            <a:xfrm>
              <a:off x="1147125" y="1354150"/>
              <a:ext cx="78200" cy="178075"/>
            </a:xfrm>
            <a:custGeom>
              <a:avLst/>
              <a:gdLst/>
              <a:ahLst/>
              <a:cxnLst/>
              <a:rect l="l" t="t" r="r" b="b"/>
              <a:pathLst>
                <a:path w="3128" h="7123" extrusionOk="0">
                  <a:moveTo>
                    <a:pt x="343" y="1"/>
                  </a:moveTo>
                  <a:cubicBezTo>
                    <a:pt x="275" y="92"/>
                    <a:pt x="206" y="183"/>
                    <a:pt x="183" y="298"/>
                  </a:cubicBezTo>
                  <a:cubicBezTo>
                    <a:pt x="46" y="594"/>
                    <a:pt x="1" y="914"/>
                    <a:pt x="24" y="1233"/>
                  </a:cubicBezTo>
                  <a:cubicBezTo>
                    <a:pt x="69" y="1713"/>
                    <a:pt x="252" y="2146"/>
                    <a:pt x="549" y="2512"/>
                  </a:cubicBezTo>
                  <a:cubicBezTo>
                    <a:pt x="731" y="2740"/>
                    <a:pt x="959" y="2900"/>
                    <a:pt x="1210" y="3037"/>
                  </a:cubicBezTo>
                  <a:cubicBezTo>
                    <a:pt x="1484" y="3151"/>
                    <a:pt x="1713" y="3288"/>
                    <a:pt x="1918" y="3470"/>
                  </a:cubicBezTo>
                  <a:cubicBezTo>
                    <a:pt x="2101" y="3676"/>
                    <a:pt x="2169" y="3950"/>
                    <a:pt x="2123" y="4201"/>
                  </a:cubicBezTo>
                  <a:cubicBezTo>
                    <a:pt x="2078" y="4452"/>
                    <a:pt x="1987" y="4703"/>
                    <a:pt x="1918" y="4954"/>
                  </a:cubicBezTo>
                  <a:cubicBezTo>
                    <a:pt x="1735" y="5753"/>
                    <a:pt x="2101" y="6575"/>
                    <a:pt x="2785" y="7008"/>
                  </a:cubicBezTo>
                  <a:cubicBezTo>
                    <a:pt x="2900" y="7077"/>
                    <a:pt x="3014" y="7100"/>
                    <a:pt x="3128" y="7122"/>
                  </a:cubicBezTo>
                  <a:cubicBezTo>
                    <a:pt x="3036" y="7054"/>
                    <a:pt x="2945" y="7008"/>
                    <a:pt x="2831" y="6940"/>
                  </a:cubicBezTo>
                  <a:cubicBezTo>
                    <a:pt x="2603" y="6780"/>
                    <a:pt x="2397" y="6552"/>
                    <a:pt x="2260" y="6278"/>
                  </a:cubicBezTo>
                  <a:cubicBezTo>
                    <a:pt x="2055" y="5890"/>
                    <a:pt x="1987" y="5433"/>
                    <a:pt x="2101" y="5000"/>
                  </a:cubicBezTo>
                  <a:cubicBezTo>
                    <a:pt x="2169" y="4771"/>
                    <a:pt x="2260" y="4520"/>
                    <a:pt x="2306" y="4224"/>
                  </a:cubicBezTo>
                  <a:cubicBezTo>
                    <a:pt x="2375" y="3904"/>
                    <a:pt x="2283" y="3584"/>
                    <a:pt x="2078" y="3333"/>
                  </a:cubicBezTo>
                  <a:cubicBezTo>
                    <a:pt x="1850" y="3128"/>
                    <a:pt x="1576" y="2968"/>
                    <a:pt x="1302" y="2854"/>
                  </a:cubicBezTo>
                  <a:cubicBezTo>
                    <a:pt x="1074" y="2740"/>
                    <a:pt x="868" y="2603"/>
                    <a:pt x="685" y="2398"/>
                  </a:cubicBezTo>
                  <a:cubicBezTo>
                    <a:pt x="412" y="2055"/>
                    <a:pt x="229" y="1644"/>
                    <a:pt x="183" y="1211"/>
                  </a:cubicBezTo>
                  <a:cubicBezTo>
                    <a:pt x="138" y="800"/>
                    <a:pt x="206" y="389"/>
                    <a:pt x="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65"/>
            <p:cNvSpPr/>
            <p:nvPr/>
          </p:nvSpPr>
          <p:spPr>
            <a:xfrm>
              <a:off x="1184225" y="1285600"/>
              <a:ext cx="69650" cy="173425"/>
            </a:xfrm>
            <a:custGeom>
              <a:avLst/>
              <a:gdLst/>
              <a:ahLst/>
              <a:cxnLst/>
              <a:rect l="l" t="t" r="r" b="b"/>
              <a:pathLst>
                <a:path w="2786" h="6937" extrusionOk="0">
                  <a:moveTo>
                    <a:pt x="363" y="0"/>
                  </a:moveTo>
                  <a:cubicBezTo>
                    <a:pt x="348" y="0"/>
                    <a:pt x="267" y="95"/>
                    <a:pt x="206" y="301"/>
                  </a:cubicBezTo>
                  <a:cubicBezTo>
                    <a:pt x="69" y="574"/>
                    <a:pt x="23" y="871"/>
                    <a:pt x="23" y="1168"/>
                  </a:cubicBezTo>
                  <a:cubicBezTo>
                    <a:pt x="0" y="1602"/>
                    <a:pt x="137" y="2035"/>
                    <a:pt x="366" y="2423"/>
                  </a:cubicBezTo>
                  <a:cubicBezTo>
                    <a:pt x="685" y="2857"/>
                    <a:pt x="1096" y="3199"/>
                    <a:pt x="1552" y="3496"/>
                  </a:cubicBezTo>
                  <a:cubicBezTo>
                    <a:pt x="1758" y="3633"/>
                    <a:pt x="1941" y="3838"/>
                    <a:pt x="2077" y="4044"/>
                  </a:cubicBezTo>
                  <a:cubicBezTo>
                    <a:pt x="2192" y="4249"/>
                    <a:pt x="2237" y="4500"/>
                    <a:pt x="2214" y="4729"/>
                  </a:cubicBezTo>
                  <a:cubicBezTo>
                    <a:pt x="2146" y="5162"/>
                    <a:pt x="2100" y="5596"/>
                    <a:pt x="2100" y="6030"/>
                  </a:cubicBezTo>
                  <a:cubicBezTo>
                    <a:pt x="2123" y="6326"/>
                    <a:pt x="2260" y="6623"/>
                    <a:pt x="2488" y="6829"/>
                  </a:cubicBezTo>
                  <a:cubicBezTo>
                    <a:pt x="2534" y="6874"/>
                    <a:pt x="2625" y="6897"/>
                    <a:pt x="2694" y="6920"/>
                  </a:cubicBezTo>
                  <a:cubicBezTo>
                    <a:pt x="2717" y="6931"/>
                    <a:pt x="2734" y="6937"/>
                    <a:pt x="2748" y="6937"/>
                  </a:cubicBezTo>
                  <a:cubicBezTo>
                    <a:pt x="2762" y="6937"/>
                    <a:pt x="2774" y="6931"/>
                    <a:pt x="2785" y="6920"/>
                  </a:cubicBezTo>
                  <a:cubicBezTo>
                    <a:pt x="2785" y="6897"/>
                    <a:pt x="2671" y="6897"/>
                    <a:pt x="2534" y="6760"/>
                  </a:cubicBezTo>
                  <a:cubicBezTo>
                    <a:pt x="2351" y="6555"/>
                    <a:pt x="2237" y="6281"/>
                    <a:pt x="2237" y="5984"/>
                  </a:cubicBezTo>
                  <a:cubicBezTo>
                    <a:pt x="2260" y="5573"/>
                    <a:pt x="2329" y="5140"/>
                    <a:pt x="2397" y="4729"/>
                  </a:cubicBezTo>
                  <a:cubicBezTo>
                    <a:pt x="2420" y="4455"/>
                    <a:pt x="2374" y="4181"/>
                    <a:pt x="2260" y="3953"/>
                  </a:cubicBezTo>
                  <a:cubicBezTo>
                    <a:pt x="2100" y="3702"/>
                    <a:pt x="1918" y="3473"/>
                    <a:pt x="1667" y="3313"/>
                  </a:cubicBezTo>
                  <a:cubicBezTo>
                    <a:pt x="1233" y="3040"/>
                    <a:pt x="845" y="2720"/>
                    <a:pt x="525" y="2309"/>
                  </a:cubicBezTo>
                  <a:cubicBezTo>
                    <a:pt x="297" y="1967"/>
                    <a:pt x="183" y="1556"/>
                    <a:pt x="160" y="1145"/>
                  </a:cubicBezTo>
                  <a:cubicBezTo>
                    <a:pt x="160" y="757"/>
                    <a:pt x="229" y="369"/>
                    <a:pt x="366" y="4"/>
                  </a:cubicBezTo>
                  <a:cubicBezTo>
                    <a:pt x="366" y="2"/>
                    <a:pt x="365" y="0"/>
                    <a:pt x="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65"/>
            <p:cNvSpPr/>
            <p:nvPr/>
          </p:nvSpPr>
          <p:spPr>
            <a:xfrm>
              <a:off x="1269825" y="1276550"/>
              <a:ext cx="51375" cy="96575"/>
            </a:xfrm>
            <a:custGeom>
              <a:avLst/>
              <a:gdLst/>
              <a:ahLst/>
              <a:cxnLst/>
              <a:rect l="l" t="t" r="r" b="b"/>
              <a:pathLst>
                <a:path w="2055" h="3863" extrusionOk="0">
                  <a:moveTo>
                    <a:pt x="137" y="1"/>
                  </a:moveTo>
                  <a:cubicBezTo>
                    <a:pt x="23" y="229"/>
                    <a:pt x="0" y="480"/>
                    <a:pt x="69" y="731"/>
                  </a:cubicBezTo>
                  <a:cubicBezTo>
                    <a:pt x="114" y="982"/>
                    <a:pt x="228" y="1233"/>
                    <a:pt x="388" y="1461"/>
                  </a:cubicBezTo>
                  <a:cubicBezTo>
                    <a:pt x="594" y="1713"/>
                    <a:pt x="868" y="1895"/>
                    <a:pt x="1164" y="2032"/>
                  </a:cubicBezTo>
                  <a:cubicBezTo>
                    <a:pt x="1461" y="2169"/>
                    <a:pt x="1689" y="2397"/>
                    <a:pt x="1666" y="2648"/>
                  </a:cubicBezTo>
                  <a:cubicBezTo>
                    <a:pt x="1598" y="2899"/>
                    <a:pt x="1575" y="3151"/>
                    <a:pt x="1529" y="3402"/>
                  </a:cubicBezTo>
                  <a:cubicBezTo>
                    <a:pt x="1529" y="3516"/>
                    <a:pt x="1575" y="3630"/>
                    <a:pt x="1644" y="3721"/>
                  </a:cubicBezTo>
                  <a:cubicBezTo>
                    <a:pt x="1689" y="3790"/>
                    <a:pt x="1781" y="3835"/>
                    <a:pt x="1849" y="3858"/>
                  </a:cubicBezTo>
                  <a:cubicBezTo>
                    <a:pt x="1869" y="3861"/>
                    <a:pt x="1887" y="3863"/>
                    <a:pt x="1904" y="3863"/>
                  </a:cubicBezTo>
                  <a:cubicBezTo>
                    <a:pt x="2004" y="3863"/>
                    <a:pt x="2054" y="3812"/>
                    <a:pt x="2054" y="3812"/>
                  </a:cubicBezTo>
                  <a:cubicBezTo>
                    <a:pt x="2043" y="3801"/>
                    <a:pt x="2020" y="3801"/>
                    <a:pt x="1989" y="3801"/>
                  </a:cubicBezTo>
                  <a:cubicBezTo>
                    <a:pt x="1957" y="3801"/>
                    <a:pt x="1917" y="3801"/>
                    <a:pt x="1872" y="3790"/>
                  </a:cubicBezTo>
                  <a:cubicBezTo>
                    <a:pt x="1735" y="3721"/>
                    <a:pt x="1666" y="3561"/>
                    <a:pt x="1666" y="3424"/>
                  </a:cubicBezTo>
                  <a:cubicBezTo>
                    <a:pt x="1666" y="3196"/>
                    <a:pt x="1803" y="2968"/>
                    <a:pt x="1849" y="2648"/>
                  </a:cubicBezTo>
                  <a:cubicBezTo>
                    <a:pt x="1849" y="2466"/>
                    <a:pt x="1803" y="2306"/>
                    <a:pt x="1689" y="2169"/>
                  </a:cubicBezTo>
                  <a:cubicBezTo>
                    <a:pt x="1575" y="2032"/>
                    <a:pt x="1438" y="1918"/>
                    <a:pt x="1278" y="1849"/>
                  </a:cubicBezTo>
                  <a:cubicBezTo>
                    <a:pt x="982" y="1735"/>
                    <a:pt x="731" y="1553"/>
                    <a:pt x="525" y="1347"/>
                  </a:cubicBezTo>
                  <a:cubicBezTo>
                    <a:pt x="388" y="1142"/>
                    <a:pt x="274" y="936"/>
                    <a:pt x="206" y="685"/>
                  </a:cubicBezTo>
                  <a:cubicBezTo>
                    <a:pt x="160" y="457"/>
                    <a:pt x="137" y="229"/>
                    <a:pt x="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65"/>
            <p:cNvSpPr/>
            <p:nvPr/>
          </p:nvSpPr>
          <p:spPr>
            <a:xfrm>
              <a:off x="1351425" y="1273125"/>
              <a:ext cx="21700" cy="52075"/>
            </a:xfrm>
            <a:custGeom>
              <a:avLst/>
              <a:gdLst/>
              <a:ahLst/>
              <a:cxnLst/>
              <a:rect l="l" t="t" r="r" b="b"/>
              <a:pathLst>
                <a:path w="868" h="2083" extrusionOk="0">
                  <a:moveTo>
                    <a:pt x="160" y="1"/>
                  </a:moveTo>
                  <a:lnTo>
                    <a:pt x="160" y="1"/>
                  </a:lnTo>
                  <a:cubicBezTo>
                    <a:pt x="228" y="92"/>
                    <a:pt x="251" y="206"/>
                    <a:pt x="228" y="297"/>
                  </a:cubicBezTo>
                  <a:cubicBezTo>
                    <a:pt x="206" y="389"/>
                    <a:pt x="137" y="480"/>
                    <a:pt x="69" y="640"/>
                  </a:cubicBezTo>
                  <a:cubicBezTo>
                    <a:pt x="23" y="800"/>
                    <a:pt x="0" y="982"/>
                    <a:pt x="46" y="1165"/>
                  </a:cubicBezTo>
                  <a:cubicBezTo>
                    <a:pt x="137" y="1439"/>
                    <a:pt x="297" y="1713"/>
                    <a:pt x="548" y="1895"/>
                  </a:cubicBezTo>
                  <a:cubicBezTo>
                    <a:pt x="687" y="2015"/>
                    <a:pt x="810" y="2082"/>
                    <a:pt x="838" y="2082"/>
                  </a:cubicBezTo>
                  <a:cubicBezTo>
                    <a:pt x="842" y="2082"/>
                    <a:pt x="845" y="2081"/>
                    <a:pt x="845" y="2078"/>
                  </a:cubicBezTo>
                  <a:cubicBezTo>
                    <a:pt x="868" y="2055"/>
                    <a:pt x="776" y="1964"/>
                    <a:pt x="639" y="1781"/>
                  </a:cubicBezTo>
                  <a:cubicBezTo>
                    <a:pt x="457" y="1598"/>
                    <a:pt x="320" y="1370"/>
                    <a:pt x="228" y="1119"/>
                  </a:cubicBezTo>
                  <a:cubicBezTo>
                    <a:pt x="206" y="982"/>
                    <a:pt x="206" y="822"/>
                    <a:pt x="228" y="708"/>
                  </a:cubicBezTo>
                  <a:cubicBezTo>
                    <a:pt x="297" y="571"/>
                    <a:pt x="343" y="457"/>
                    <a:pt x="365" y="320"/>
                  </a:cubicBezTo>
                  <a:cubicBezTo>
                    <a:pt x="365" y="206"/>
                    <a:pt x="343" y="115"/>
                    <a:pt x="274" y="46"/>
                  </a:cubicBezTo>
                  <a:cubicBezTo>
                    <a:pt x="206" y="1"/>
                    <a:pt x="160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65"/>
            <p:cNvSpPr/>
            <p:nvPr/>
          </p:nvSpPr>
          <p:spPr>
            <a:xfrm>
              <a:off x="1489500" y="1206925"/>
              <a:ext cx="47400" cy="105375"/>
            </a:xfrm>
            <a:custGeom>
              <a:avLst/>
              <a:gdLst/>
              <a:ahLst/>
              <a:cxnLst/>
              <a:rect l="l" t="t" r="r" b="b"/>
              <a:pathLst>
                <a:path w="1896" h="4215" extrusionOk="0">
                  <a:moveTo>
                    <a:pt x="1895" y="1"/>
                  </a:moveTo>
                  <a:cubicBezTo>
                    <a:pt x="1873" y="1"/>
                    <a:pt x="1827" y="47"/>
                    <a:pt x="1758" y="161"/>
                  </a:cubicBezTo>
                  <a:cubicBezTo>
                    <a:pt x="1621" y="298"/>
                    <a:pt x="1507" y="457"/>
                    <a:pt x="1416" y="617"/>
                  </a:cubicBezTo>
                  <a:cubicBezTo>
                    <a:pt x="1256" y="868"/>
                    <a:pt x="1211" y="1188"/>
                    <a:pt x="1302" y="1485"/>
                  </a:cubicBezTo>
                  <a:cubicBezTo>
                    <a:pt x="1416" y="1781"/>
                    <a:pt x="1485" y="2124"/>
                    <a:pt x="1507" y="2443"/>
                  </a:cubicBezTo>
                  <a:cubicBezTo>
                    <a:pt x="1507" y="3060"/>
                    <a:pt x="1211" y="3607"/>
                    <a:pt x="708" y="3927"/>
                  </a:cubicBezTo>
                  <a:cubicBezTo>
                    <a:pt x="480" y="4041"/>
                    <a:pt x="252" y="4132"/>
                    <a:pt x="1" y="4201"/>
                  </a:cubicBezTo>
                  <a:cubicBezTo>
                    <a:pt x="58" y="4210"/>
                    <a:pt x="115" y="4215"/>
                    <a:pt x="172" y="4215"/>
                  </a:cubicBezTo>
                  <a:cubicBezTo>
                    <a:pt x="386" y="4215"/>
                    <a:pt x="592" y="4149"/>
                    <a:pt x="754" y="4041"/>
                  </a:cubicBezTo>
                  <a:cubicBezTo>
                    <a:pt x="1028" y="3904"/>
                    <a:pt x="1256" y="3721"/>
                    <a:pt x="1416" y="3470"/>
                  </a:cubicBezTo>
                  <a:cubicBezTo>
                    <a:pt x="1599" y="3174"/>
                    <a:pt x="1713" y="2808"/>
                    <a:pt x="1713" y="2443"/>
                  </a:cubicBezTo>
                  <a:cubicBezTo>
                    <a:pt x="1667" y="2101"/>
                    <a:pt x="1599" y="1758"/>
                    <a:pt x="1462" y="1439"/>
                  </a:cubicBezTo>
                  <a:cubicBezTo>
                    <a:pt x="1393" y="1188"/>
                    <a:pt x="1416" y="914"/>
                    <a:pt x="1530" y="663"/>
                  </a:cubicBezTo>
                  <a:cubicBezTo>
                    <a:pt x="1644" y="480"/>
                    <a:pt x="1736" y="320"/>
                    <a:pt x="1804" y="184"/>
                  </a:cubicBezTo>
                  <a:cubicBezTo>
                    <a:pt x="1895" y="69"/>
                    <a:pt x="1895" y="1"/>
                    <a:pt x="18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65"/>
            <p:cNvSpPr/>
            <p:nvPr/>
          </p:nvSpPr>
          <p:spPr>
            <a:xfrm>
              <a:off x="1556275" y="1291400"/>
              <a:ext cx="67350" cy="69775"/>
            </a:xfrm>
            <a:custGeom>
              <a:avLst/>
              <a:gdLst/>
              <a:ahLst/>
              <a:cxnLst/>
              <a:rect l="l" t="t" r="r" b="b"/>
              <a:pathLst>
                <a:path w="2694" h="2791" extrusionOk="0">
                  <a:moveTo>
                    <a:pt x="2671" y="0"/>
                  </a:moveTo>
                  <a:cubicBezTo>
                    <a:pt x="2671" y="0"/>
                    <a:pt x="2603" y="23"/>
                    <a:pt x="2488" y="91"/>
                  </a:cubicBezTo>
                  <a:cubicBezTo>
                    <a:pt x="2374" y="183"/>
                    <a:pt x="2283" y="320"/>
                    <a:pt x="2215" y="479"/>
                  </a:cubicBezTo>
                  <a:cubicBezTo>
                    <a:pt x="2169" y="662"/>
                    <a:pt x="2055" y="845"/>
                    <a:pt x="1986" y="1096"/>
                  </a:cubicBezTo>
                  <a:cubicBezTo>
                    <a:pt x="1918" y="1370"/>
                    <a:pt x="1826" y="1621"/>
                    <a:pt x="1712" y="1872"/>
                  </a:cubicBezTo>
                  <a:cubicBezTo>
                    <a:pt x="1484" y="2283"/>
                    <a:pt x="1073" y="2579"/>
                    <a:pt x="617" y="2648"/>
                  </a:cubicBezTo>
                  <a:lnTo>
                    <a:pt x="0" y="2648"/>
                  </a:lnTo>
                  <a:cubicBezTo>
                    <a:pt x="153" y="2743"/>
                    <a:pt x="336" y="2790"/>
                    <a:pt x="512" y="2790"/>
                  </a:cubicBezTo>
                  <a:cubicBezTo>
                    <a:pt x="548" y="2790"/>
                    <a:pt x="583" y="2789"/>
                    <a:pt x="617" y="2785"/>
                  </a:cubicBezTo>
                  <a:cubicBezTo>
                    <a:pt x="1165" y="2739"/>
                    <a:pt x="1644" y="2420"/>
                    <a:pt x="1895" y="1940"/>
                  </a:cubicBezTo>
                  <a:cubicBezTo>
                    <a:pt x="2009" y="1689"/>
                    <a:pt x="2100" y="1415"/>
                    <a:pt x="2169" y="1141"/>
                  </a:cubicBezTo>
                  <a:cubicBezTo>
                    <a:pt x="2237" y="913"/>
                    <a:pt x="2329" y="708"/>
                    <a:pt x="2374" y="502"/>
                  </a:cubicBezTo>
                  <a:cubicBezTo>
                    <a:pt x="2466" y="160"/>
                    <a:pt x="2694" y="46"/>
                    <a:pt x="2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65"/>
            <p:cNvSpPr/>
            <p:nvPr/>
          </p:nvSpPr>
          <p:spPr>
            <a:xfrm>
              <a:off x="1599075" y="1412900"/>
              <a:ext cx="41100" cy="17825"/>
            </a:xfrm>
            <a:custGeom>
              <a:avLst/>
              <a:gdLst/>
              <a:ahLst/>
              <a:cxnLst/>
              <a:rect l="l" t="t" r="r" b="b"/>
              <a:pathLst>
                <a:path w="1644" h="713" extrusionOk="0">
                  <a:moveTo>
                    <a:pt x="1617" y="1"/>
                  </a:moveTo>
                  <a:cubicBezTo>
                    <a:pt x="1563" y="1"/>
                    <a:pt x="1356" y="370"/>
                    <a:pt x="891" y="481"/>
                  </a:cubicBezTo>
                  <a:cubicBezTo>
                    <a:pt x="785" y="497"/>
                    <a:pt x="680" y="505"/>
                    <a:pt x="576" y="505"/>
                  </a:cubicBezTo>
                  <a:cubicBezTo>
                    <a:pt x="386" y="505"/>
                    <a:pt x="200" y="480"/>
                    <a:pt x="23" y="436"/>
                  </a:cubicBezTo>
                  <a:lnTo>
                    <a:pt x="23" y="436"/>
                  </a:lnTo>
                  <a:cubicBezTo>
                    <a:pt x="0" y="458"/>
                    <a:pt x="69" y="550"/>
                    <a:pt x="229" y="618"/>
                  </a:cubicBezTo>
                  <a:cubicBezTo>
                    <a:pt x="370" y="682"/>
                    <a:pt x="520" y="713"/>
                    <a:pt x="669" y="713"/>
                  </a:cubicBezTo>
                  <a:cubicBezTo>
                    <a:pt x="1000" y="713"/>
                    <a:pt x="1325" y="559"/>
                    <a:pt x="1530" y="276"/>
                  </a:cubicBezTo>
                  <a:cubicBezTo>
                    <a:pt x="1621" y="139"/>
                    <a:pt x="1644" y="2"/>
                    <a:pt x="1621" y="2"/>
                  </a:cubicBezTo>
                  <a:cubicBezTo>
                    <a:pt x="1620" y="1"/>
                    <a:pt x="1618" y="1"/>
                    <a:pt x="1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65"/>
            <p:cNvSpPr/>
            <p:nvPr/>
          </p:nvSpPr>
          <p:spPr>
            <a:xfrm>
              <a:off x="1403350" y="1188600"/>
              <a:ext cx="26275" cy="94250"/>
            </a:xfrm>
            <a:custGeom>
              <a:avLst/>
              <a:gdLst/>
              <a:ahLst/>
              <a:cxnLst/>
              <a:rect l="l" t="t" r="r" b="b"/>
              <a:pathLst>
                <a:path w="1051" h="3770" extrusionOk="0">
                  <a:moveTo>
                    <a:pt x="1020" y="0"/>
                  </a:moveTo>
                  <a:cubicBezTo>
                    <a:pt x="975" y="0"/>
                    <a:pt x="729" y="101"/>
                    <a:pt x="502" y="369"/>
                  </a:cubicBezTo>
                  <a:cubicBezTo>
                    <a:pt x="365" y="574"/>
                    <a:pt x="274" y="802"/>
                    <a:pt x="229" y="1031"/>
                  </a:cubicBezTo>
                  <a:cubicBezTo>
                    <a:pt x="160" y="1327"/>
                    <a:pt x="206" y="1624"/>
                    <a:pt x="320" y="1921"/>
                  </a:cubicBezTo>
                  <a:cubicBezTo>
                    <a:pt x="457" y="2149"/>
                    <a:pt x="571" y="2400"/>
                    <a:pt x="594" y="2674"/>
                  </a:cubicBezTo>
                  <a:cubicBezTo>
                    <a:pt x="594" y="2880"/>
                    <a:pt x="525" y="3085"/>
                    <a:pt x="388" y="3268"/>
                  </a:cubicBezTo>
                  <a:cubicBezTo>
                    <a:pt x="183" y="3587"/>
                    <a:pt x="0" y="3747"/>
                    <a:pt x="23" y="3770"/>
                  </a:cubicBezTo>
                  <a:cubicBezTo>
                    <a:pt x="23" y="3770"/>
                    <a:pt x="251" y="3656"/>
                    <a:pt x="502" y="3336"/>
                  </a:cubicBezTo>
                  <a:cubicBezTo>
                    <a:pt x="662" y="3153"/>
                    <a:pt x="754" y="2925"/>
                    <a:pt x="776" y="2674"/>
                  </a:cubicBezTo>
                  <a:cubicBezTo>
                    <a:pt x="754" y="2377"/>
                    <a:pt x="662" y="2103"/>
                    <a:pt x="502" y="1852"/>
                  </a:cubicBezTo>
                  <a:cubicBezTo>
                    <a:pt x="320" y="1396"/>
                    <a:pt x="365" y="894"/>
                    <a:pt x="617" y="483"/>
                  </a:cubicBezTo>
                  <a:cubicBezTo>
                    <a:pt x="822" y="163"/>
                    <a:pt x="1050" y="49"/>
                    <a:pt x="1027" y="4"/>
                  </a:cubicBezTo>
                  <a:cubicBezTo>
                    <a:pt x="1027" y="1"/>
                    <a:pt x="1025" y="0"/>
                    <a:pt x="10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65"/>
            <p:cNvSpPr/>
            <p:nvPr/>
          </p:nvSpPr>
          <p:spPr>
            <a:xfrm>
              <a:off x="1313750" y="1225775"/>
              <a:ext cx="10875" cy="50225"/>
            </a:xfrm>
            <a:custGeom>
              <a:avLst/>
              <a:gdLst/>
              <a:ahLst/>
              <a:cxnLst/>
              <a:rect l="l" t="t" r="r" b="b"/>
              <a:pathLst>
                <a:path w="435" h="2009" extrusionOk="0">
                  <a:moveTo>
                    <a:pt x="69" y="0"/>
                  </a:moveTo>
                  <a:lnTo>
                    <a:pt x="69" y="0"/>
                  </a:lnTo>
                  <a:cubicBezTo>
                    <a:pt x="24" y="23"/>
                    <a:pt x="138" y="457"/>
                    <a:pt x="138" y="1004"/>
                  </a:cubicBezTo>
                  <a:cubicBezTo>
                    <a:pt x="138" y="1552"/>
                    <a:pt x="1" y="1986"/>
                    <a:pt x="46" y="2009"/>
                  </a:cubicBezTo>
                  <a:cubicBezTo>
                    <a:pt x="434" y="1415"/>
                    <a:pt x="434" y="639"/>
                    <a:pt x="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65"/>
            <p:cNvSpPr/>
            <p:nvPr/>
          </p:nvSpPr>
          <p:spPr>
            <a:xfrm>
              <a:off x="1206475" y="1166325"/>
              <a:ext cx="31400" cy="98275"/>
            </a:xfrm>
            <a:custGeom>
              <a:avLst/>
              <a:gdLst/>
              <a:ahLst/>
              <a:cxnLst/>
              <a:rect l="l" t="t" r="r" b="b"/>
              <a:pathLst>
                <a:path w="1256" h="3931" extrusionOk="0">
                  <a:moveTo>
                    <a:pt x="631" y="1"/>
                  </a:moveTo>
                  <a:cubicBezTo>
                    <a:pt x="600" y="1"/>
                    <a:pt x="548" y="9"/>
                    <a:pt x="480" y="50"/>
                  </a:cubicBezTo>
                  <a:cubicBezTo>
                    <a:pt x="343" y="118"/>
                    <a:pt x="206" y="255"/>
                    <a:pt x="137" y="415"/>
                  </a:cubicBezTo>
                  <a:cubicBezTo>
                    <a:pt x="46" y="643"/>
                    <a:pt x="1" y="917"/>
                    <a:pt x="23" y="1168"/>
                  </a:cubicBezTo>
                  <a:cubicBezTo>
                    <a:pt x="69" y="1465"/>
                    <a:pt x="183" y="1739"/>
                    <a:pt x="320" y="2013"/>
                  </a:cubicBezTo>
                  <a:cubicBezTo>
                    <a:pt x="640" y="2561"/>
                    <a:pt x="1028" y="2972"/>
                    <a:pt x="1096" y="3360"/>
                  </a:cubicBezTo>
                  <a:cubicBezTo>
                    <a:pt x="1119" y="3497"/>
                    <a:pt x="1119" y="3656"/>
                    <a:pt x="1051" y="3793"/>
                  </a:cubicBezTo>
                  <a:cubicBezTo>
                    <a:pt x="1005" y="3885"/>
                    <a:pt x="959" y="3930"/>
                    <a:pt x="959" y="3930"/>
                  </a:cubicBezTo>
                  <a:cubicBezTo>
                    <a:pt x="982" y="3930"/>
                    <a:pt x="1051" y="3930"/>
                    <a:pt x="1119" y="3839"/>
                  </a:cubicBezTo>
                  <a:cubicBezTo>
                    <a:pt x="1210" y="3702"/>
                    <a:pt x="1256" y="3519"/>
                    <a:pt x="1210" y="3337"/>
                  </a:cubicBezTo>
                  <a:cubicBezTo>
                    <a:pt x="1165" y="2903"/>
                    <a:pt x="777" y="2447"/>
                    <a:pt x="480" y="1922"/>
                  </a:cubicBezTo>
                  <a:cubicBezTo>
                    <a:pt x="206" y="1488"/>
                    <a:pt x="115" y="963"/>
                    <a:pt x="274" y="461"/>
                  </a:cubicBezTo>
                  <a:cubicBezTo>
                    <a:pt x="320" y="324"/>
                    <a:pt x="411" y="210"/>
                    <a:pt x="526" y="118"/>
                  </a:cubicBezTo>
                  <a:cubicBezTo>
                    <a:pt x="617" y="50"/>
                    <a:pt x="662" y="27"/>
                    <a:pt x="662" y="4"/>
                  </a:cubicBezTo>
                  <a:cubicBezTo>
                    <a:pt x="662" y="4"/>
                    <a:pt x="652" y="1"/>
                    <a:pt x="6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65"/>
            <p:cNvSpPr/>
            <p:nvPr/>
          </p:nvSpPr>
          <p:spPr>
            <a:xfrm>
              <a:off x="1316050" y="1117925"/>
              <a:ext cx="41100" cy="92025"/>
            </a:xfrm>
            <a:custGeom>
              <a:avLst/>
              <a:gdLst/>
              <a:ahLst/>
              <a:cxnLst/>
              <a:rect l="l" t="t" r="r" b="b"/>
              <a:pathLst>
                <a:path w="1644" h="3681" extrusionOk="0">
                  <a:moveTo>
                    <a:pt x="616" y="0"/>
                  </a:moveTo>
                  <a:lnTo>
                    <a:pt x="616" y="0"/>
                  </a:lnTo>
                  <a:cubicBezTo>
                    <a:pt x="434" y="137"/>
                    <a:pt x="297" y="320"/>
                    <a:pt x="205" y="525"/>
                  </a:cubicBezTo>
                  <a:cubicBezTo>
                    <a:pt x="68" y="753"/>
                    <a:pt x="0" y="1005"/>
                    <a:pt x="23" y="1256"/>
                  </a:cubicBezTo>
                  <a:cubicBezTo>
                    <a:pt x="114" y="1575"/>
                    <a:pt x="297" y="1826"/>
                    <a:pt x="548" y="2032"/>
                  </a:cubicBezTo>
                  <a:cubicBezTo>
                    <a:pt x="776" y="2214"/>
                    <a:pt x="1004" y="2420"/>
                    <a:pt x="1187" y="2602"/>
                  </a:cubicBezTo>
                  <a:cubicBezTo>
                    <a:pt x="1370" y="2739"/>
                    <a:pt x="1461" y="2945"/>
                    <a:pt x="1506" y="3150"/>
                  </a:cubicBezTo>
                  <a:cubicBezTo>
                    <a:pt x="1484" y="3310"/>
                    <a:pt x="1415" y="3424"/>
                    <a:pt x="1301" y="3538"/>
                  </a:cubicBezTo>
                  <a:cubicBezTo>
                    <a:pt x="1233" y="3629"/>
                    <a:pt x="1210" y="3675"/>
                    <a:pt x="1210" y="3675"/>
                  </a:cubicBezTo>
                  <a:cubicBezTo>
                    <a:pt x="1210" y="3679"/>
                    <a:pt x="1211" y="3681"/>
                    <a:pt x="1214" y="3681"/>
                  </a:cubicBezTo>
                  <a:cubicBezTo>
                    <a:pt x="1227" y="3681"/>
                    <a:pt x="1272" y="3640"/>
                    <a:pt x="1347" y="3584"/>
                  </a:cubicBezTo>
                  <a:cubicBezTo>
                    <a:pt x="1506" y="3492"/>
                    <a:pt x="1621" y="3333"/>
                    <a:pt x="1643" y="3173"/>
                  </a:cubicBezTo>
                  <a:cubicBezTo>
                    <a:pt x="1643" y="2648"/>
                    <a:pt x="1118" y="2260"/>
                    <a:pt x="662" y="1872"/>
                  </a:cubicBezTo>
                  <a:cubicBezTo>
                    <a:pt x="457" y="1712"/>
                    <a:pt x="297" y="1484"/>
                    <a:pt x="205" y="1233"/>
                  </a:cubicBezTo>
                  <a:cubicBezTo>
                    <a:pt x="183" y="1005"/>
                    <a:pt x="228" y="799"/>
                    <a:pt x="320" y="594"/>
                  </a:cubicBezTo>
                  <a:cubicBezTo>
                    <a:pt x="434" y="411"/>
                    <a:pt x="525" y="206"/>
                    <a:pt x="6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65"/>
            <p:cNvSpPr/>
            <p:nvPr/>
          </p:nvSpPr>
          <p:spPr>
            <a:xfrm>
              <a:off x="1446150" y="1108100"/>
              <a:ext cx="23975" cy="82075"/>
            </a:xfrm>
            <a:custGeom>
              <a:avLst/>
              <a:gdLst/>
              <a:ahLst/>
              <a:cxnLst/>
              <a:rect l="l" t="t" r="r" b="b"/>
              <a:pathLst>
                <a:path w="959" h="3283" extrusionOk="0">
                  <a:moveTo>
                    <a:pt x="580" y="0"/>
                  </a:moveTo>
                  <a:cubicBezTo>
                    <a:pt x="526" y="0"/>
                    <a:pt x="317" y="72"/>
                    <a:pt x="160" y="348"/>
                  </a:cubicBezTo>
                  <a:cubicBezTo>
                    <a:pt x="46" y="553"/>
                    <a:pt x="0" y="758"/>
                    <a:pt x="23" y="987"/>
                  </a:cubicBezTo>
                  <a:cubicBezTo>
                    <a:pt x="69" y="1238"/>
                    <a:pt x="183" y="1466"/>
                    <a:pt x="320" y="1694"/>
                  </a:cubicBezTo>
                  <a:cubicBezTo>
                    <a:pt x="457" y="1877"/>
                    <a:pt x="594" y="2082"/>
                    <a:pt x="685" y="2311"/>
                  </a:cubicBezTo>
                  <a:cubicBezTo>
                    <a:pt x="753" y="2470"/>
                    <a:pt x="776" y="2653"/>
                    <a:pt x="753" y="2835"/>
                  </a:cubicBezTo>
                  <a:cubicBezTo>
                    <a:pt x="708" y="3018"/>
                    <a:pt x="616" y="3155"/>
                    <a:pt x="480" y="3269"/>
                  </a:cubicBezTo>
                  <a:cubicBezTo>
                    <a:pt x="488" y="3278"/>
                    <a:pt x="499" y="3283"/>
                    <a:pt x="515" y="3283"/>
                  </a:cubicBezTo>
                  <a:cubicBezTo>
                    <a:pt x="542" y="3283"/>
                    <a:pt x="581" y="3267"/>
                    <a:pt x="639" y="3224"/>
                  </a:cubicBezTo>
                  <a:cubicBezTo>
                    <a:pt x="753" y="3132"/>
                    <a:pt x="845" y="3018"/>
                    <a:pt x="890" y="2881"/>
                  </a:cubicBezTo>
                  <a:cubicBezTo>
                    <a:pt x="959" y="2676"/>
                    <a:pt x="936" y="2447"/>
                    <a:pt x="845" y="2242"/>
                  </a:cubicBezTo>
                  <a:cubicBezTo>
                    <a:pt x="753" y="2014"/>
                    <a:pt x="639" y="1786"/>
                    <a:pt x="502" y="1580"/>
                  </a:cubicBezTo>
                  <a:cubicBezTo>
                    <a:pt x="365" y="1398"/>
                    <a:pt x="274" y="1169"/>
                    <a:pt x="206" y="941"/>
                  </a:cubicBezTo>
                  <a:cubicBezTo>
                    <a:pt x="183" y="781"/>
                    <a:pt x="206" y="576"/>
                    <a:pt x="297" y="416"/>
                  </a:cubicBezTo>
                  <a:cubicBezTo>
                    <a:pt x="365" y="256"/>
                    <a:pt x="480" y="119"/>
                    <a:pt x="594" y="5"/>
                  </a:cubicBezTo>
                  <a:cubicBezTo>
                    <a:pt x="594" y="2"/>
                    <a:pt x="589" y="0"/>
                    <a:pt x="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65"/>
            <p:cNvSpPr/>
            <p:nvPr/>
          </p:nvSpPr>
          <p:spPr>
            <a:xfrm>
              <a:off x="1173375" y="1183825"/>
              <a:ext cx="324150" cy="118425"/>
            </a:xfrm>
            <a:custGeom>
              <a:avLst/>
              <a:gdLst/>
              <a:ahLst/>
              <a:cxnLst/>
              <a:rect l="l" t="t" r="r" b="b"/>
              <a:pathLst>
                <a:path w="12966" h="4737" extrusionOk="0">
                  <a:moveTo>
                    <a:pt x="11639" y="1"/>
                  </a:moveTo>
                  <a:cubicBezTo>
                    <a:pt x="11385" y="1"/>
                    <a:pt x="11128" y="12"/>
                    <a:pt x="10866" y="35"/>
                  </a:cubicBezTo>
                  <a:cubicBezTo>
                    <a:pt x="9199" y="103"/>
                    <a:pt x="7556" y="468"/>
                    <a:pt x="6004" y="1085"/>
                  </a:cubicBezTo>
                  <a:cubicBezTo>
                    <a:pt x="4452" y="1724"/>
                    <a:pt x="2991" y="2523"/>
                    <a:pt x="1644" y="3504"/>
                  </a:cubicBezTo>
                  <a:cubicBezTo>
                    <a:pt x="1119" y="3869"/>
                    <a:pt x="708" y="4166"/>
                    <a:pt x="412" y="4394"/>
                  </a:cubicBezTo>
                  <a:cubicBezTo>
                    <a:pt x="275" y="4486"/>
                    <a:pt x="138" y="4623"/>
                    <a:pt x="1" y="4737"/>
                  </a:cubicBezTo>
                  <a:cubicBezTo>
                    <a:pt x="160" y="4668"/>
                    <a:pt x="320" y="4554"/>
                    <a:pt x="457" y="4463"/>
                  </a:cubicBezTo>
                  <a:lnTo>
                    <a:pt x="1713" y="3618"/>
                  </a:lnTo>
                  <a:cubicBezTo>
                    <a:pt x="3082" y="2682"/>
                    <a:pt x="4543" y="1906"/>
                    <a:pt x="6072" y="1267"/>
                  </a:cubicBezTo>
                  <a:cubicBezTo>
                    <a:pt x="7602" y="651"/>
                    <a:pt x="9222" y="286"/>
                    <a:pt x="10888" y="172"/>
                  </a:cubicBezTo>
                  <a:cubicBezTo>
                    <a:pt x="11527" y="103"/>
                    <a:pt x="12052" y="103"/>
                    <a:pt x="12395" y="103"/>
                  </a:cubicBezTo>
                  <a:cubicBezTo>
                    <a:pt x="12448" y="110"/>
                    <a:pt x="12504" y="113"/>
                    <a:pt x="12560" y="113"/>
                  </a:cubicBezTo>
                  <a:cubicBezTo>
                    <a:pt x="12696" y="113"/>
                    <a:pt x="12836" y="97"/>
                    <a:pt x="12965" y="80"/>
                  </a:cubicBezTo>
                  <a:cubicBezTo>
                    <a:pt x="12783" y="58"/>
                    <a:pt x="12577" y="35"/>
                    <a:pt x="12395" y="35"/>
                  </a:cubicBezTo>
                  <a:cubicBezTo>
                    <a:pt x="12144" y="12"/>
                    <a:pt x="11893" y="1"/>
                    <a:pt x="11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65"/>
            <p:cNvSpPr/>
            <p:nvPr/>
          </p:nvSpPr>
          <p:spPr>
            <a:xfrm>
              <a:off x="1211050" y="1274425"/>
              <a:ext cx="396600" cy="185900"/>
            </a:xfrm>
            <a:custGeom>
              <a:avLst/>
              <a:gdLst/>
              <a:ahLst/>
              <a:cxnLst/>
              <a:rect l="l" t="t" r="r" b="b"/>
              <a:pathLst>
                <a:path w="15864" h="7436" extrusionOk="0">
                  <a:moveTo>
                    <a:pt x="24" y="943"/>
                  </a:moveTo>
                  <a:cubicBezTo>
                    <a:pt x="10" y="943"/>
                    <a:pt x="0" y="953"/>
                    <a:pt x="0" y="953"/>
                  </a:cubicBezTo>
                  <a:lnTo>
                    <a:pt x="46" y="953"/>
                  </a:lnTo>
                  <a:cubicBezTo>
                    <a:pt x="38" y="945"/>
                    <a:pt x="31" y="943"/>
                    <a:pt x="24" y="943"/>
                  </a:cubicBezTo>
                  <a:close/>
                  <a:moveTo>
                    <a:pt x="4257" y="0"/>
                  </a:moveTo>
                  <a:cubicBezTo>
                    <a:pt x="3743" y="0"/>
                    <a:pt x="3230" y="29"/>
                    <a:pt x="2716" y="86"/>
                  </a:cubicBezTo>
                  <a:cubicBezTo>
                    <a:pt x="2009" y="200"/>
                    <a:pt x="1324" y="382"/>
                    <a:pt x="685" y="633"/>
                  </a:cubicBezTo>
                  <a:lnTo>
                    <a:pt x="388" y="770"/>
                  </a:lnTo>
                  <a:lnTo>
                    <a:pt x="160" y="885"/>
                  </a:lnTo>
                  <a:lnTo>
                    <a:pt x="46" y="953"/>
                  </a:lnTo>
                  <a:lnTo>
                    <a:pt x="183" y="885"/>
                  </a:lnTo>
                  <a:lnTo>
                    <a:pt x="411" y="793"/>
                  </a:lnTo>
                  <a:lnTo>
                    <a:pt x="708" y="679"/>
                  </a:lnTo>
                  <a:cubicBezTo>
                    <a:pt x="1370" y="451"/>
                    <a:pt x="2032" y="291"/>
                    <a:pt x="2716" y="200"/>
                  </a:cubicBezTo>
                  <a:cubicBezTo>
                    <a:pt x="3230" y="131"/>
                    <a:pt x="3743" y="97"/>
                    <a:pt x="4254" y="97"/>
                  </a:cubicBezTo>
                  <a:cubicBezTo>
                    <a:pt x="4765" y="97"/>
                    <a:pt x="5273" y="131"/>
                    <a:pt x="5775" y="200"/>
                  </a:cubicBezTo>
                  <a:cubicBezTo>
                    <a:pt x="6346" y="268"/>
                    <a:pt x="6939" y="382"/>
                    <a:pt x="7555" y="496"/>
                  </a:cubicBezTo>
                  <a:cubicBezTo>
                    <a:pt x="8172" y="633"/>
                    <a:pt x="8811" y="793"/>
                    <a:pt x="9473" y="976"/>
                  </a:cubicBezTo>
                  <a:cubicBezTo>
                    <a:pt x="12029" y="1729"/>
                    <a:pt x="14038" y="3350"/>
                    <a:pt x="14905" y="4833"/>
                  </a:cubicBezTo>
                  <a:cubicBezTo>
                    <a:pt x="15270" y="5427"/>
                    <a:pt x="15544" y="6066"/>
                    <a:pt x="15704" y="6751"/>
                  </a:cubicBezTo>
                  <a:cubicBezTo>
                    <a:pt x="15772" y="6979"/>
                    <a:pt x="15818" y="7161"/>
                    <a:pt x="15841" y="7298"/>
                  </a:cubicBezTo>
                  <a:lnTo>
                    <a:pt x="15864" y="7435"/>
                  </a:lnTo>
                  <a:cubicBezTo>
                    <a:pt x="15864" y="7390"/>
                    <a:pt x="15864" y="7344"/>
                    <a:pt x="15841" y="7276"/>
                  </a:cubicBezTo>
                  <a:cubicBezTo>
                    <a:pt x="15841" y="7161"/>
                    <a:pt x="15795" y="6979"/>
                    <a:pt x="15750" y="6728"/>
                  </a:cubicBezTo>
                  <a:cubicBezTo>
                    <a:pt x="15590" y="6043"/>
                    <a:pt x="15339" y="5404"/>
                    <a:pt x="14974" y="4788"/>
                  </a:cubicBezTo>
                  <a:cubicBezTo>
                    <a:pt x="14106" y="3281"/>
                    <a:pt x="12098" y="1615"/>
                    <a:pt x="9495" y="862"/>
                  </a:cubicBezTo>
                  <a:cubicBezTo>
                    <a:pt x="8856" y="679"/>
                    <a:pt x="8217" y="519"/>
                    <a:pt x="7601" y="382"/>
                  </a:cubicBezTo>
                  <a:cubicBezTo>
                    <a:pt x="6985" y="268"/>
                    <a:pt x="6368" y="154"/>
                    <a:pt x="5798" y="86"/>
                  </a:cubicBezTo>
                  <a:cubicBezTo>
                    <a:pt x="5284" y="29"/>
                    <a:pt x="4771" y="0"/>
                    <a:pt x="4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65"/>
            <p:cNvSpPr/>
            <p:nvPr/>
          </p:nvSpPr>
          <p:spPr>
            <a:xfrm>
              <a:off x="1214475" y="1298225"/>
              <a:ext cx="233975" cy="280800"/>
            </a:xfrm>
            <a:custGeom>
              <a:avLst/>
              <a:gdLst/>
              <a:ahLst/>
              <a:cxnLst/>
              <a:rect l="l" t="t" r="r" b="b"/>
              <a:pathLst>
                <a:path w="9359" h="11232" extrusionOk="0">
                  <a:moveTo>
                    <a:pt x="9199" y="1"/>
                  </a:moveTo>
                  <a:cubicBezTo>
                    <a:pt x="9085" y="1"/>
                    <a:pt x="8948" y="47"/>
                    <a:pt x="8742" y="69"/>
                  </a:cubicBezTo>
                  <a:cubicBezTo>
                    <a:pt x="8217" y="184"/>
                    <a:pt x="7669" y="343"/>
                    <a:pt x="7167" y="594"/>
                  </a:cubicBezTo>
                  <a:cubicBezTo>
                    <a:pt x="5524" y="1439"/>
                    <a:pt x="4131" y="2649"/>
                    <a:pt x="3059" y="4155"/>
                  </a:cubicBezTo>
                  <a:cubicBezTo>
                    <a:pt x="2465" y="4977"/>
                    <a:pt x="1963" y="5844"/>
                    <a:pt x="1529" y="6757"/>
                  </a:cubicBezTo>
                  <a:cubicBezTo>
                    <a:pt x="1164" y="7488"/>
                    <a:pt x="822" y="8241"/>
                    <a:pt x="548" y="9017"/>
                  </a:cubicBezTo>
                  <a:cubicBezTo>
                    <a:pt x="365" y="9542"/>
                    <a:pt x="206" y="10067"/>
                    <a:pt x="91" y="10615"/>
                  </a:cubicBezTo>
                  <a:cubicBezTo>
                    <a:pt x="46" y="10820"/>
                    <a:pt x="23" y="10957"/>
                    <a:pt x="0" y="11071"/>
                  </a:cubicBezTo>
                  <a:cubicBezTo>
                    <a:pt x="0" y="11117"/>
                    <a:pt x="0" y="11163"/>
                    <a:pt x="0" y="11231"/>
                  </a:cubicBezTo>
                  <a:cubicBezTo>
                    <a:pt x="23" y="11163"/>
                    <a:pt x="46" y="11117"/>
                    <a:pt x="46" y="11071"/>
                  </a:cubicBezTo>
                  <a:cubicBezTo>
                    <a:pt x="46" y="10957"/>
                    <a:pt x="91" y="10820"/>
                    <a:pt x="137" y="10638"/>
                  </a:cubicBezTo>
                  <a:cubicBezTo>
                    <a:pt x="274" y="10090"/>
                    <a:pt x="434" y="9565"/>
                    <a:pt x="639" y="9040"/>
                  </a:cubicBezTo>
                  <a:cubicBezTo>
                    <a:pt x="936" y="8287"/>
                    <a:pt x="1255" y="7533"/>
                    <a:pt x="1644" y="6803"/>
                  </a:cubicBezTo>
                  <a:cubicBezTo>
                    <a:pt x="2077" y="5913"/>
                    <a:pt x="2579" y="5045"/>
                    <a:pt x="3150" y="4224"/>
                  </a:cubicBezTo>
                  <a:cubicBezTo>
                    <a:pt x="4223" y="2740"/>
                    <a:pt x="5615" y="1530"/>
                    <a:pt x="7213" y="663"/>
                  </a:cubicBezTo>
                  <a:cubicBezTo>
                    <a:pt x="7715" y="412"/>
                    <a:pt x="8240" y="229"/>
                    <a:pt x="8765" y="115"/>
                  </a:cubicBezTo>
                  <a:cubicBezTo>
                    <a:pt x="8970" y="69"/>
                    <a:pt x="9107" y="47"/>
                    <a:pt x="9222" y="24"/>
                  </a:cubicBezTo>
                  <a:lnTo>
                    <a:pt x="9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65"/>
            <p:cNvSpPr/>
            <p:nvPr/>
          </p:nvSpPr>
          <p:spPr>
            <a:xfrm>
              <a:off x="950250" y="3742250"/>
              <a:ext cx="315025" cy="1151550"/>
            </a:xfrm>
            <a:custGeom>
              <a:avLst/>
              <a:gdLst/>
              <a:ahLst/>
              <a:cxnLst/>
              <a:rect l="l" t="t" r="r" b="b"/>
              <a:pathLst>
                <a:path w="12601" h="46062" extrusionOk="0">
                  <a:moveTo>
                    <a:pt x="12395" y="1"/>
                  </a:moveTo>
                  <a:lnTo>
                    <a:pt x="1" y="2260"/>
                  </a:lnTo>
                  <a:lnTo>
                    <a:pt x="5319" y="46062"/>
                  </a:lnTo>
                  <a:lnTo>
                    <a:pt x="12601" y="46062"/>
                  </a:lnTo>
                  <a:lnTo>
                    <a:pt x="12395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65"/>
            <p:cNvSpPr/>
            <p:nvPr/>
          </p:nvSpPr>
          <p:spPr>
            <a:xfrm>
              <a:off x="1096350" y="3779925"/>
              <a:ext cx="394900" cy="825725"/>
            </a:xfrm>
            <a:custGeom>
              <a:avLst/>
              <a:gdLst/>
              <a:ahLst/>
              <a:cxnLst/>
              <a:rect l="l" t="t" r="r" b="b"/>
              <a:pathLst>
                <a:path w="15796" h="33029" extrusionOk="0">
                  <a:moveTo>
                    <a:pt x="15795" y="0"/>
                  </a:moveTo>
                  <a:lnTo>
                    <a:pt x="10363" y="1233"/>
                  </a:lnTo>
                  <a:lnTo>
                    <a:pt x="0" y="23396"/>
                  </a:lnTo>
                  <a:lnTo>
                    <a:pt x="4657" y="33028"/>
                  </a:lnTo>
                  <a:cubicBezTo>
                    <a:pt x="4657" y="33028"/>
                    <a:pt x="14837" y="14220"/>
                    <a:pt x="15636" y="12531"/>
                  </a:cubicBezTo>
                  <a:lnTo>
                    <a:pt x="15795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65"/>
            <p:cNvSpPr/>
            <p:nvPr/>
          </p:nvSpPr>
          <p:spPr>
            <a:xfrm>
              <a:off x="1260675" y="3931700"/>
              <a:ext cx="6325" cy="943275"/>
            </a:xfrm>
            <a:custGeom>
              <a:avLst/>
              <a:gdLst/>
              <a:ahLst/>
              <a:cxnLst/>
              <a:rect l="l" t="t" r="r" b="b"/>
              <a:pathLst>
                <a:path w="253" h="37731" extrusionOk="0">
                  <a:moveTo>
                    <a:pt x="138" y="1"/>
                  </a:moveTo>
                  <a:cubicBezTo>
                    <a:pt x="69" y="1"/>
                    <a:pt x="1" y="8446"/>
                    <a:pt x="1" y="18854"/>
                  </a:cubicBezTo>
                  <a:cubicBezTo>
                    <a:pt x="1" y="29285"/>
                    <a:pt x="69" y="37731"/>
                    <a:pt x="138" y="37731"/>
                  </a:cubicBezTo>
                  <a:cubicBezTo>
                    <a:pt x="184" y="37731"/>
                    <a:pt x="252" y="29263"/>
                    <a:pt x="252" y="18854"/>
                  </a:cubicBezTo>
                  <a:cubicBezTo>
                    <a:pt x="252" y="8446"/>
                    <a:pt x="184" y="1"/>
                    <a:pt x="138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65"/>
            <p:cNvSpPr/>
            <p:nvPr/>
          </p:nvSpPr>
          <p:spPr>
            <a:xfrm>
              <a:off x="1076950" y="4866400"/>
              <a:ext cx="409150" cy="109575"/>
            </a:xfrm>
            <a:custGeom>
              <a:avLst/>
              <a:gdLst/>
              <a:ahLst/>
              <a:cxnLst/>
              <a:rect l="l" t="t" r="r" b="b"/>
              <a:pathLst>
                <a:path w="16366" h="4383" extrusionOk="0">
                  <a:moveTo>
                    <a:pt x="7784" y="0"/>
                  </a:moveTo>
                  <a:cubicBezTo>
                    <a:pt x="6272" y="569"/>
                    <a:pt x="4692" y="863"/>
                    <a:pt x="3102" y="863"/>
                  </a:cubicBezTo>
                  <a:cubicBezTo>
                    <a:pt x="2266" y="863"/>
                    <a:pt x="1427" y="782"/>
                    <a:pt x="594" y="617"/>
                  </a:cubicBezTo>
                  <a:lnTo>
                    <a:pt x="0" y="502"/>
                  </a:lnTo>
                  <a:lnTo>
                    <a:pt x="92" y="4383"/>
                  </a:lnTo>
                  <a:lnTo>
                    <a:pt x="16366" y="4132"/>
                  </a:lnTo>
                  <a:cubicBezTo>
                    <a:pt x="16252" y="2717"/>
                    <a:pt x="7784" y="0"/>
                    <a:pt x="7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65"/>
            <p:cNvSpPr/>
            <p:nvPr/>
          </p:nvSpPr>
          <p:spPr>
            <a:xfrm>
              <a:off x="1111750" y="4895725"/>
              <a:ext cx="34275" cy="29250"/>
            </a:xfrm>
            <a:custGeom>
              <a:avLst/>
              <a:gdLst/>
              <a:ahLst/>
              <a:cxnLst/>
              <a:rect l="l" t="t" r="r" b="b"/>
              <a:pathLst>
                <a:path w="1371" h="1170" extrusionOk="0">
                  <a:moveTo>
                    <a:pt x="672" y="0"/>
                  </a:moveTo>
                  <a:cubicBezTo>
                    <a:pt x="600" y="0"/>
                    <a:pt x="528" y="12"/>
                    <a:pt x="457" y="37"/>
                  </a:cubicBezTo>
                  <a:lnTo>
                    <a:pt x="503" y="37"/>
                  </a:lnTo>
                  <a:cubicBezTo>
                    <a:pt x="183" y="106"/>
                    <a:pt x="1" y="425"/>
                    <a:pt x="46" y="745"/>
                  </a:cubicBezTo>
                  <a:cubicBezTo>
                    <a:pt x="144" y="999"/>
                    <a:pt x="410" y="1170"/>
                    <a:pt x="686" y="1170"/>
                  </a:cubicBezTo>
                  <a:cubicBezTo>
                    <a:pt x="731" y="1170"/>
                    <a:pt x="777" y="1165"/>
                    <a:pt x="822" y="1156"/>
                  </a:cubicBezTo>
                  <a:cubicBezTo>
                    <a:pt x="1165" y="1064"/>
                    <a:pt x="1370" y="722"/>
                    <a:pt x="1279" y="379"/>
                  </a:cubicBezTo>
                  <a:cubicBezTo>
                    <a:pt x="1172" y="148"/>
                    <a:pt x="927" y="0"/>
                    <a:pt x="6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65"/>
            <p:cNvSpPr/>
            <p:nvPr/>
          </p:nvSpPr>
          <p:spPr>
            <a:xfrm>
              <a:off x="1079225" y="4946275"/>
              <a:ext cx="408600" cy="30275"/>
            </a:xfrm>
            <a:custGeom>
              <a:avLst/>
              <a:gdLst/>
              <a:ahLst/>
              <a:cxnLst/>
              <a:rect l="l" t="t" r="r" b="b"/>
              <a:pathLst>
                <a:path w="16344" h="1211" extrusionOk="0">
                  <a:moveTo>
                    <a:pt x="23" y="1"/>
                  </a:moveTo>
                  <a:lnTo>
                    <a:pt x="1" y="1211"/>
                  </a:lnTo>
                  <a:lnTo>
                    <a:pt x="16275" y="960"/>
                  </a:lnTo>
                  <a:cubicBezTo>
                    <a:pt x="16343" y="480"/>
                    <a:pt x="15613" y="206"/>
                    <a:pt x="15613" y="206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65"/>
            <p:cNvSpPr/>
            <p:nvPr/>
          </p:nvSpPr>
          <p:spPr>
            <a:xfrm>
              <a:off x="1239575" y="4863150"/>
              <a:ext cx="38500" cy="23275"/>
            </a:xfrm>
            <a:custGeom>
              <a:avLst/>
              <a:gdLst/>
              <a:ahLst/>
              <a:cxnLst/>
              <a:rect l="l" t="t" r="r" b="b"/>
              <a:pathLst>
                <a:path w="1540" h="931" extrusionOk="0">
                  <a:moveTo>
                    <a:pt x="1304" y="1"/>
                  </a:moveTo>
                  <a:cubicBezTo>
                    <a:pt x="1124" y="1"/>
                    <a:pt x="859" y="47"/>
                    <a:pt x="594" y="199"/>
                  </a:cubicBezTo>
                  <a:cubicBezTo>
                    <a:pt x="115" y="473"/>
                    <a:pt x="0" y="906"/>
                    <a:pt x="92" y="929"/>
                  </a:cubicBezTo>
                  <a:cubicBezTo>
                    <a:pt x="94" y="930"/>
                    <a:pt x="97" y="930"/>
                    <a:pt x="100" y="930"/>
                  </a:cubicBezTo>
                  <a:cubicBezTo>
                    <a:pt x="174" y="930"/>
                    <a:pt x="358" y="646"/>
                    <a:pt x="754" y="404"/>
                  </a:cubicBezTo>
                  <a:cubicBezTo>
                    <a:pt x="1142" y="176"/>
                    <a:pt x="1530" y="130"/>
                    <a:pt x="1530" y="62"/>
                  </a:cubicBezTo>
                  <a:cubicBezTo>
                    <a:pt x="1540" y="31"/>
                    <a:pt x="1450" y="1"/>
                    <a:pt x="1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65"/>
            <p:cNvSpPr/>
            <p:nvPr/>
          </p:nvSpPr>
          <p:spPr>
            <a:xfrm>
              <a:off x="1292075" y="4879425"/>
              <a:ext cx="28550" cy="29225"/>
            </a:xfrm>
            <a:custGeom>
              <a:avLst/>
              <a:gdLst/>
              <a:ahLst/>
              <a:cxnLst/>
              <a:rect l="l" t="t" r="r" b="b"/>
              <a:pathLst>
                <a:path w="1142" h="1169" extrusionOk="0">
                  <a:moveTo>
                    <a:pt x="1067" y="0"/>
                  </a:moveTo>
                  <a:cubicBezTo>
                    <a:pt x="924" y="0"/>
                    <a:pt x="601" y="94"/>
                    <a:pt x="343" y="370"/>
                  </a:cubicBezTo>
                  <a:cubicBezTo>
                    <a:pt x="0" y="758"/>
                    <a:pt x="69" y="1168"/>
                    <a:pt x="137" y="1168"/>
                  </a:cubicBezTo>
                  <a:cubicBezTo>
                    <a:pt x="229" y="1168"/>
                    <a:pt x="297" y="849"/>
                    <a:pt x="571" y="529"/>
                  </a:cubicBezTo>
                  <a:cubicBezTo>
                    <a:pt x="822" y="233"/>
                    <a:pt x="1142" y="96"/>
                    <a:pt x="1142" y="27"/>
                  </a:cubicBezTo>
                  <a:cubicBezTo>
                    <a:pt x="1142" y="10"/>
                    <a:pt x="1114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65"/>
            <p:cNvSpPr/>
            <p:nvPr/>
          </p:nvSpPr>
          <p:spPr>
            <a:xfrm>
              <a:off x="1341150" y="4894550"/>
              <a:ext cx="20575" cy="31775"/>
            </a:xfrm>
            <a:custGeom>
              <a:avLst/>
              <a:gdLst/>
              <a:ahLst/>
              <a:cxnLst/>
              <a:rect l="l" t="t" r="r" b="b"/>
              <a:pathLst>
                <a:path w="823" h="1271" extrusionOk="0">
                  <a:moveTo>
                    <a:pt x="759" y="0"/>
                  </a:moveTo>
                  <a:cubicBezTo>
                    <a:pt x="648" y="0"/>
                    <a:pt x="358" y="168"/>
                    <a:pt x="183" y="518"/>
                  </a:cubicBezTo>
                  <a:cubicBezTo>
                    <a:pt x="0" y="929"/>
                    <a:pt x="114" y="1271"/>
                    <a:pt x="183" y="1271"/>
                  </a:cubicBezTo>
                  <a:cubicBezTo>
                    <a:pt x="274" y="1271"/>
                    <a:pt x="297" y="951"/>
                    <a:pt x="434" y="609"/>
                  </a:cubicBezTo>
                  <a:cubicBezTo>
                    <a:pt x="594" y="290"/>
                    <a:pt x="822" y="61"/>
                    <a:pt x="799" y="16"/>
                  </a:cubicBezTo>
                  <a:cubicBezTo>
                    <a:pt x="792" y="5"/>
                    <a:pt x="779" y="0"/>
                    <a:pt x="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65"/>
            <p:cNvSpPr/>
            <p:nvPr/>
          </p:nvSpPr>
          <p:spPr>
            <a:xfrm>
              <a:off x="1210475" y="4834450"/>
              <a:ext cx="62800" cy="30400"/>
            </a:xfrm>
            <a:custGeom>
              <a:avLst/>
              <a:gdLst/>
              <a:ahLst/>
              <a:cxnLst/>
              <a:rect l="l" t="t" r="r" b="b"/>
              <a:pathLst>
                <a:path w="2512" h="1216" extrusionOk="0">
                  <a:moveTo>
                    <a:pt x="483" y="244"/>
                  </a:moveTo>
                  <a:cubicBezTo>
                    <a:pt x="542" y="244"/>
                    <a:pt x="609" y="255"/>
                    <a:pt x="685" y="274"/>
                  </a:cubicBezTo>
                  <a:cubicBezTo>
                    <a:pt x="845" y="297"/>
                    <a:pt x="982" y="343"/>
                    <a:pt x="1142" y="411"/>
                  </a:cubicBezTo>
                  <a:cubicBezTo>
                    <a:pt x="1393" y="502"/>
                    <a:pt x="1644" y="616"/>
                    <a:pt x="1872" y="753"/>
                  </a:cubicBezTo>
                  <a:cubicBezTo>
                    <a:pt x="2091" y="908"/>
                    <a:pt x="2251" y="1040"/>
                    <a:pt x="2354" y="1122"/>
                  </a:cubicBezTo>
                  <a:lnTo>
                    <a:pt x="2354" y="1122"/>
                  </a:lnTo>
                  <a:cubicBezTo>
                    <a:pt x="2148" y="1070"/>
                    <a:pt x="1930" y="1023"/>
                    <a:pt x="1712" y="1004"/>
                  </a:cubicBezTo>
                  <a:cubicBezTo>
                    <a:pt x="1438" y="936"/>
                    <a:pt x="1164" y="845"/>
                    <a:pt x="913" y="731"/>
                  </a:cubicBezTo>
                  <a:cubicBezTo>
                    <a:pt x="776" y="662"/>
                    <a:pt x="617" y="594"/>
                    <a:pt x="480" y="525"/>
                  </a:cubicBezTo>
                  <a:cubicBezTo>
                    <a:pt x="411" y="479"/>
                    <a:pt x="343" y="434"/>
                    <a:pt x="297" y="388"/>
                  </a:cubicBezTo>
                  <a:cubicBezTo>
                    <a:pt x="297" y="343"/>
                    <a:pt x="229" y="388"/>
                    <a:pt x="297" y="320"/>
                  </a:cubicBezTo>
                  <a:cubicBezTo>
                    <a:pt x="337" y="266"/>
                    <a:pt x="401" y="244"/>
                    <a:pt x="483" y="244"/>
                  </a:cubicBezTo>
                  <a:close/>
                  <a:moveTo>
                    <a:pt x="434" y="0"/>
                  </a:moveTo>
                  <a:cubicBezTo>
                    <a:pt x="297" y="0"/>
                    <a:pt x="160" y="69"/>
                    <a:pt x="69" y="183"/>
                  </a:cubicBezTo>
                  <a:cubicBezTo>
                    <a:pt x="0" y="297"/>
                    <a:pt x="23" y="457"/>
                    <a:pt x="114" y="548"/>
                  </a:cubicBezTo>
                  <a:cubicBezTo>
                    <a:pt x="206" y="616"/>
                    <a:pt x="274" y="685"/>
                    <a:pt x="366" y="731"/>
                  </a:cubicBezTo>
                  <a:cubicBezTo>
                    <a:pt x="525" y="799"/>
                    <a:pt x="685" y="890"/>
                    <a:pt x="845" y="936"/>
                  </a:cubicBezTo>
                  <a:cubicBezTo>
                    <a:pt x="1119" y="1050"/>
                    <a:pt x="1415" y="1119"/>
                    <a:pt x="1712" y="1164"/>
                  </a:cubicBezTo>
                  <a:cubicBezTo>
                    <a:pt x="1838" y="1198"/>
                    <a:pt x="1975" y="1216"/>
                    <a:pt x="2112" y="1216"/>
                  </a:cubicBezTo>
                  <a:cubicBezTo>
                    <a:pt x="2220" y="1216"/>
                    <a:pt x="2329" y="1205"/>
                    <a:pt x="2432" y="1183"/>
                  </a:cubicBezTo>
                  <a:lnTo>
                    <a:pt x="2432" y="1183"/>
                  </a:lnTo>
                  <a:cubicBezTo>
                    <a:pt x="2457" y="1202"/>
                    <a:pt x="2475" y="1212"/>
                    <a:pt x="2483" y="1212"/>
                  </a:cubicBezTo>
                  <a:cubicBezTo>
                    <a:pt x="2485" y="1212"/>
                    <a:pt x="2487" y="1211"/>
                    <a:pt x="2488" y="1210"/>
                  </a:cubicBezTo>
                  <a:cubicBezTo>
                    <a:pt x="2493" y="1210"/>
                    <a:pt x="2491" y="1197"/>
                    <a:pt x="2479" y="1172"/>
                  </a:cubicBezTo>
                  <a:lnTo>
                    <a:pt x="2479" y="1172"/>
                  </a:lnTo>
                  <a:cubicBezTo>
                    <a:pt x="2490" y="1170"/>
                    <a:pt x="2501" y="1167"/>
                    <a:pt x="2511" y="1164"/>
                  </a:cubicBezTo>
                  <a:cubicBezTo>
                    <a:pt x="2497" y="1160"/>
                    <a:pt x="2484" y="1157"/>
                    <a:pt x="2470" y="1153"/>
                  </a:cubicBezTo>
                  <a:lnTo>
                    <a:pt x="2470" y="1153"/>
                  </a:lnTo>
                  <a:cubicBezTo>
                    <a:pt x="2419" y="1057"/>
                    <a:pt x="2274" y="848"/>
                    <a:pt x="2009" y="616"/>
                  </a:cubicBezTo>
                  <a:cubicBezTo>
                    <a:pt x="1781" y="434"/>
                    <a:pt x="1507" y="297"/>
                    <a:pt x="1233" y="183"/>
                  </a:cubicBezTo>
                  <a:cubicBezTo>
                    <a:pt x="1073" y="114"/>
                    <a:pt x="913" y="69"/>
                    <a:pt x="731" y="23"/>
                  </a:cubicBezTo>
                  <a:cubicBezTo>
                    <a:pt x="639" y="0"/>
                    <a:pt x="525" y="0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65"/>
            <p:cNvSpPr/>
            <p:nvPr/>
          </p:nvSpPr>
          <p:spPr>
            <a:xfrm>
              <a:off x="1264675" y="4807050"/>
              <a:ext cx="31975" cy="59375"/>
            </a:xfrm>
            <a:custGeom>
              <a:avLst/>
              <a:gdLst/>
              <a:ahLst/>
              <a:cxnLst/>
              <a:rect l="l" t="t" r="r" b="b"/>
              <a:pathLst>
                <a:path w="1279" h="2375" extrusionOk="0">
                  <a:moveTo>
                    <a:pt x="822" y="1"/>
                  </a:moveTo>
                  <a:cubicBezTo>
                    <a:pt x="594" y="46"/>
                    <a:pt x="412" y="183"/>
                    <a:pt x="320" y="389"/>
                  </a:cubicBezTo>
                  <a:cubicBezTo>
                    <a:pt x="229" y="525"/>
                    <a:pt x="161" y="685"/>
                    <a:pt x="115" y="845"/>
                  </a:cubicBezTo>
                  <a:cubicBezTo>
                    <a:pt x="24" y="1119"/>
                    <a:pt x="1" y="1393"/>
                    <a:pt x="24" y="1667"/>
                  </a:cubicBezTo>
                  <a:cubicBezTo>
                    <a:pt x="24" y="1918"/>
                    <a:pt x="92" y="2169"/>
                    <a:pt x="252" y="2374"/>
                  </a:cubicBezTo>
                  <a:cubicBezTo>
                    <a:pt x="297" y="2374"/>
                    <a:pt x="206" y="2078"/>
                    <a:pt x="206" y="1644"/>
                  </a:cubicBezTo>
                  <a:cubicBezTo>
                    <a:pt x="206" y="1393"/>
                    <a:pt x="252" y="1142"/>
                    <a:pt x="343" y="914"/>
                  </a:cubicBezTo>
                  <a:cubicBezTo>
                    <a:pt x="389" y="754"/>
                    <a:pt x="457" y="617"/>
                    <a:pt x="549" y="503"/>
                  </a:cubicBezTo>
                  <a:cubicBezTo>
                    <a:pt x="594" y="366"/>
                    <a:pt x="754" y="274"/>
                    <a:pt x="822" y="252"/>
                  </a:cubicBezTo>
                  <a:cubicBezTo>
                    <a:pt x="827" y="250"/>
                    <a:pt x="833" y="249"/>
                    <a:pt x="838" y="249"/>
                  </a:cubicBezTo>
                  <a:cubicBezTo>
                    <a:pt x="901" y="249"/>
                    <a:pt x="961" y="377"/>
                    <a:pt x="982" y="525"/>
                  </a:cubicBezTo>
                  <a:cubicBezTo>
                    <a:pt x="1005" y="662"/>
                    <a:pt x="1028" y="799"/>
                    <a:pt x="1005" y="936"/>
                  </a:cubicBezTo>
                  <a:cubicBezTo>
                    <a:pt x="982" y="1187"/>
                    <a:pt x="891" y="1439"/>
                    <a:pt x="754" y="1644"/>
                  </a:cubicBezTo>
                  <a:cubicBezTo>
                    <a:pt x="526" y="2032"/>
                    <a:pt x="275" y="2169"/>
                    <a:pt x="275" y="2192"/>
                  </a:cubicBezTo>
                  <a:cubicBezTo>
                    <a:pt x="275" y="2198"/>
                    <a:pt x="281" y="2201"/>
                    <a:pt x="293" y="2201"/>
                  </a:cubicBezTo>
                  <a:cubicBezTo>
                    <a:pt x="367" y="2201"/>
                    <a:pt x="657" y="2070"/>
                    <a:pt x="914" y="1735"/>
                  </a:cubicBezTo>
                  <a:cubicBezTo>
                    <a:pt x="1096" y="1530"/>
                    <a:pt x="1210" y="1256"/>
                    <a:pt x="1256" y="982"/>
                  </a:cubicBezTo>
                  <a:cubicBezTo>
                    <a:pt x="1279" y="822"/>
                    <a:pt x="1279" y="640"/>
                    <a:pt x="1256" y="480"/>
                  </a:cubicBezTo>
                  <a:cubicBezTo>
                    <a:pt x="1256" y="389"/>
                    <a:pt x="1210" y="297"/>
                    <a:pt x="1165" y="206"/>
                  </a:cubicBezTo>
                  <a:cubicBezTo>
                    <a:pt x="1096" y="92"/>
                    <a:pt x="982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65"/>
            <p:cNvSpPr/>
            <p:nvPr/>
          </p:nvSpPr>
          <p:spPr>
            <a:xfrm>
              <a:off x="887500" y="1759300"/>
              <a:ext cx="715025" cy="1254275"/>
            </a:xfrm>
            <a:custGeom>
              <a:avLst/>
              <a:gdLst/>
              <a:ahLst/>
              <a:cxnLst/>
              <a:rect l="l" t="t" r="r" b="b"/>
              <a:pathLst>
                <a:path w="28601" h="50171" extrusionOk="0">
                  <a:moveTo>
                    <a:pt x="13239" y="1"/>
                  </a:moveTo>
                  <a:lnTo>
                    <a:pt x="13285" y="2260"/>
                  </a:lnTo>
                  <a:cubicBezTo>
                    <a:pt x="12440" y="2512"/>
                    <a:pt x="10203" y="3904"/>
                    <a:pt x="7761" y="7465"/>
                  </a:cubicBezTo>
                  <a:cubicBezTo>
                    <a:pt x="5318" y="11025"/>
                    <a:pt x="5296" y="18056"/>
                    <a:pt x="6414" y="23899"/>
                  </a:cubicBezTo>
                  <a:cubicBezTo>
                    <a:pt x="7350" y="28692"/>
                    <a:pt x="8035" y="30450"/>
                    <a:pt x="7761" y="32778"/>
                  </a:cubicBezTo>
                  <a:cubicBezTo>
                    <a:pt x="7624" y="33988"/>
                    <a:pt x="1027" y="43962"/>
                    <a:pt x="0" y="50171"/>
                  </a:cubicBezTo>
                  <a:lnTo>
                    <a:pt x="25040" y="43209"/>
                  </a:lnTo>
                  <a:lnTo>
                    <a:pt x="28600" y="8515"/>
                  </a:lnTo>
                  <a:lnTo>
                    <a:pt x="23647" y="3835"/>
                  </a:lnTo>
                  <a:lnTo>
                    <a:pt x="13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65"/>
            <p:cNvSpPr/>
            <p:nvPr/>
          </p:nvSpPr>
          <p:spPr>
            <a:xfrm>
              <a:off x="1087775" y="1886350"/>
              <a:ext cx="158675" cy="179400"/>
            </a:xfrm>
            <a:custGeom>
              <a:avLst/>
              <a:gdLst/>
              <a:ahLst/>
              <a:cxnLst/>
              <a:rect l="l" t="t" r="r" b="b"/>
              <a:pathLst>
                <a:path w="6347" h="7176" extrusionOk="0">
                  <a:moveTo>
                    <a:pt x="5621" y="0"/>
                  </a:moveTo>
                  <a:cubicBezTo>
                    <a:pt x="5329" y="0"/>
                    <a:pt x="5034" y="26"/>
                    <a:pt x="4726" y="77"/>
                  </a:cubicBezTo>
                  <a:cubicBezTo>
                    <a:pt x="2010" y="488"/>
                    <a:pt x="1" y="2839"/>
                    <a:pt x="1" y="5578"/>
                  </a:cubicBezTo>
                  <a:cubicBezTo>
                    <a:pt x="1" y="5989"/>
                    <a:pt x="47" y="6377"/>
                    <a:pt x="115" y="6765"/>
                  </a:cubicBezTo>
                  <a:cubicBezTo>
                    <a:pt x="138" y="6925"/>
                    <a:pt x="183" y="7062"/>
                    <a:pt x="252" y="7176"/>
                  </a:cubicBezTo>
                  <a:cubicBezTo>
                    <a:pt x="183" y="6651"/>
                    <a:pt x="138" y="6126"/>
                    <a:pt x="138" y="5601"/>
                  </a:cubicBezTo>
                  <a:cubicBezTo>
                    <a:pt x="206" y="2930"/>
                    <a:pt x="2146" y="694"/>
                    <a:pt x="4749" y="214"/>
                  </a:cubicBezTo>
                  <a:cubicBezTo>
                    <a:pt x="5296" y="123"/>
                    <a:pt x="5821" y="77"/>
                    <a:pt x="6346" y="77"/>
                  </a:cubicBezTo>
                  <a:cubicBezTo>
                    <a:pt x="6209" y="32"/>
                    <a:pt x="6072" y="9"/>
                    <a:pt x="5913" y="9"/>
                  </a:cubicBezTo>
                  <a:cubicBezTo>
                    <a:pt x="5816" y="3"/>
                    <a:pt x="5719" y="0"/>
                    <a:pt x="56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65"/>
            <p:cNvSpPr/>
            <p:nvPr/>
          </p:nvSpPr>
          <p:spPr>
            <a:xfrm>
              <a:off x="1219025" y="1817500"/>
              <a:ext cx="245975" cy="102175"/>
            </a:xfrm>
            <a:custGeom>
              <a:avLst/>
              <a:gdLst/>
              <a:ahLst/>
              <a:cxnLst/>
              <a:rect l="l" t="t" r="r" b="b"/>
              <a:pathLst>
                <a:path w="9839" h="4087" extrusionOk="0">
                  <a:moveTo>
                    <a:pt x="24" y="1"/>
                  </a:moveTo>
                  <a:cubicBezTo>
                    <a:pt x="1" y="24"/>
                    <a:pt x="594" y="161"/>
                    <a:pt x="1530" y="435"/>
                  </a:cubicBezTo>
                  <a:cubicBezTo>
                    <a:pt x="2740" y="800"/>
                    <a:pt x="3904" y="1234"/>
                    <a:pt x="5068" y="1736"/>
                  </a:cubicBezTo>
                  <a:cubicBezTo>
                    <a:pt x="6415" y="2306"/>
                    <a:pt x="7579" y="2923"/>
                    <a:pt x="8446" y="3379"/>
                  </a:cubicBezTo>
                  <a:lnTo>
                    <a:pt x="9450" y="3904"/>
                  </a:lnTo>
                  <a:cubicBezTo>
                    <a:pt x="9565" y="3973"/>
                    <a:pt x="9701" y="4041"/>
                    <a:pt x="9838" y="4087"/>
                  </a:cubicBezTo>
                  <a:cubicBezTo>
                    <a:pt x="9724" y="3995"/>
                    <a:pt x="9610" y="3904"/>
                    <a:pt x="9496" y="3836"/>
                  </a:cubicBezTo>
                  <a:cubicBezTo>
                    <a:pt x="9268" y="3699"/>
                    <a:pt x="8925" y="3493"/>
                    <a:pt x="8515" y="3242"/>
                  </a:cubicBezTo>
                  <a:cubicBezTo>
                    <a:pt x="7419" y="2603"/>
                    <a:pt x="6300" y="2055"/>
                    <a:pt x="5136" y="1553"/>
                  </a:cubicBezTo>
                  <a:cubicBezTo>
                    <a:pt x="3972" y="1051"/>
                    <a:pt x="2785" y="617"/>
                    <a:pt x="1553" y="298"/>
                  </a:cubicBezTo>
                  <a:cubicBezTo>
                    <a:pt x="1096" y="184"/>
                    <a:pt x="708" y="92"/>
                    <a:pt x="457" y="47"/>
                  </a:cubicBezTo>
                  <a:cubicBezTo>
                    <a:pt x="320" y="24"/>
                    <a:pt x="183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65"/>
            <p:cNvSpPr/>
            <p:nvPr/>
          </p:nvSpPr>
          <p:spPr>
            <a:xfrm>
              <a:off x="1604200" y="1735825"/>
              <a:ext cx="182075" cy="168000"/>
            </a:xfrm>
            <a:custGeom>
              <a:avLst/>
              <a:gdLst/>
              <a:ahLst/>
              <a:cxnLst/>
              <a:rect l="l" t="t" r="r" b="b"/>
              <a:pathLst>
                <a:path w="7283" h="6720" extrusionOk="0">
                  <a:moveTo>
                    <a:pt x="2925" y="0"/>
                  </a:moveTo>
                  <a:cubicBezTo>
                    <a:pt x="2606" y="0"/>
                    <a:pt x="2289" y="75"/>
                    <a:pt x="1987" y="232"/>
                  </a:cubicBezTo>
                  <a:cubicBezTo>
                    <a:pt x="1781" y="126"/>
                    <a:pt x="1562" y="76"/>
                    <a:pt x="1346" y="76"/>
                  </a:cubicBezTo>
                  <a:cubicBezTo>
                    <a:pt x="818" y="76"/>
                    <a:pt x="306" y="376"/>
                    <a:pt x="46" y="894"/>
                  </a:cubicBezTo>
                  <a:cubicBezTo>
                    <a:pt x="24" y="940"/>
                    <a:pt x="1" y="985"/>
                    <a:pt x="1" y="1031"/>
                  </a:cubicBezTo>
                  <a:lnTo>
                    <a:pt x="2877" y="3496"/>
                  </a:lnTo>
                  <a:cubicBezTo>
                    <a:pt x="2991" y="3907"/>
                    <a:pt x="3014" y="4341"/>
                    <a:pt x="2945" y="4774"/>
                  </a:cubicBezTo>
                  <a:cubicBezTo>
                    <a:pt x="2854" y="5208"/>
                    <a:pt x="2877" y="5642"/>
                    <a:pt x="2991" y="6053"/>
                  </a:cubicBezTo>
                  <a:cubicBezTo>
                    <a:pt x="3118" y="6455"/>
                    <a:pt x="3480" y="6720"/>
                    <a:pt x="3878" y="6720"/>
                  </a:cubicBezTo>
                  <a:cubicBezTo>
                    <a:pt x="3909" y="6720"/>
                    <a:pt x="3941" y="6718"/>
                    <a:pt x="3972" y="6715"/>
                  </a:cubicBezTo>
                  <a:cubicBezTo>
                    <a:pt x="4475" y="6623"/>
                    <a:pt x="4703" y="6075"/>
                    <a:pt x="4817" y="5573"/>
                  </a:cubicBezTo>
                  <a:cubicBezTo>
                    <a:pt x="5037" y="4736"/>
                    <a:pt x="5173" y="3856"/>
                    <a:pt x="5264" y="2995"/>
                  </a:cubicBezTo>
                  <a:lnTo>
                    <a:pt x="5264" y="2995"/>
                  </a:lnTo>
                  <a:cubicBezTo>
                    <a:pt x="5236" y="3329"/>
                    <a:pt x="5281" y="3662"/>
                    <a:pt x="5365" y="3976"/>
                  </a:cubicBezTo>
                  <a:cubicBezTo>
                    <a:pt x="5479" y="4341"/>
                    <a:pt x="5753" y="4592"/>
                    <a:pt x="6118" y="4660"/>
                  </a:cubicBezTo>
                  <a:cubicBezTo>
                    <a:pt x="6138" y="4662"/>
                    <a:pt x="6159" y="4662"/>
                    <a:pt x="6179" y="4662"/>
                  </a:cubicBezTo>
                  <a:cubicBezTo>
                    <a:pt x="6519" y="4662"/>
                    <a:pt x="6813" y="4483"/>
                    <a:pt x="6985" y="4181"/>
                  </a:cubicBezTo>
                  <a:cubicBezTo>
                    <a:pt x="7145" y="3884"/>
                    <a:pt x="7236" y="3542"/>
                    <a:pt x="7236" y="3199"/>
                  </a:cubicBezTo>
                  <a:cubicBezTo>
                    <a:pt x="7282" y="2606"/>
                    <a:pt x="7145" y="2035"/>
                    <a:pt x="6894" y="1510"/>
                  </a:cubicBezTo>
                  <a:cubicBezTo>
                    <a:pt x="6597" y="985"/>
                    <a:pt x="6095" y="643"/>
                    <a:pt x="5525" y="529"/>
                  </a:cubicBezTo>
                  <a:cubicBezTo>
                    <a:pt x="5205" y="506"/>
                    <a:pt x="4885" y="529"/>
                    <a:pt x="4566" y="483"/>
                  </a:cubicBezTo>
                  <a:cubicBezTo>
                    <a:pt x="4246" y="392"/>
                    <a:pt x="3927" y="255"/>
                    <a:pt x="3630" y="118"/>
                  </a:cubicBezTo>
                  <a:cubicBezTo>
                    <a:pt x="3398" y="41"/>
                    <a:pt x="3161" y="0"/>
                    <a:pt x="2925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65"/>
            <p:cNvSpPr/>
            <p:nvPr/>
          </p:nvSpPr>
          <p:spPr>
            <a:xfrm>
              <a:off x="1015150" y="1906725"/>
              <a:ext cx="602200" cy="806800"/>
            </a:xfrm>
            <a:custGeom>
              <a:avLst/>
              <a:gdLst/>
              <a:ahLst/>
              <a:cxnLst/>
              <a:rect l="l" t="t" r="r" b="b"/>
              <a:pathLst>
                <a:path w="24088" h="32272" extrusionOk="0">
                  <a:moveTo>
                    <a:pt x="7429" y="0"/>
                  </a:moveTo>
                  <a:cubicBezTo>
                    <a:pt x="7214" y="0"/>
                    <a:pt x="6992" y="20"/>
                    <a:pt x="6763" y="61"/>
                  </a:cubicBezTo>
                  <a:cubicBezTo>
                    <a:pt x="6763" y="61"/>
                    <a:pt x="6763" y="61"/>
                    <a:pt x="6763" y="61"/>
                  </a:cubicBezTo>
                  <a:cubicBezTo>
                    <a:pt x="6708" y="61"/>
                    <a:pt x="0" y="2813"/>
                    <a:pt x="3842" y="11337"/>
                  </a:cubicBezTo>
                  <a:cubicBezTo>
                    <a:pt x="3956" y="11611"/>
                    <a:pt x="9548" y="30145"/>
                    <a:pt x="13588" y="31834"/>
                  </a:cubicBezTo>
                  <a:cubicBezTo>
                    <a:pt x="13748" y="31902"/>
                    <a:pt x="13885" y="31948"/>
                    <a:pt x="14045" y="31994"/>
                  </a:cubicBezTo>
                  <a:cubicBezTo>
                    <a:pt x="14565" y="32182"/>
                    <a:pt x="15097" y="32271"/>
                    <a:pt x="15619" y="32271"/>
                  </a:cubicBezTo>
                  <a:cubicBezTo>
                    <a:pt x="17506" y="32271"/>
                    <a:pt x="19272" y="31108"/>
                    <a:pt x="19934" y="29232"/>
                  </a:cubicBezTo>
                  <a:cubicBezTo>
                    <a:pt x="19979" y="29141"/>
                    <a:pt x="20002" y="29072"/>
                    <a:pt x="20025" y="28981"/>
                  </a:cubicBezTo>
                  <a:cubicBezTo>
                    <a:pt x="21349" y="24598"/>
                    <a:pt x="24088" y="14715"/>
                    <a:pt x="24088" y="8164"/>
                  </a:cubicBezTo>
                  <a:lnTo>
                    <a:pt x="18518" y="5745"/>
                  </a:lnTo>
                  <a:lnTo>
                    <a:pt x="15597" y="16861"/>
                  </a:lnTo>
                  <a:cubicBezTo>
                    <a:pt x="15597" y="16861"/>
                    <a:pt x="13451" y="13802"/>
                    <a:pt x="13360" y="10606"/>
                  </a:cubicBezTo>
                  <a:cubicBezTo>
                    <a:pt x="13251" y="7545"/>
                    <a:pt x="11635" y="0"/>
                    <a:pt x="7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65"/>
            <p:cNvSpPr/>
            <p:nvPr/>
          </p:nvSpPr>
          <p:spPr>
            <a:xfrm>
              <a:off x="1345700" y="2329950"/>
              <a:ext cx="57675" cy="176350"/>
            </a:xfrm>
            <a:custGeom>
              <a:avLst/>
              <a:gdLst/>
              <a:ahLst/>
              <a:cxnLst/>
              <a:rect l="l" t="t" r="r" b="b"/>
              <a:pathLst>
                <a:path w="2307" h="7054" extrusionOk="0">
                  <a:moveTo>
                    <a:pt x="2306" y="0"/>
                  </a:moveTo>
                  <a:cubicBezTo>
                    <a:pt x="2055" y="274"/>
                    <a:pt x="1850" y="594"/>
                    <a:pt x="1644" y="913"/>
                  </a:cubicBezTo>
                  <a:cubicBezTo>
                    <a:pt x="1142" y="1666"/>
                    <a:pt x="731" y="2465"/>
                    <a:pt x="435" y="3310"/>
                  </a:cubicBezTo>
                  <a:cubicBezTo>
                    <a:pt x="115" y="4154"/>
                    <a:pt x="1" y="5067"/>
                    <a:pt x="92" y="5980"/>
                  </a:cubicBezTo>
                  <a:cubicBezTo>
                    <a:pt x="138" y="6254"/>
                    <a:pt x="206" y="6528"/>
                    <a:pt x="275" y="6779"/>
                  </a:cubicBezTo>
                  <a:cubicBezTo>
                    <a:pt x="320" y="6870"/>
                    <a:pt x="366" y="6962"/>
                    <a:pt x="412" y="7053"/>
                  </a:cubicBezTo>
                  <a:cubicBezTo>
                    <a:pt x="457" y="7030"/>
                    <a:pt x="298" y="6642"/>
                    <a:pt x="252" y="5980"/>
                  </a:cubicBezTo>
                  <a:cubicBezTo>
                    <a:pt x="184" y="5090"/>
                    <a:pt x="320" y="4200"/>
                    <a:pt x="617" y="3378"/>
                  </a:cubicBezTo>
                  <a:cubicBezTo>
                    <a:pt x="937" y="2534"/>
                    <a:pt x="1325" y="1735"/>
                    <a:pt x="1758" y="982"/>
                  </a:cubicBezTo>
                  <a:cubicBezTo>
                    <a:pt x="1964" y="662"/>
                    <a:pt x="2146" y="342"/>
                    <a:pt x="2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65"/>
            <p:cNvSpPr/>
            <p:nvPr/>
          </p:nvSpPr>
          <p:spPr>
            <a:xfrm>
              <a:off x="1454700" y="1749775"/>
              <a:ext cx="242550" cy="355925"/>
            </a:xfrm>
            <a:custGeom>
              <a:avLst/>
              <a:gdLst/>
              <a:ahLst/>
              <a:cxnLst/>
              <a:rect l="l" t="t" r="r" b="b"/>
              <a:pathLst>
                <a:path w="9702" h="14237" extrusionOk="0">
                  <a:moveTo>
                    <a:pt x="9008" y="0"/>
                  </a:moveTo>
                  <a:cubicBezTo>
                    <a:pt x="8513" y="0"/>
                    <a:pt x="7875" y="656"/>
                    <a:pt x="7875" y="656"/>
                  </a:cubicBezTo>
                  <a:cubicBezTo>
                    <a:pt x="7716" y="405"/>
                    <a:pt x="7510" y="199"/>
                    <a:pt x="7236" y="62"/>
                  </a:cubicBezTo>
                  <a:cubicBezTo>
                    <a:pt x="7181" y="38"/>
                    <a:pt x="7126" y="27"/>
                    <a:pt x="7070" y="27"/>
                  </a:cubicBezTo>
                  <a:cubicBezTo>
                    <a:pt x="6661" y="27"/>
                    <a:pt x="6255" y="610"/>
                    <a:pt x="6255" y="610"/>
                  </a:cubicBezTo>
                  <a:cubicBezTo>
                    <a:pt x="6255" y="610"/>
                    <a:pt x="6414" y="245"/>
                    <a:pt x="5867" y="85"/>
                  </a:cubicBezTo>
                  <a:cubicBezTo>
                    <a:pt x="5828" y="76"/>
                    <a:pt x="5789" y="71"/>
                    <a:pt x="5748" y="71"/>
                  </a:cubicBezTo>
                  <a:cubicBezTo>
                    <a:pt x="5202" y="71"/>
                    <a:pt x="4451" y="861"/>
                    <a:pt x="4451" y="861"/>
                  </a:cubicBezTo>
                  <a:cubicBezTo>
                    <a:pt x="4246" y="496"/>
                    <a:pt x="3904" y="245"/>
                    <a:pt x="3493" y="131"/>
                  </a:cubicBezTo>
                  <a:cubicBezTo>
                    <a:pt x="3441" y="112"/>
                    <a:pt x="3390" y="103"/>
                    <a:pt x="3340" y="103"/>
                  </a:cubicBezTo>
                  <a:cubicBezTo>
                    <a:pt x="2735" y="103"/>
                    <a:pt x="2306" y="1409"/>
                    <a:pt x="2306" y="1409"/>
                  </a:cubicBezTo>
                  <a:lnTo>
                    <a:pt x="1210" y="1706"/>
                  </a:lnTo>
                  <a:lnTo>
                    <a:pt x="1" y="2641"/>
                  </a:lnTo>
                  <a:cubicBezTo>
                    <a:pt x="1" y="2641"/>
                    <a:pt x="92" y="4673"/>
                    <a:pt x="229" y="5540"/>
                  </a:cubicBezTo>
                  <a:cubicBezTo>
                    <a:pt x="366" y="6408"/>
                    <a:pt x="1804" y="9215"/>
                    <a:pt x="1804" y="9215"/>
                  </a:cubicBezTo>
                  <a:lnTo>
                    <a:pt x="1233" y="12182"/>
                  </a:lnTo>
                  <a:lnTo>
                    <a:pt x="6072" y="14237"/>
                  </a:lnTo>
                  <a:lnTo>
                    <a:pt x="6871" y="10950"/>
                  </a:lnTo>
                  <a:cubicBezTo>
                    <a:pt x="6871" y="10950"/>
                    <a:pt x="8743" y="7709"/>
                    <a:pt x="9199" y="6339"/>
                  </a:cubicBezTo>
                  <a:cubicBezTo>
                    <a:pt x="9656" y="4970"/>
                    <a:pt x="9701" y="245"/>
                    <a:pt x="9199" y="39"/>
                  </a:cubicBezTo>
                  <a:cubicBezTo>
                    <a:pt x="9139" y="12"/>
                    <a:pt x="9075" y="0"/>
                    <a:pt x="9008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65"/>
            <p:cNvSpPr/>
            <p:nvPr/>
          </p:nvSpPr>
          <p:spPr>
            <a:xfrm>
              <a:off x="1452425" y="1747900"/>
              <a:ext cx="244825" cy="305875"/>
            </a:xfrm>
            <a:custGeom>
              <a:avLst/>
              <a:gdLst/>
              <a:ahLst/>
              <a:cxnLst/>
              <a:rect l="l" t="t" r="r" b="b"/>
              <a:pathLst>
                <a:path w="9793" h="12235" extrusionOk="0">
                  <a:moveTo>
                    <a:pt x="9176" y="0"/>
                  </a:moveTo>
                  <a:cubicBezTo>
                    <a:pt x="8925" y="0"/>
                    <a:pt x="8697" y="92"/>
                    <a:pt x="8491" y="229"/>
                  </a:cubicBezTo>
                  <a:cubicBezTo>
                    <a:pt x="8320" y="343"/>
                    <a:pt x="8165" y="472"/>
                    <a:pt x="8026" y="605"/>
                  </a:cubicBezTo>
                  <a:lnTo>
                    <a:pt x="8026" y="605"/>
                  </a:lnTo>
                  <a:cubicBezTo>
                    <a:pt x="7951" y="489"/>
                    <a:pt x="7845" y="386"/>
                    <a:pt x="7738" y="297"/>
                  </a:cubicBezTo>
                  <a:cubicBezTo>
                    <a:pt x="7670" y="251"/>
                    <a:pt x="7601" y="183"/>
                    <a:pt x="7510" y="137"/>
                  </a:cubicBezTo>
                  <a:cubicBezTo>
                    <a:pt x="7441" y="92"/>
                    <a:pt x="7350" y="46"/>
                    <a:pt x="7236" y="46"/>
                  </a:cubicBezTo>
                  <a:cubicBezTo>
                    <a:pt x="7215" y="44"/>
                    <a:pt x="7193" y="42"/>
                    <a:pt x="7172" y="42"/>
                  </a:cubicBezTo>
                  <a:cubicBezTo>
                    <a:pt x="6989" y="42"/>
                    <a:pt x="6811" y="129"/>
                    <a:pt x="6688" y="251"/>
                  </a:cubicBezTo>
                  <a:cubicBezTo>
                    <a:pt x="6618" y="310"/>
                    <a:pt x="6548" y="374"/>
                    <a:pt x="6481" y="444"/>
                  </a:cubicBezTo>
                  <a:lnTo>
                    <a:pt x="6481" y="444"/>
                  </a:lnTo>
                  <a:cubicBezTo>
                    <a:pt x="6466" y="399"/>
                    <a:pt x="6444" y="357"/>
                    <a:pt x="6414" y="320"/>
                  </a:cubicBezTo>
                  <a:cubicBezTo>
                    <a:pt x="6300" y="206"/>
                    <a:pt x="6186" y="137"/>
                    <a:pt x="6049" y="92"/>
                  </a:cubicBezTo>
                  <a:cubicBezTo>
                    <a:pt x="5993" y="82"/>
                    <a:pt x="5936" y="78"/>
                    <a:pt x="5879" y="78"/>
                  </a:cubicBezTo>
                  <a:cubicBezTo>
                    <a:pt x="5657" y="78"/>
                    <a:pt x="5432" y="147"/>
                    <a:pt x="5250" y="274"/>
                  </a:cubicBezTo>
                  <a:cubicBezTo>
                    <a:pt x="5009" y="415"/>
                    <a:pt x="4785" y="591"/>
                    <a:pt x="4580" y="787"/>
                  </a:cubicBezTo>
                  <a:lnTo>
                    <a:pt x="4580" y="787"/>
                  </a:lnTo>
                  <a:cubicBezTo>
                    <a:pt x="4433" y="600"/>
                    <a:pt x="4253" y="432"/>
                    <a:pt x="4040" y="297"/>
                  </a:cubicBezTo>
                  <a:cubicBezTo>
                    <a:pt x="3926" y="229"/>
                    <a:pt x="3789" y="183"/>
                    <a:pt x="3675" y="137"/>
                  </a:cubicBezTo>
                  <a:cubicBezTo>
                    <a:pt x="3595" y="103"/>
                    <a:pt x="3515" y="86"/>
                    <a:pt x="3438" y="86"/>
                  </a:cubicBezTo>
                  <a:cubicBezTo>
                    <a:pt x="3361" y="86"/>
                    <a:pt x="3287" y="103"/>
                    <a:pt x="3219" y="137"/>
                  </a:cubicBezTo>
                  <a:cubicBezTo>
                    <a:pt x="2968" y="274"/>
                    <a:pt x="2785" y="480"/>
                    <a:pt x="2648" y="731"/>
                  </a:cubicBezTo>
                  <a:cubicBezTo>
                    <a:pt x="2521" y="942"/>
                    <a:pt x="2433" y="1154"/>
                    <a:pt x="2348" y="1384"/>
                  </a:cubicBezTo>
                  <a:lnTo>
                    <a:pt x="2348" y="1384"/>
                  </a:lnTo>
                  <a:lnTo>
                    <a:pt x="1301" y="1689"/>
                  </a:lnTo>
                  <a:lnTo>
                    <a:pt x="1256" y="1689"/>
                  </a:lnTo>
                  <a:lnTo>
                    <a:pt x="46" y="2625"/>
                  </a:lnTo>
                  <a:lnTo>
                    <a:pt x="0" y="2648"/>
                  </a:lnTo>
                  <a:lnTo>
                    <a:pt x="0" y="2694"/>
                  </a:lnTo>
                  <a:cubicBezTo>
                    <a:pt x="46" y="3401"/>
                    <a:pt x="92" y="4086"/>
                    <a:pt x="137" y="4725"/>
                  </a:cubicBezTo>
                  <a:cubicBezTo>
                    <a:pt x="160" y="5045"/>
                    <a:pt x="183" y="5364"/>
                    <a:pt x="251" y="5661"/>
                  </a:cubicBezTo>
                  <a:cubicBezTo>
                    <a:pt x="320" y="5958"/>
                    <a:pt x="411" y="6254"/>
                    <a:pt x="525" y="6528"/>
                  </a:cubicBezTo>
                  <a:cubicBezTo>
                    <a:pt x="980" y="7598"/>
                    <a:pt x="1458" y="8532"/>
                    <a:pt x="1846" y="9284"/>
                  </a:cubicBezTo>
                  <a:lnTo>
                    <a:pt x="1846" y="9284"/>
                  </a:lnTo>
                  <a:cubicBezTo>
                    <a:pt x="1665" y="10189"/>
                    <a:pt x="1529" y="10937"/>
                    <a:pt x="1438" y="11459"/>
                  </a:cubicBezTo>
                  <a:cubicBezTo>
                    <a:pt x="1393" y="11687"/>
                    <a:pt x="1370" y="11892"/>
                    <a:pt x="1347" y="12029"/>
                  </a:cubicBezTo>
                  <a:cubicBezTo>
                    <a:pt x="1324" y="12098"/>
                    <a:pt x="1324" y="12166"/>
                    <a:pt x="1324" y="12235"/>
                  </a:cubicBezTo>
                  <a:cubicBezTo>
                    <a:pt x="1347" y="12189"/>
                    <a:pt x="1347" y="12120"/>
                    <a:pt x="1370" y="12052"/>
                  </a:cubicBezTo>
                  <a:cubicBezTo>
                    <a:pt x="1393" y="11892"/>
                    <a:pt x="1438" y="11710"/>
                    <a:pt x="1507" y="11459"/>
                  </a:cubicBezTo>
                  <a:cubicBezTo>
                    <a:pt x="1598" y="10934"/>
                    <a:pt x="1758" y="10203"/>
                    <a:pt x="1963" y="9290"/>
                  </a:cubicBezTo>
                  <a:lnTo>
                    <a:pt x="1963" y="9267"/>
                  </a:lnTo>
                  <a:cubicBezTo>
                    <a:pt x="1575" y="8491"/>
                    <a:pt x="1119" y="7555"/>
                    <a:pt x="685" y="6483"/>
                  </a:cubicBezTo>
                  <a:cubicBezTo>
                    <a:pt x="594" y="6232"/>
                    <a:pt x="502" y="5935"/>
                    <a:pt x="434" y="5661"/>
                  </a:cubicBezTo>
                  <a:cubicBezTo>
                    <a:pt x="365" y="5364"/>
                    <a:pt x="343" y="5045"/>
                    <a:pt x="320" y="4725"/>
                  </a:cubicBezTo>
                  <a:cubicBezTo>
                    <a:pt x="275" y="4101"/>
                    <a:pt x="231" y="3433"/>
                    <a:pt x="186" y="2765"/>
                  </a:cubicBezTo>
                  <a:lnTo>
                    <a:pt x="186" y="2765"/>
                  </a:lnTo>
                  <a:lnTo>
                    <a:pt x="1370" y="1849"/>
                  </a:lnTo>
                  <a:lnTo>
                    <a:pt x="1347" y="1849"/>
                  </a:lnTo>
                  <a:lnTo>
                    <a:pt x="2443" y="1552"/>
                  </a:lnTo>
                  <a:lnTo>
                    <a:pt x="2488" y="1552"/>
                  </a:lnTo>
                  <a:lnTo>
                    <a:pt x="2488" y="1484"/>
                  </a:lnTo>
                  <a:cubicBezTo>
                    <a:pt x="2580" y="1256"/>
                    <a:pt x="2671" y="1027"/>
                    <a:pt x="2808" y="822"/>
                  </a:cubicBezTo>
                  <a:cubicBezTo>
                    <a:pt x="2899" y="617"/>
                    <a:pt x="3082" y="434"/>
                    <a:pt x="3287" y="297"/>
                  </a:cubicBezTo>
                  <a:cubicBezTo>
                    <a:pt x="3333" y="274"/>
                    <a:pt x="3384" y="263"/>
                    <a:pt x="3435" y="263"/>
                  </a:cubicBezTo>
                  <a:cubicBezTo>
                    <a:pt x="3487" y="263"/>
                    <a:pt x="3538" y="274"/>
                    <a:pt x="3584" y="297"/>
                  </a:cubicBezTo>
                  <a:cubicBezTo>
                    <a:pt x="3698" y="343"/>
                    <a:pt x="3812" y="388"/>
                    <a:pt x="3926" y="457"/>
                  </a:cubicBezTo>
                  <a:cubicBezTo>
                    <a:pt x="4132" y="594"/>
                    <a:pt x="4314" y="754"/>
                    <a:pt x="4451" y="982"/>
                  </a:cubicBezTo>
                  <a:lnTo>
                    <a:pt x="4520" y="1096"/>
                  </a:lnTo>
                  <a:lnTo>
                    <a:pt x="4611" y="1005"/>
                  </a:lnTo>
                  <a:cubicBezTo>
                    <a:pt x="4816" y="776"/>
                    <a:pt x="5067" y="594"/>
                    <a:pt x="5319" y="434"/>
                  </a:cubicBezTo>
                  <a:cubicBezTo>
                    <a:pt x="5472" y="319"/>
                    <a:pt x="5657" y="269"/>
                    <a:pt x="5847" y="269"/>
                  </a:cubicBezTo>
                  <a:cubicBezTo>
                    <a:pt x="5884" y="269"/>
                    <a:pt x="5921" y="270"/>
                    <a:pt x="5958" y="274"/>
                  </a:cubicBezTo>
                  <a:cubicBezTo>
                    <a:pt x="6049" y="297"/>
                    <a:pt x="6140" y="343"/>
                    <a:pt x="6209" y="434"/>
                  </a:cubicBezTo>
                  <a:cubicBezTo>
                    <a:pt x="6277" y="502"/>
                    <a:pt x="6277" y="571"/>
                    <a:pt x="6254" y="662"/>
                  </a:cubicBezTo>
                  <a:lnTo>
                    <a:pt x="6026" y="1301"/>
                  </a:lnTo>
                  <a:lnTo>
                    <a:pt x="6437" y="754"/>
                  </a:lnTo>
                  <a:cubicBezTo>
                    <a:pt x="6441" y="748"/>
                    <a:pt x="6446" y="743"/>
                    <a:pt x="6450" y="737"/>
                  </a:cubicBezTo>
                  <a:lnTo>
                    <a:pt x="6450" y="737"/>
                  </a:lnTo>
                  <a:lnTo>
                    <a:pt x="6483" y="754"/>
                  </a:lnTo>
                  <a:cubicBezTo>
                    <a:pt x="6490" y="729"/>
                    <a:pt x="6495" y="704"/>
                    <a:pt x="6499" y="679"/>
                  </a:cubicBezTo>
                  <a:lnTo>
                    <a:pt x="6499" y="679"/>
                  </a:lnTo>
                  <a:cubicBezTo>
                    <a:pt x="6696" y="447"/>
                    <a:pt x="6943" y="206"/>
                    <a:pt x="7190" y="206"/>
                  </a:cubicBezTo>
                  <a:cubicBezTo>
                    <a:pt x="7350" y="251"/>
                    <a:pt x="7487" y="343"/>
                    <a:pt x="7601" y="434"/>
                  </a:cubicBezTo>
                  <a:cubicBezTo>
                    <a:pt x="7715" y="525"/>
                    <a:pt x="7807" y="662"/>
                    <a:pt x="7898" y="799"/>
                  </a:cubicBezTo>
                  <a:lnTo>
                    <a:pt x="7966" y="913"/>
                  </a:lnTo>
                  <a:lnTo>
                    <a:pt x="8058" y="822"/>
                  </a:lnTo>
                  <a:cubicBezTo>
                    <a:pt x="8217" y="662"/>
                    <a:pt x="8377" y="502"/>
                    <a:pt x="8583" y="388"/>
                  </a:cubicBezTo>
                  <a:cubicBezTo>
                    <a:pt x="8742" y="251"/>
                    <a:pt x="8948" y="183"/>
                    <a:pt x="9153" y="183"/>
                  </a:cubicBezTo>
                  <a:cubicBezTo>
                    <a:pt x="9199" y="183"/>
                    <a:pt x="9245" y="183"/>
                    <a:pt x="9267" y="206"/>
                  </a:cubicBezTo>
                  <a:cubicBezTo>
                    <a:pt x="9290" y="229"/>
                    <a:pt x="9313" y="251"/>
                    <a:pt x="9336" y="297"/>
                  </a:cubicBezTo>
                  <a:cubicBezTo>
                    <a:pt x="9381" y="388"/>
                    <a:pt x="9404" y="502"/>
                    <a:pt x="9427" y="594"/>
                  </a:cubicBezTo>
                  <a:cubicBezTo>
                    <a:pt x="9473" y="799"/>
                    <a:pt x="9496" y="1027"/>
                    <a:pt x="9518" y="1233"/>
                  </a:cubicBezTo>
                  <a:cubicBezTo>
                    <a:pt x="9587" y="2055"/>
                    <a:pt x="9587" y="2899"/>
                    <a:pt x="9564" y="3721"/>
                  </a:cubicBezTo>
                  <a:cubicBezTo>
                    <a:pt x="9541" y="4451"/>
                    <a:pt x="9473" y="5204"/>
                    <a:pt x="9359" y="5935"/>
                  </a:cubicBezTo>
                  <a:cubicBezTo>
                    <a:pt x="9290" y="6254"/>
                    <a:pt x="9199" y="6574"/>
                    <a:pt x="9062" y="6871"/>
                  </a:cubicBezTo>
                  <a:cubicBezTo>
                    <a:pt x="8925" y="7167"/>
                    <a:pt x="8811" y="7441"/>
                    <a:pt x="8674" y="7715"/>
                  </a:cubicBezTo>
                  <a:cubicBezTo>
                    <a:pt x="8195" y="8765"/>
                    <a:pt x="7738" y="9587"/>
                    <a:pt x="7418" y="10135"/>
                  </a:cubicBezTo>
                  <a:lnTo>
                    <a:pt x="7076" y="10797"/>
                  </a:lnTo>
                  <a:cubicBezTo>
                    <a:pt x="7030" y="10865"/>
                    <a:pt x="7008" y="10934"/>
                    <a:pt x="6962" y="11025"/>
                  </a:cubicBezTo>
                  <a:cubicBezTo>
                    <a:pt x="7030" y="10956"/>
                    <a:pt x="7099" y="10888"/>
                    <a:pt x="7145" y="10819"/>
                  </a:cubicBezTo>
                  <a:lnTo>
                    <a:pt x="7533" y="10180"/>
                  </a:lnTo>
                  <a:cubicBezTo>
                    <a:pt x="7852" y="9633"/>
                    <a:pt x="8309" y="8834"/>
                    <a:pt x="8834" y="7784"/>
                  </a:cubicBezTo>
                  <a:cubicBezTo>
                    <a:pt x="8948" y="7510"/>
                    <a:pt x="9085" y="7236"/>
                    <a:pt x="9199" y="6939"/>
                  </a:cubicBezTo>
                  <a:cubicBezTo>
                    <a:pt x="9359" y="6620"/>
                    <a:pt x="9450" y="6300"/>
                    <a:pt x="9518" y="5981"/>
                  </a:cubicBezTo>
                  <a:cubicBezTo>
                    <a:pt x="9655" y="5227"/>
                    <a:pt x="9724" y="4497"/>
                    <a:pt x="9747" y="3744"/>
                  </a:cubicBezTo>
                  <a:cubicBezTo>
                    <a:pt x="9792" y="2899"/>
                    <a:pt x="9792" y="2077"/>
                    <a:pt x="9724" y="1233"/>
                  </a:cubicBezTo>
                  <a:cubicBezTo>
                    <a:pt x="9701" y="1005"/>
                    <a:pt x="9678" y="799"/>
                    <a:pt x="9633" y="571"/>
                  </a:cubicBezTo>
                  <a:cubicBezTo>
                    <a:pt x="9610" y="457"/>
                    <a:pt x="9564" y="343"/>
                    <a:pt x="9518" y="229"/>
                  </a:cubicBezTo>
                  <a:cubicBezTo>
                    <a:pt x="9496" y="160"/>
                    <a:pt x="9450" y="92"/>
                    <a:pt x="9381" y="46"/>
                  </a:cubicBezTo>
                  <a:cubicBezTo>
                    <a:pt x="9336" y="23"/>
                    <a:pt x="9267" y="0"/>
                    <a:pt x="917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65"/>
            <p:cNvSpPr/>
            <p:nvPr/>
          </p:nvSpPr>
          <p:spPr>
            <a:xfrm>
              <a:off x="1502075" y="1783250"/>
              <a:ext cx="10850" cy="35425"/>
            </a:xfrm>
            <a:custGeom>
              <a:avLst/>
              <a:gdLst/>
              <a:ahLst/>
              <a:cxnLst/>
              <a:rect l="l" t="t" r="r" b="b"/>
              <a:pathLst>
                <a:path w="434" h="1417" extrusionOk="0">
                  <a:moveTo>
                    <a:pt x="383" y="0"/>
                  </a:moveTo>
                  <a:cubicBezTo>
                    <a:pt x="329" y="0"/>
                    <a:pt x="157" y="290"/>
                    <a:pt x="91" y="686"/>
                  </a:cubicBezTo>
                  <a:cubicBezTo>
                    <a:pt x="0" y="914"/>
                    <a:pt x="23" y="1188"/>
                    <a:pt x="137" y="1417"/>
                  </a:cubicBezTo>
                  <a:cubicBezTo>
                    <a:pt x="205" y="1417"/>
                    <a:pt x="205" y="1097"/>
                    <a:pt x="274" y="709"/>
                  </a:cubicBezTo>
                  <a:cubicBezTo>
                    <a:pt x="342" y="344"/>
                    <a:pt x="434" y="24"/>
                    <a:pt x="388" y="1"/>
                  </a:cubicBezTo>
                  <a:cubicBezTo>
                    <a:pt x="386" y="1"/>
                    <a:pt x="385" y="0"/>
                    <a:pt x="383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65"/>
            <p:cNvSpPr/>
            <p:nvPr/>
          </p:nvSpPr>
          <p:spPr>
            <a:xfrm>
              <a:off x="1563700" y="1769000"/>
              <a:ext cx="5725" cy="30850"/>
            </a:xfrm>
            <a:custGeom>
              <a:avLst/>
              <a:gdLst/>
              <a:ahLst/>
              <a:cxnLst/>
              <a:rect l="l" t="t" r="r" b="b"/>
              <a:pathLst>
                <a:path w="229" h="1234" extrusionOk="0">
                  <a:moveTo>
                    <a:pt x="91" y="1"/>
                  </a:moveTo>
                  <a:cubicBezTo>
                    <a:pt x="23" y="1"/>
                    <a:pt x="0" y="275"/>
                    <a:pt x="0" y="617"/>
                  </a:cubicBezTo>
                  <a:cubicBezTo>
                    <a:pt x="23" y="959"/>
                    <a:pt x="69" y="1233"/>
                    <a:pt x="137" y="1233"/>
                  </a:cubicBezTo>
                  <a:cubicBezTo>
                    <a:pt x="183" y="1233"/>
                    <a:pt x="228" y="959"/>
                    <a:pt x="206" y="617"/>
                  </a:cubicBezTo>
                  <a:cubicBezTo>
                    <a:pt x="183" y="275"/>
                    <a:pt x="137" y="1"/>
                    <a:pt x="9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65"/>
            <p:cNvSpPr/>
            <p:nvPr/>
          </p:nvSpPr>
          <p:spPr>
            <a:xfrm>
              <a:off x="1605925" y="1761600"/>
              <a:ext cx="9725" cy="41100"/>
            </a:xfrm>
            <a:custGeom>
              <a:avLst/>
              <a:gdLst/>
              <a:ahLst/>
              <a:cxnLst/>
              <a:rect l="l" t="t" r="r" b="b"/>
              <a:pathLst>
                <a:path w="389" h="1644" extrusionOk="0">
                  <a:moveTo>
                    <a:pt x="251" y="0"/>
                  </a:moveTo>
                  <a:cubicBezTo>
                    <a:pt x="183" y="251"/>
                    <a:pt x="137" y="525"/>
                    <a:pt x="137" y="799"/>
                  </a:cubicBezTo>
                  <a:cubicBezTo>
                    <a:pt x="69" y="1255"/>
                    <a:pt x="0" y="1644"/>
                    <a:pt x="69" y="1644"/>
                  </a:cubicBezTo>
                  <a:cubicBezTo>
                    <a:pt x="229" y="1392"/>
                    <a:pt x="320" y="1119"/>
                    <a:pt x="320" y="822"/>
                  </a:cubicBezTo>
                  <a:cubicBezTo>
                    <a:pt x="388" y="548"/>
                    <a:pt x="365" y="251"/>
                    <a:pt x="251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65"/>
            <p:cNvSpPr/>
            <p:nvPr/>
          </p:nvSpPr>
          <p:spPr>
            <a:xfrm>
              <a:off x="1649275" y="1766150"/>
              <a:ext cx="6875" cy="30875"/>
            </a:xfrm>
            <a:custGeom>
              <a:avLst/>
              <a:gdLst/>
              <a:ahLst/>
              <a:cxnLst/>
              <a:rect l="l" t="t" r="r" b="b"/>
              <a:pathLst>
                <a:path w="275" h="1235" extrusionOk="0">
                  <a:moveTo>
                    <a:pt x="69" y="1"/>
                  </a:moveTo>
                  <a:cubicBezTo>
                    <a:pt x="1" y="24"/>
                    <a:pt x="69" y="297"/>
                    <a:pt x="69" y="617"/>
                  </a:cubicBezTo>
                  <a:cubicBezTo>
                    <a:pt x="69" y="937"/>
                    <a:pt x="1" y="1210"/>
                    <a:pt x="69" y="1233"/>
                  </a:cubicBezTo>
                  <a:cubicBezTo>
                    <a:pt x="71" y="1234"/>
                    <a:pt x="73" y="1235"/>
                    <a:pt x="75" y="1235"/>
                  </a:cubicBezTo>
                  <a:cubicBezTo>
                    <a:pt x="127" y="1235"/>
                    <a:pt x="275" y="968"/>
                    <a:pt x="275" y="617"/>
                  </a:cubicBezTo>
                  <a:cubicBezTo>
                    <a:pt x="252" y="252"/>
                    <a:pt x="115" y="1"/>
                    <a:pt x="69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65"/>
            <p:cNvSpPr/>
            <p:nvPr/>
          </p:nvSpPr>
          <p:spPr>
            <a:xfrm>
              <a:off x="1111175" y="1957325"/>
              <a:ext cx="508475" cy="757925"/>
            </a:xfrm>
            <a:custGeom>
              <a:avLst/>
              <a:gdLst/>
              <a:ahLst/>
              <a:cxnLst/>
              <a:rect l="l" t="t" r="r" b="b"/>
              <a:pathLst>
                <a:path w="20339" h="30317" extrusionOk="0">
                  <a:moveTo>
                    <a:pt x="7602" y="0"/>
                  </a:moveTo>
                  <a:cubicBezTo>
                    <a:pt x="7602" y="0"/>
                    <a:pt x="7647" y="92"/>
                    <a:pt x="7716" y="251"/>
                  </a:cubicBezTo>
                  <a:cubicBezTo>
                    <a:pt x="7830" y="502"/>
                    <a:pt x="7921" y="753"/>
                    <a:pt x="8012" y="1027"/>
                  </a:cubicBezTo>
                  <a:cubicBezTo>
                    <a:pt x="8378" y="1986"/>
                    <a:pt x="8629" y="2990"/>
                    <a:pt x="8743" y="4017"/>
                  </a:cubicBezTo>
                  <a:cubicBezTo>
                    <a:pt x="8948" y="5364"/>
                    <a:pt x="8994" y="7008"/>
                    <a:pt x="9382" y="8879"/>
                  </a:cubicBezTo>
                  <a:cubicBezTo>
                    <a:pt x="9587" y="9883"/>
                    <a:pt x="9861" y="10865"/>
                    <a:pt x="10204" y="11824"/>
                  </a:cubicBezTo>
                  <a:cubicBezTo>
                    <a:pt x="10592" y="12896"/>
                    <a:pt x="11071" y="13924"/>
                    <a:pt x="11687" y="14882"/>
                  </a:cubicBezTo>
                  <a:lnTo>
                    <a:pt x="11779" y="15019"/>
                  </a:lnTo>
                  <a:lnTo>
                    <a:pt x="11824" y="14859"/>
                  </a:lnTo>
                  <a:cubicBezTo>
                    <a:pt x="12684" y="11601"/>
                    <a:pt x="13656" y="7894"/>
                    <a:pt x="14718" y="3849"/>
                  </a:cubicBezTo>
                  <a:lnTo>
                    <a:pt x="14718" y="3849"/>
                  </a:lnTo>
                  <a:lnTo>
                    <a:pt x="20132" y="6179"/>
                  </a:lnTo>
                  <a:lnTo>
                    <a:pt x="20132" y="6179"/>
                  </a:lnTo>
                  <a:cubicBezTo>
                    <a:pt x="20038" y="9338"/>
                    <a:pt x="19673" y="12475"/>
                    <a:pt x="18991" y="15567"/>
                  </a:cubicBezTo>
                  <a:cubicBezTo>
                    <a:pt x="18421" y="18443"/>
                    <a:pt x="17713" y="21250"/>
                    <a:pt x="16983" y="23921"/>
                  </a:cubicBezTo>
                  <a:lnTo>
                    <a:pt x="16412" y="25884"/>
                  </a:lnTo>
                  <a:cubicBezTo>
                    <a:pt x="16252" y="26546"/>
                    <a:pt x="16024" y="27162"/>
                    <a:pt x="15727" y="27778"/>
                  </a:cubicBezTo>
                  <a:cubicBezTo>
                    <a:pt x="15088" y="28897"/>
                    <a:pt x="13993" y="29696"/>
                    <a:pt x="12737" y="30015"/>
                  </a:cubicBezTo>
                  <a:cubicBezTo>
                    <a:pt x="12395" y="30101"/>
                    <a:pt x="12046" y="30143"/>
                    <a:pt x="11697" y="30143"/>
                  </a:cubicBezTo>
                  <a:cubicBezTo>
                    <a:pt x="10835" y="30143"/>
                    <a:pt x="9976" y="29887"/>
                    <a:pt x="9245" y="29399"/>
                  </a:cubicBezTo>
                  <a:cubicBezTo>
                    <a:pt x="8788" y="29034"/>
                    <a:pt x="8378" y="28600"/>
                    <a:pt x="8035" y="28121"/>
                  </a:cubicBezTo>
                  <a:cubicBezTo>
                    <a:pt x="7693" y="27664"/>
                    <a:pt x="7373" y="27185"/>
                    <a:pt x="7077" y="26683"/>
                  </a:cubicBezTo>
                  <a:cubicBezTo>
                    <a:pt x="6049" y="24880"/>
                    <a:pt x="5114" y="22985"/>
                    <a:pt x="4315" y="21045"/>
                  </a:cubicBezTo>
                  <a:cubicBezTo>
                    <a:pt x="2808" y="17484"/>
                    <a:pt x="1804" y="14540"/>
                    <a:pt x="1096" y="12508"/>
                  </a:cubicBezTo>
                  <a:cubicBezTo>
                    <a:pt x="754" y="11481"/>
                    <a:pt x="480" y="10705"/>
                    <a:pt x="297" y="10157"/>
                  </a:cubicBezTo>
                  <a:lnTo>
                    <a:pt x="92" y="9541"/>
                  </a:lnTo>
                  <a:cubicBezTo>
                    <a:pt x="69" y="9473"/>
                    <a:pt x="46" y="9404"/>
                    <a:pt x="1" y="9336"/>
                  </a:cubicBezTo>
                  <a:lnTo>
                    <a:pt x="1" y="9336"/>
                  </a:lnTo>
                  <a:cubicBezTo>
                    <a:pt x="1" y="9336"/>
                    <a:pt x="24" y="9404"/>
                    <a:pt x="69" y="9541"/>
                  </a:cubicBezTo>
                  <a:cubicBezTo>
                    <a:pt x="115" y="9678"/>
                    <a:pt x="183" y="9883"/>
                    <a:pt x="252" y="10157"/>
                  </a:cubicBezTo>
                  <a:cubicBezTo>
                    <a:pt x="434" y="10705"/>
                    <a:pt x="685" y="11504"/>
                    <a:pt x="1028" y="12531"/>
                  </a:cubicBezTo>
                  <a:cubicBezTo>
                    <a:pt x="1690" y="14563"/>
                    <a:pt x="2694" y="17530"/>
                    <a:pt x="4178" y="21091"/>
                  </a:cubicBezTo>
                  <a:cubicBezTo>
                    <a:pt x="4977" y="23054"/>
                    <a:pt x="5890" y="24948"/>
                    <a:pt x="6940" y="26774"/>
                  </a:cubicBezTo>
                  <a:cubicBezTo>
                    <a:pt x="7236" y="27276"/>
                    <a:pt x="7556" y="27756"/>
                    <a:pt x="7898" y="28235"/>
                  </a:cubicBezTo>
                  <a:cubicBezTo>
                    <a:pt x="8263" y="28714"/>
                    <a:pt x="8674" y="29148"/>
                    <a:pt x="9154" y="29536"/>
                  </a:cubicBezTo>
                  <a:cubicBezTo>
                    <a:pt x="9894" y="30051"/>
                    <a:pt x="10770" y="30316"/>
                    <a:pt x="11662" y="30316"/>
                  </a:cubicBezTo>
                  <a:cubicBezTo>
                    <a:pt x="12035" y="30316"/>
                    <a:pt x="12412" y="30270"/>
                    <a:pt x="12783" y="30175"/>
                  </a:cubicBezTo>
                  <a:cubicBezTo>
                    <a:pt x="14084" y="29878"/>
                    <a:pt x="15225" y="29034"/>
                    <a:pt x="15887" y="27870"/>
                  </a:cubicBezTo>
                  <a:cubicBezTo>
                    <a:pt x="16207" y="27254"/>
                    <a:pt x="16435" y="26614"/>
                    <a:pt x="16595" y="25952"/>
                  </a:cubicBezTo>
                  <a:lnTo>
                    <a:pt x="17165" y="23990"/>
                  </a:lnTo>
                  <a:cubicBezTo>
                    <a:pt x="17896" y="21296"/>
                    <a:pt x="18603" y="18511"/>
                    <a:pt x="19197" y="15613"/>
                  </a:cubicBezTo>
                  <a:cubicBezTo>
                    <a:pt x="19859" y="12486"/>
                    <a:pt x="20247" y="9313"/>
                    <a:pt x="20338" y="6140"/>
                  </a:cubicBezTo>
                  <a:lnTo>
                    <a:pt x="20338" y="6072"/>
                  </a:lnTo>
                  <a:lnTo>
                    <a:pt x="20270" y="6049"/>
                  </a:lnTo>
                  <a:lnTo>
                    <a:pt x="14700" y="3652"/>
                  </a:lnTo>
                  <a:lnTo>
                    <a:pt x="14609" y="3607"/>
                  </a:lnTo>
                  <a:lnTo>
                    <a:pt x="14563" y="3721"/>
                  </a:lnTo>
                  <a:cubicBezTo>
                    <a:pt x="13533" y="7707"/>
                    <a:pt x="12569" y="11408"/>
                    <a:pt x="11714" y="14651"/>
                  </a:cubicBezTo>
                  <a:lnTo>
                    <a:pt x="11714" y="14651"/>
                  </a:lnTo>
                  <a:cubicBezTo>
                    <a:pt x="11158" y="13753"/>
                    <a:pt x="10688" y="12775"/>
                    <a:pt x="10341" y="11755"/>
                  </a:cubicBezTo>
                  <a:cubicBezTo>
                    <a:pt x="9975" y="10819"/>
                    <a:pt x="9701" y="9838"/>
                    <a:pt x="9473" y="8856"/>
                  </a:cubicBezTo>
                  <a:cubicBezTo>
                    <a:pt x="9108" y="6985"/>
                    <a:pt x="9040" y="5341"/>
                    <a:pt x="8834" y="4017"/>
                  </a:cubicBezTo>
                  <a:cubicBezTo>
                    <a:pt x="8697" y="2967"/>
                    <a:pt x="8446" y="1963"/>
                    <a:pt x="8058" y="982"/>
                  </a:cubicBezTo>
                  <a:cubicBezTo>
                    <a:pt x="7944" y="662"/>
                    <a:pt x="7807" y="411"/>
                    <a:pt x="7738" y="251"/>
                  </a:cubicBezTo>
                  <a:lnTo>
                    <a:pt x="76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65"/>
            <p:cNvSpPr/>
            <p:nvPr/>
          </p:nvSpPr>
          <p:spPr>
            <a:xfrm>
              <a:off x="792200" y="2665475"/>
              <a:ext cx="733850" cy="1427750"/>
            </a:xfrm>
            <a:custGeom>
              <a:avLst/>
              <a:gdLst/>
              <a:ahLst/>
              <a:cxnLst/>
              <a:rect l="l" t="t" r="r" b="b"/>
              <a:pathLst>
                <a:path w="29354" h="57110" extrusionOk="0">
                  <a:moveTo>
                    <a:pt x="9838" y="0"/>
                  </a:moveTo>
                  <a:cubicBezTo>
                    <a:pt x="9838" y="0"/>
                    <a:pt x="3264" y="6962"/>
                    <a:pt x="1781" y="14723"/>
                  </a:cubicBezTo>
                  <a:cubicBezTo>
                    <a:pt x="0" y="24035"/>
                    <a:pt x="5364" y="53526"/>
                    <a:pt x="5364" y="53526"/>
                  </a:cubicBezTo>
                  <a:cubicBezTo>
                    <a:pt x="5364" y="53526"/>
                    <a:pt x="8742" y="54804"/>
                    <a:pt x="11390" y="55511"/>
                  </a:cubicBezTo>
                  <a:cubicBezTo>
                    <a:pt x="11716" y="55599"/>
                    <a:pt x="12090" y="55637"/>
                    <a:pt x="12502" y="55637"/>
                  </a:cubicBezTo>
                  <a:cubicBezTo>
                    <a:pt x="15327" y="55637"/>
                    <a:pt x="19941" y="53821"/>
                    <a:pt x="23008" y="53343"/>
                  </a:cubicBezTo>
                  <a:cubicBezTo>
                    <a:pt x="23218" y="53310"/>
                    <a:pt x="23420" y="53295"/>
                    <a:pt x="23614" y="53295"/>
                  </a:cubicBezTo>
                  <a:cubicBezTo>
                    <a:pt x="26669" y="53295"/>
                    <a:pt x="27779" y="57109"/>
                    <a:pt x="27779" y="57109"/>
                  </a:cubicBezTo>
                  <a:cubicBezTo>
                    <a:pt x="27779" y="57109"/>
                    <a:pt x="29354" y="21388"/>
                    <a:pt x="29034" y="18055"/>
                  </a:cubicBezTo>
                  <a:cubicBezTo>
                    <a:pt x="28715" y="14700"/>
                    <a:pt x="29034" y="4269"/>
                    <a:pt x="29034" y="4269"/>
                  </a:cubicBezTo>
                  <a:lnTo>
                    <a:pt x="9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65"/>
            <p:cNvSpPr/>
            <p:nvPr/>
          </p:nvSpPr>
          <p:spPr>
            <a:xfrm>
              <a:off x="926875" y="2772175"/>
              <a:ext cx="591200" cy="1231450"/>
            </a:xfrm>
            <a:custGeom>
              <a:avLst/>
              <a:gdLst/>
              <a:ahLst/>
              <a:cxnLst/>
              <a:rect l="l" t="t" r="r" b="b"/>
              <a:pathLst>
                <a:path w="23648" h="49258" extrusionOk="0">
                  <a:moveTo>
                    <a:pt x="23647" y="1"/>
                  </a:moveTo>
                  <a:lnTo>
                    <a:pt x="23647" y="1"/>
                  </a:lnTo>
                  <a:cubicBezTo>
                    <a:pt x="23624" y="46"/>
                    <a:pt x="23602" y="92"/>
                    <a:pt x="23602" y="138"/>
                  </a:cubicBezTo>
                  <a:lnTo>
                    <a:pt x="23442" y="526"/>
                  </a:lnTo>
                  <a:cubicBezTo>
                    <a:pt x="23328" y="891"/>
                    <a:pt x="23145" y="1393"/>
                    <a:pt x="22917" y="2032"/>
                  </a:cubicBezTo>
                  <a:cubicBezTo>
                    <a:pt x="22460" y="3356"/>
                    <a:pt x="21775" y="5250"/>
                    <a:pt x="20954" y="7579"/>
                  </a:cubicBezTo>
                  <a:cubicBezTo>
                    <a:pt x="20109" y="9930"/>
                    <a:pt x="19105" y="12714"/>
                    <a:pt x="17895" y="15773"/>
                  </a:cubicBezTo>
                  <a:cubicBezTo>
                    <a:pt x="16708" y="18831"/>
                    <a:pt x="15362" y="22164"/>
                    <a:pt x="13809" y="25633"/>
                  </a:cubicBezTo>
                  <a:cubicBezTo>
                    <a:pt x="12280" y="29103"/>
                    <a:pt x="10682" y="32344"/>
                    <a:pt x="9153" y="35243"/>
                  </a:cubicBezTo>
                  <a:lnTo>
                    <a:pt x="7989" y="37343"/>
                  </a:lnTo>
                  <a:lnTo>
                    <a:pt x="7441" y="38347"/>
                  </a:lnTo>
                  <a:lnTo>
                    <a:pt x="6871" y="39306"/>
                  </a:lnTo>
                  <a:lnTo>
                    <a:pt x="5775" y="41132"/>
                  </a:lnTo>
                  <a:cubicBezTo>
                    <a:pt x="5433" y="41702"/>
                    <a:pt x="5067" y="42250"/>
                    <a:pt x="4725" y="42752"/>
                  </a:cubicBezTo>
                  <a:cubicBezTo>
                    <a:pt x="4383" y="43277"/>
                    <a:pt x="4086" y="43779"/>
                    <a:pt x="3743" y="44236"/>
                  </a:cubicBezTo>
                  <a:cubicBezTo>
                    <a:pt x="3424" y="44692"/>
                    <a:pt x="3127" y="45126"/>
                    <a:pt x="2830" y="45537"/>
                  </a:cubicBezTo>
                  <a:lnTo>
                    <a:pt x="2032" y="46655"/>
                  </a:lnTo>
                  <a:cubicBezTo>
                    <a:pt x="1781" y="46975"/>
                    <a:pt x="1529" y="47272"/>
                    <a:pt x="1324" y="47546"/>
                  </a:cubicBezTo>
                  <a:cubicBezTo>
                    <a:pt x="890" y="48093"/>
                    <a:pt x="571" y="48504"/>
                    <a:pt x="320" y="48801"/>
                  </a:cubicBezTo>
                  <a:lnTo>
                    <a:pt x="69" y="49143"/>
                  </a:lnTo>
                  <a:cubicBezTo>
                    <a:pt x="46" y="49189"/>
                    <a:pt x="23" y="49212"/>
                    <a:pt x="0" y="49258"/>
                  </a:cubicBezTo>
                  <a:cubicBezTo>
                    <a:pt x="23" y="49235"/>
                    <a:pt x="69" y="49189"/>
                    <a:pt x="91" y="49166"/>
                  </a:cubicBezTo>
                  <a:lnTo>
                    <a:pt x="365" y="48847"/>
                  </a:lnTo>
                  <a:lnTo>
                    <a:pt x="1370" y="47591"/>
                  </a:lnTo>
                  <a:cubicBezTo>
                    <a:pt x="1598" y="47340"/>
                    <a:pt x="1849" y="47043"/>
                    <a:pt x="2100" y="46701"/>
                  </a:cubicBezTo>
                  <a:lnTo>
                    <a:pt x="2922" y="45583"/>
                  </a:lnTo>
                  <a:lnTo>
                    <a:pt x="3858" y="44327"/>
                  </a:lnTo>
                  <a:cubicBezTo>
                    <a:pt x="4177" y="43848"/>
                    <a:pt x="4497" y="43369"/>
                    <a:pt x="4839" y="42844"/>
                  </a:cubicBezTo>
                  <a:cubicBezTo>
                    <a:pt x="5181" y="42319"/>
                    <a:pt x="5547" y="41794"/>
                    <a:pt x="5912" y="41200"/>
                  </a:cubicBezTo>
                  <a:lnTo>
                    <a:pt x="7008" y="39397"/>
                  </a:lnTo>
                  <a:cubicBezTo>
                    <a:pt x="7213" y="39077"/>
                    <a:pt x="7396" y="38781"/>
                    <a:pt x="7578" y="38438"/>
                  </a:cubicBezTo>
                  <a:cubicBezTo>
                    <a:pt x="7761" y="38119"/>
                    <a:pt x="7966" y="37776"/>
                    <a:pt x="8149" y="37434"/>
                  </a:cubicBezTo>
                  <a:lnTo>
                    <a:pt x="9313" y="35334"/>
                  </a:lnTo>
                  <a:cubicBezTo>
                    <a:pt x="10865" y="32435"/>
                    <a:pt x="12463" y="29194"/>
                    <a:pt x="13992" y="25725"/>
                  </a:cubicBezTo>
                  <a:cubicBezTo>
                    <a:pt x="15544" y="22255"/>
                    <a:pt x="16914" y="18900"/>
                    <a:pt x="18078" y="15841"/>
                  </a:cubicBezTo>
                  <a:cubicBezTo>
                    <a:pt x="19242" y="12760"/>
                    <a:pt x="20269" y="9975"/>
                    <a:pt x="21091" y="7624"/>
                  </a:cubicBezTo>
                  <a:cubicBezTo>
                    <a:pt x="21912" y="5296"/>
                    <a:pt x="22552" y="3379"/>
                    <a:pt x="22985" y="2055"/>
                  </a:cubicBezTo>
                  <a:cubicBezTo>
                    <a:pt x="23213" y="1416"/>
                    <a:pt x="23373" y="891"/>
                    <a:pt x="23487" y="548"/>
                  </a:cubicBezTo>
                  <a:lnTo>
                    <a:pt x="23624" y="138"/>
                  </a:lnTo>
                  <a:cubicBezTo>
                    <a:pt x="23624" y="92"/>
                    <a:pt x="23647" y="46"/>
                    <a:pt x="23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65"/>
            <p:cNvSpPr/>
            <p:nvPr/>
          </p:nvSpPr>
          <p:spPr>
            <a:xfrm>
              <a:off x="970800" y="2753925"/>
              <a:ext cx="543275" cy="100300"/>
            </a:xfrm>
            <a:custGeom>
              <a:avLst/>
              <a:gdLst/>
              <a:ahLst/>
              <a:cxnLst/>
              <a:rect l="l" t="t" r="r" b="b"/>
              <a:pathLst>
                <a:path w="21731" h="4012" extrusionOk="0">
                  <a:moveTo>
                    <a:pt x="1" y="0"/>
                  </a:moveTo>
                  <a:cubicBezTo>
                    <a:pt x="69" y="23"/>
                    <a:pt x="138" y="46"/>
                    <a:pt x="229" y="69"/>
                  </a:cubicBezTo>
                  <a:lnTo>
                    <a:pt x="845" y="251"/>
                  </a:lnTo>
                  <a:lnTo>
                    <a:pt x="3128" y="868"/>
                  </a:lnTo>
                  <a:cubicBezTo>
                    <a:pt x="5045" y="1393"/>
                    <a:pt x="7738" y="2123"/>
                    <a:pt x="10729" y="2762"/>
                  </a:cubicBezTo>
                  <a:cubicBezTo>
                    <a:pt x="12235" y="3059"/>
                    <a:pt x="13650" y="3333"/>
                    <a:pt x="14974" y="3515"/>
                  </a:cubicBezTo>
                  <a:cubicBezTo>
                    <a:pt x="16298" y="3698"/>
                    <a:pt x="17485" y="3835"/>
                    <a:pt x="18489" y="3903"/>
                  </a:cubicBezTo>
                  <a:cubicBezTo>
                    <a:pt x="18991" y="3949"/>
                    <a:pt x="19448" y="3949"/>
                    <a:pt x="19836" y="3972"/>
                  </a:cubicBezTo>
                  <a:cubicBezTo>
                    <a:pt x="20224" y="3995"/>
                    <a:pt x="20566" y="3995"/>
                    <a:pt x="20863" y="3995"/>
                  </a:cubicBezTo>
                  <a:lnTo>
                    <a:pt x="21502" y="3995"/>
                  </a:lnTo>
                  <a:cubicBezTo>
                    <a:pt x="21536" y="4006"/>
                    <a:pt x="21576" y="4012"/>
                    <a:pt x="21616" y="4012"/>
                  </a:cubicBezTo>
                  <a:cubicBezTo>
                    <a:pt x="21656" y="4012"/>
                    <a:pt x="21696" y="4006"/>
                    <a:pt x="21730" y="3995"/>
                  </a:cubicBezTo>
                  <a:cubicBezTo>
                    <a:pt x="21662" y="3995"/>
                    <a:pt x="21571" y="3972"/>
                    <a:pt x="21502" y="3972"/>
                  </a:cubicBezTo>
                  <a:lnTo>
                    <a:pt x="20863" y="3949"/>
                  </a:lnTo>
                  <a:cubicBezTo>
                    <a:pt x="20589" y="3926"/>
                    <a:pt x="20247" y="3903"/>
                    <a:pt x="19836" y="3881"/>
                  </a:cubicBezTo>
                  <a:cubicBezTo>
                    <a:pt x="19448" y="3858"/>
                    <a:pt x="18991" y="3835"/>
                    <a:pt x="18489" y="3766"/>
                  </a:cubicBezTo>
                  <a:cubicBezTo>
                    <a:pt x="17508" y="3698"/>
                    <a:pt x="16298" y="3561"/>
                    <a:pt x="14997" y="3356"/>
                  </a:cubicBezTo>
                  <a:cubicBezTo>
                    <a:pt x="13696" y="3150"/>
                    <a:pt x="12258" y="2876"/>
                    <a:pt x="10774" y="2557"/>
                  </a:cubicBezTo>
                  <a:cubicBezTo>
                    <a:pt x="7784" y="1918"/>
                    <a:pt x="5114" y="1210"/>
                    <a:pt x="3173" y="731"/>
                  </a:cubicBezTo>
                  <a:lnTo>
                    <a:pt x="868" y="183"/>
                  </a:lnTo>
                  <a:lnTo>
                    <a:pt x="229" y="23"/>
                  </a:lnTo>
                  <a:cubicBezTo>
                    <a:pt x="160" y="23"/>
                    <a:pt x="92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65"/>
            <p:cNvSpPr/>
            <p:nvPr/>
          </p:nvSpPr>
          <p:spPr>
            <a:xfrm>
              <a:off x="945700" y="2814400"/>
              <a:ext cx="569525" cy="1194775"/>
            </a:xfrm>
            <a:custGeom>
              <a:avLst/>
              <a:gdLst/>
              <a:ahLst/>
              <a:cxnLst/>
              <a:rect l="l" t="t" r="r" b="b"/>
              <a:pathLst>
                <a:path w="22781" h="47791" extrusionOk="0">
                  <a:moveTo>
                    <a:pt x="22689" y="1"/>
                  </a:moveTo>
                  <a:cubicBezTo>
                    <a:pt x="22666" y="46"/>
                    <a:pt x="22666" y="92"/>
                    <a:pt x="22643" y="138"/>
                  </a:cubicBezTo>
                  <a:lnTo>
                    <a:pt x="22643" y="571"/>
                  </a:lnTo>
                  <a:cubicBezTo>
                    <a:pt x="22666" y="959"/>
                    <a:pt x="22666" y="1507"/>
                    <a:pt x="22666" y="2215"/>
                  </a:cubicBezTo>
                  <a:cubicBezTo>
                    <a:pt x="22666" y="2922"/>
                    <a:pt x="22666" y="3813"/>
                    <a:pt x="22575" y="4840"/>
                  </a:cubicBezTo>
                  <a:cubicBezTo>
                    <a:pt x="22506" y="5981"/>
                    <a:pt x="22324" y="7122"/>
                    <a:pt x="22004" y="8241"/>
                  </a:cubicBezTo>
                  <a:cubicBezTo>
                    <a:pt x="21821" y="8880"/>
                    <a:pt x="21593" y="9496"/>
                    <a:pt x="21319" y="10112"/>
                  </a:cubicBezTo>
                  <a:cubicBezTo>
                    <a:pt x="21159" y="10409"/>
                    <a:pt x="21000" y="10729"/>
                    <a:pt x="20817" y="11048"/>
                  </a:cubicBezTo>
                  <a:cubicBezTo>
                    <a:pt x="20612" y="11345"/>
                    <a:pt x="20406" y="11664"/>
                    <a:pt x="20201" y="11961"/>
                  </a:cubicBezTo>
                  <a:cubicBezTo>
                    <a:pt x="19767" y="12600"/>
                    <a:pt x="19288" y="13217"/>
                    <a:pt x="18877" y="13901"/>
                  </a:cubicBezTo>
                  <a:cubicBezTo>
                    <a:pt x="18420" y="14609"/>
                    <a:pt x="18101" y="15385"/>
                    <a:pt x="17895" y="16207"/>
                  </a:cubicBezTo>
                  <a:cubicBezTo>
                    <a:pt x="17485" y="17873"/>
                    <a:pt x="17553" y="19699"/>
                    <a:pt x="16800" y="21388"/>
                  </a:cubicBezTo>
                  <a:cubicBezTo>
                    <a:pt x="16047" y="23077"/>
                    <a:pt x="14540" y="24355"/>
                    <a:pt x="13444" y="25999"/>
                  </a:cubicBezTo>
                  <a:cubicBezTo>
                    <a:pt x="12897" y="26820"/>
                    <a:pt x="12554" y="27756"/>
                    <a:pt x="12486" y="28761"/>
                  </a:cubicBezTo>
                  <a:cubicBezTo>
                    <a:pt x="12463" y="29696"/>
                    <a:pt x="12554" y="30655"/>
                    <a:pt x="12737" y="31568"/>
                  </a:cubicBezTo>
                  <a:cubicBezTo>
                    <a:pt x="12897" y="32458"/>
                    <a:pt x="12965" y="33371"/>
                    <a:pt x="12897" y="34261"/>
                  </a:cubicBezTo>
                  <a:cubicBezTo>
                    <a:pt x="12851" y="34695"/>
                    <a:pt x="12714" y="35106"/>
                    <a:pt x="12554" y="35494"/>
                  </a:cubicBezTo>
                  <a:cubicBezTo>
                    <a:pt x="12372" y="35882"/>
                    <a:pt x="12121" y="36224"/>
                    <a:pt x="11847" y="36521"/>
                  </a:cubicBezTo>
                  <a:cubicBezTo>
                    <a:pt x="11253" y="37115"/>
                    <a:pt x="10591" y="37594"/>
                    <a:pt x="9884" y="38005"/>
                  </a:cubicBezTo>
                  <a:cubicBezTo>
                    <a:pt x="9199" y="38393"/>
                    <a:pt x="8560" y="38849"/>
                    <a:pt x="7921" y="39329"/>
                  </a:cubicBezTo>
                  <a:cubicBezTo>
                    <a:pt x="7647" y="39580"/>
                    <a:pt x="7373" y="39831"/>
                    <a:pt x="7145" y="40128"/>
                  </a:cubicBezTo>
                  <a:cubicBezTo>
                    <a:pt x="6916" y="40401"/>
                    <a:pt x="6711" y="40721"/>
                    <a:pt x="6528" y="41018"/>
                  </a:cubicBezTo>
                  <a:cubicBezTo>
                    <a:pt x="6209" y="41634"/>
                    <a:pt x="5935" y="42250"/>
                    <a:pt x="5684" y="42867"/>
                  </a:cubicBezTo>
                  <a:cubicBezTo>
                    <a:pt x="5205" y="44053"/>
                    <a:pt x="4817" y="45172"/>
                    <a:pt x="4177" y="45971"/>
                  </a:cubicBezTo>
                  <a:cubicBezTo>
                    <a:pt x="3652" y="46656"/>
                    <a:pt x="2945" y="47203"/>
                    <a:pt x="2146" y="47523"/>
                  </a:cubicBezTo>
                  <a:cubicBezTo>
                    <a:pt x="1832" y="47666"/>
                    <a:pt x="1492" y="47737"/>
                    <a:pt x="1152" y="47737"/>
                  </a:cubicBezTo>
                  <a:cubicBezTo>
                    <a:pt x="948" y="47737"/>
                    <a:pt x="745" y="47711"/>
                    <a:pt x="548" y="47660"/>
                  </a:cubicBezTo>
                  <a:cubicBezTo>
                    <a:pt x="411" y="47637"/>
                    <a:pt x="274" y="47591"/>
                    <a:pt x="137" y="47523"/>
                  </a:cubicBezTo>
                  <a:lnTo>
                    <a:pt x="0" y="47477"/>
                  </a:lnTo>
                  <a:lnTo>
                    <a:pt x="0" y="47477"/>
                  </a:lnTo>
                  <a:cubicBezTo>
                    <a:pt x="46" y="47500"/>
                    <a:pt x="92" y="47523"/>
                    <a:pt x="137" y="47546"/>
                  </a:cubicBezTo>
                  <a:cubicBezTo>
                    <a:pt x="251" y="47614"/>
                    <a:pt x="388" y="47660"/>
                    <a:pt x="525" y="47705"/>
                  </a:cubicBezTo>
                  <a:cubicBezTo>
                    <a:pt x="747" y="47761"/>
                    <a:pt x="973" y="47790"/>
                    <a:pt x="1198" y="47790"/>
                  </a:cubicBezTo>
                  <a:cubicBezTo>
                    <a:pt x="1528" y="47790"/>
                    <a:pt x="1856" y="47727"/>
                    <a:pt x="2169" y="47591"/>
                  </a:cubicBezTo>
                  <a:cubicBezTo>
                    <a:pt x="2990" y="47272"/>
                    <a:pt x="3721" y="46724"/>
                    <a:pt x="4269" y="46039"/>
                  </a:cubicBezTo>
                  <a:cubicBezTo>
                    <a:pt x="4931" y="45218"/>
                    <a:pt x="5342" y="44122"/>
                    <a:pt x="5821" y="42935"/>
                  </a:cubicBezTo>
                  <a:cubicBezTo>
                    <a:pt x="6277" y="41748"/>
                    <a:pt x="6848" y="40401"/>
                    <a:pt x="8012" y="39466"/>
                  </a:cubicBezTo>
                  <a:cubicBezTo>
                    <a:pt x="8628" y="38986"/>
                    <a:pt x="9290" y="38553"/>
                    <a:pt x="9952" y="38165"/>
                  </a:cubicBezTo>
                  <a:cubicBezTo>
                    <a:pt x="10683" y="37731"/>
                    <a:pt x="11345" y="37229"/>
                    <a:pt x="11961" y="36658"/>
                  </a:cubicBezTo>
                  <a:cubicBezTo>
                    <a:pt x="12258" y="36339"/>
                    <a:pt x="12509" y="35973"/>
                    <a:pt x="12714" y="35585"/>
                  </a:cubicBezTo>
                  <a:cubicBezTo>
                    <a:pt x="12897" y="35174"/>
                    <a:pt x="13034" y="34741"/>
                    <a:pt x="13102" y="34284"/>
                  </a:cubicBezTo>
                  <a:cubicBezTo>
                    <a:pt x="13171" y="33371"/>
                    <a:pt x="13102" y="32458"/>
                    <a:pt x="12942" y="31545"/>
                  </a:cubicBezTo>
                  <a:cubicBezTo>
                    <a:pt x="12760" y="30632"/>
                    <a:pt x="12668" y="29696"/>
                    <a:pt x="12691" y="28761"/>
                  </a:cubicBezTo>
                  <a:cubicBezTo>
                    <a:pt x="12760" y="27802"/>
                    <a:pt x="13079" y="26889"/>
                    <a:pt x="13627" y="26113"/>
                  </a:cubicBezTo>
                  <a:cubicBezTo>
                    <a:pt x="14700" y="24492"/>
                    <a:pt x="16252" y="23214"/>
                    <a:pt x="16982" y="21456"/>
                  </a:cubicBezTo>
                  <a:cubicBezTo>
                    <a:pt x="17736" y="19722"/>
                    <a:pt x="17736" y="17896"/>
                    <a:pt x="18078" y="16252"/>
                  </a:cubicBezTo>
                  <a:cubicBezTo>
                    <a:pt x="18443" y="14586"/>
                    <a:pt x="19493" y="13308"/>
                    <a:pt x="20338" y="12052"/>
                  </a:cubicBezTo>
                  <a:cubicBezTo>
                    <a:pt x="20566" y="11756"/>
                    <a:pt x="20771" y="11436"/>
                    <a:pt x="20954" y="11117"/>
                  </a:cubicBezTo>
                  <a:cubicBezTo>
                    <a:pt x="21137" y="10820"/>
                    <a:pt x="21296" y="10477"/>
                    <a:pt x="21456" y="10181"/>
                  </a:cubicBezTo>
                  <a:cubicBezTo>
                    <a:pt x="21753" y="9564"/>
                    <a:pt x="21981" y="8925"/>
                    <a:pt x="22164" y="8263"/>
                  </a:cubicBezTo>
                  <a:cubicBezTo>
                    <a:pt x="22460" y="7145"/>
                    <a:pt x="22643" y="6004"/>
                    <a:pt x="22712" y="4840"/>
                  </a:cubicBezTo>
                  <a:cubicBezTo>
                    <a:pt x="22757" y="3835"/>
                    <a:pt x="22780" y="2945"/>
                    <a:pt x="22757" y="2215"/>
                  </a:cubicBezTo>
                  <a:cubicBezTo>
                    <a:pt x="22734" y="1507"/>
                    <a:pt x="22712" y="959"/>
                    <a:pt x="22712" y="571"/>
                  </a:cubicBezTo>
                  <a:cubicBezTo>
                    <a:pt x="22689" y="389"/>
                    <a:pt x="22689" y="252"/>
                    <a:pt x="22689" y="138"/>
                  </a:cubicBezTo>
                  <a:cubicBezTo>
                    <a:pt x="22689" y="92"/>
                    <a:pt x="22689" y="46"/>
                    <a:pt x="226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1" name="Google Shape;4581;p65">
            <a:hlinkClick r:id="rId10" action="ppaction://hlinksldjump"/>
          </p:cNvPr>
          <p:cNvSpPr txBox="1"/>
          <p:nvPr/>
        </p:nvSpPr>
        <p:spPr>
          <a:xfrm rot="5400000">
            <a:off x="8606461" y="311302"/>
            <a:ext cx="72467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4582" name="Google Shape;4582;p65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" name="Google Shape;4587;p66"/>
          <p:cNvSpPr txBox="1">
            <a:spLocks noGrp="1"/>
          </p:cNvSpPr>
          <p:nvPr>
            <p:ph type="ctrTitle"/>
          </p:nvPr>
        </p:nvSpPr>
        <p:spPr>
          <a:xfrm>
            <a:off x="2656200" y="532775"/>
            <a:ext cx="3831600" cy="48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588" name="Google Shape;4588;p66"/>
          <p:cNvSpPr txBox="1">
            <a:spLocks noGrp="1"/>
          </p:cNvSpPr>
          <p:nvPr>
            <p:ph type="subTitle" idx="1"/>
          </p:nvPr>
        </p:nvSpPr>
        <p:spPr>
          <a:xfrm>
            <a:off x="2949900" y="1661648"/>
            <a:ext cx="3244200" cy="103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4589" name="Google Shape;4589;p66">
            <a:hlinkClick r:id="rId3" action="ppaction://hlinksldjump"/>
          </p:cNvPr>
          <p:cNvSpPr/>
          <p:nvPr/>
        </p:nvSpPr>
        <p:spPr>
          <a:xfrm>
            <a:off x="3799500" y="3758650"/>
            <a:ext cx="1545000" cy="438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0" name="Google Shape;4590;p66">
            <a:hlinkClick r:id="rId3" action="ppaction://hlinksldjump"/>
          </p:cNvPr>
          <p:cNvSpPr txBox="1"/>
          <p:nvPr/>
        </p:nvSpPr>
        <p:spPr>
          <a:xfrm>
            <a:off x="3837000" y="3813700"/>
            <a:ext cx="14700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UPLOAD</a:t>
            </a:r>
            <a:endParaRPr sz="16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591" name="Google Shape;4591;p66"/>
          <p:cNvSpPr txBox="1"/>
          <p:nvPr/>
        </p:nvSpPr>
        <p:spPr>
          <a:xfrm>
            <a:off x="2724750" y="3347109"/>
            <a:ext cx="36945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Quicksand"/>
                <a:ea typeface="Quicksand"/>
                <a:cs typeface="Quicksand"/>
                <a:sym typeface="Quicksand"/>
              </a:rPr>
              <a:t>Please keep this slide for attribution</a:t>
            </a:r>
            <a:endParaRPr sz="1200" b="1" dirty="0">
              <a:solidFill>
                <a:schemeClr val="lt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4592" name="Google Shape;4592;p66"/>
          <p:cNvGrpSpPr/>
          <p:nvPr/>
        </p:nvGrpSpPr>
        <p:grpSpPr>
          <a:xfrm>
            <a:off x="3727599" y="1247353"/>
            <a:ext cx="1688820" cy="356340"/>
            <a:chOff x="3113737" y="4600803"/>
            <a:chExt cx="1688820" cy="356340"/>
          </a:xfrm>
        </p:grpSpPr>
        <p:grpSp>
          <p:nvGrpSpPr>
            <p:cNvPr id="4593" name="Google Shape;4593;p66"/>
            <p:cNvGrpSpPr/>
            <p:nvPr/>
          </p:nvGrpSpPr>
          <p:grpSpPr>
            <a:xfrm>
              <a:off x="3113737" y="4603508"/>
              <a:ext cx="375421" cy="353610"/>
              <a:chOff x="2870687" y="3796508"/>
              <a:chExt cx="375421" cy="353610"/>
            </a:xfrm>
          </p:grpSpPr>
          <p:sp>
            <p:nvSpPr>
              <p:cNvPr id="4594" name="Google Shape;4594;p66"/>
              <p:cNvSpPr/>
              <p:nvPr/>
            </p:nvSpPr>
            <p:spPr>
              <a:xfrm>
                <a:off x="2884169" y="3802104"/>
                <a:ext cx="342522" cy="342418"/>
              </a:xfrm>
              <a:custGeom>
                <a:avLst/>
                <a:gdLst/>
                <a:ahLst/>
                <a:cxnLst/>
                <a:rect l="l" t="t" r="r" b="b"/>
                <a:pathLst>
                  <a:path w="13160" h="13156" extrusionOk="0">
                    <a:moveTo>
                      <a:pt x="6580" y="1"/>
                    </a:moveTo>
                    <a:cubicBezTo>
                      <a:pt x="2949" y="1"/>
                      <a:pt x="0" y="2945"/>
                      <a:pt x="0" y="6580"/>
                    </a:cubicBezTo>
                    <a:cubicBezTo>
                      <a:pt x="0" y="10211"/>
                      <a:pt x="2949" y="13156"/>
                      <a:pt x="6580" y="13156"/>
                    </a:cubicBezTo>
                    <a:cubicBezTo>
                      <a:pt x="10214" y="13156"/>
                      <a:pt x="13159" y="10211"/>
                      <a:pt x="13159" y="6580"/>
                    </a:cubicBezTo>
                    <a:cubicBezTo>
                      <a:pt x="13159" y="2945"/>
                      <a:pt x="10214" y="1"/>
                      <a:pt x="65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66"/>
              <p:cNvSpPr/>
              <p:nvPr/>
            </p:nvSpPr>
            <p:spPr>
              <a:xfrm>
                <a:off x="3033072" y="3802104"/>
                <a:ext cx="199657" cy="342522"/>
              </a:xfrm>
              <a:custGeom>
                <a:avLst/>
                <a:gdLst/>
                <a:ahLst/>
                <a:cxnLst/>
                <a:rect l="l" t="t" r="r" b="b"/>
                <a:pathLst>
                  <a:path w="7671" h="13160" extrusionOk="0">
                    <a:moveTo>
                      <a:pt x="859" y="1"/>
                    </a:moveTo>
                    <a:cubicBezTo>
                      <a:pt x="574" y="1"/>
                      <a:pt x="285" y="18"/>
                      <a:pt x="0" y="57"/>
                    </a:cubicBezTo>
                    <a:cubicBezTo>
                      <a:pt x="3276" y="486"/>
                      <a:pt x="5721" y="3276"/>
                      <a:pt x="5721" y="6580"/>
                    </a:cubicBezTo>
                    <a:cubicBezTo>
                      <a:pt x="5721" y="9880"/>
                      <a:pt x="3276" y="12670"/>
                      <a:pt x="0" y="13103"/>
                    </a:cubicBezTo>
                    <a:cubicBezTo>
                      <a:pt x="290" y="13141"/>
                      <a:pt x="578" y="13160"/>
                      <a:pt x="863" y="13160"/>
                    </a:cubicBezTo>
                    <a:cubicBezTo>
                      <a:pt x="4274" y="13160"/>
                      <a:pt x="7190" y="10510"/>
                      <a:pt x="7421" y="7009"/>
                    </a:cubicBezTo>
                    <a:cubicBezTo>
                      <a:pt x="7670" y="3216"/>
                      <a:pt x="4659" y="4"/>
                      <a:pt x="8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66"/>
              <p:cNvSpPr/>
              <p:nvPr/>
            </p:nvSpPr>
            <p:spPr>
              <a:xfrm>
                <a:off x="2943772" y="3876569"/>
                <a:ext cx="186123" cy="267953"/>
              </a:xfrm>
              <a:custGeom>
                <a:avLst/>
                <a:gdLst/>
                <a:ahLst/>
                <a:cxnLst/>
                <a:rect l="l" t="t" r="r" b="b"/>
                <a:pathLst>
                  <a:path w="7151" h="10295" extrusionOk="0">
                    <a:moveTo>
                      <a:pt x="6007" y="0"/>
                    </a:moveTo>
                    <a:cubicBezTo>
                      <a:pt x="3952" y="0"/>
                      <a:pt x="2003" y="1664"/>
                      <a:pt x="2003" y="3719"/>
                    </a:cubicBezTo>
                    <a:lnTo>
                      <a:pt x="2003" y="4008"/>
                    </a:lnTo>
                    <a:lnTo>
                      <a:pt x="1" y="4008"/>
                    </a:lnTo>
                    <a:lnTo>
                      <a:pt x="1" y="6010"/>
                    </a:lnTo>
                    <a:lnTo>
                      <a:pt x="2003" y="6010"/>
                    </a:lnTo>
                    <a:lnTo>
                      <a:pt x="2003" y="9894"/>
                    </a:lnTo>
                    <a:cubicBezTo>
                      <a:pt x="2643" y="10133"/>
                      <a:pt x="3318" y="10267"/>
                      <a:pt x="4005" y="10295"/>
                    </a:cubicBezTo>
                    <a:lnTo>
                      <a:pt x="4005" y="6010"/>
                    </a:lnTo>
                    <a:lnTo>
                      <a:pt x="7150" y="6010"/>
                    </a:lnTo>
                    <a:lnTo>
                      <a:pt x="7150" y="4008"/>
                    </a:lnTo>
                    <a:lnTo>
                      <a:pt x="4005" y="4008"/>
                    </a:lnTo>
                    <a:lnTo>
                      <a:pt x="4005" y="3719"/>
                    </a:lnTo>
                    <a:cubicBezTo>
                      <a:pt x="4005" y="2614"/>
                      <a:pt x="4898" y="2006"/>
                      <a:pt x="6007" y="2006"/>
                    </a:cubicBezTo>
                    <a:lnTo>
                      <a:pt x="7150" y="2006"/>
                    </a:lnTo>
                    <a:lnTo>
                      <a:pt x="715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66"/>
              <p:cNvSpPr/>
              <p:nvPr/>
            </p:nvSpPr>
            <p:spPr>
              <a:xfrm>
                <a:off x="2870687" y="3796508"/>
                <a:ext cx="375421" cy="353610"/>
              </a:xfrm>
              <a:custGeom>
                <a:avLst/>
                <a:gdLst/>
                <a:ahLst/>
                <a:cxnLst/>
                <a:rect l="l" t="t" r="r" b="b"/>
                <a:pathLst>
                  <a:path w="14424" h="13586" extrusionOk="0">
                    <a:moveTo>
                      <a:pt x="7101" y="0"/>
                    </a:moveTo>
                    <a:cubicBezTo>
                      <a:pt x="6858" y="0"/>
                      <a:pt x="6614" y="13"/>
                      <a:pt x="6369" y="40"/>
                    </a:cubicBezTo>
                    <a:cubicBezTo>
                      <a:pt x="4325" y="261"/>
                      <a:pt x="2488" y="1394"/>
                      <a:pt x="1380" y="3125"/>
                    </a:cubicBezTo>
                    <a:cubicBezTo>
                      <a:pt x="268" y="4856"/>
                      <a:pt x="1" y="6996"/>
                      <a:pt x="655" y="8948"/>
                    </a:cubicBezTo>
                    <a:cubicBezTo>
                      <a:pt x="1306" y="10898"/>
                      <a:pt x="2809" y="12446"/>
                      <a:pt x="4737" y="13163"/>
                    </a:cubicBezTo>
                    <a:cubicBezTo>
                      <a:pt x="4761" y="13172"/>
                      <a:pt x="4785" y="13176"/>
                      <a:pt x="4810" y="13176"/>
                    </a:cubicBezTo>
                    <a:cubicBezTo>
                      <a:pt x="4875" y="13176"/>
                      <a:pt x="4938" y="13146"/>
                      <a:pt x="4979" y="13090"/>
                    </a:cubicBezTo>
                    <a:cubicBezTo>
                      <a:pt x="5011" y="13051"/>
                      <a:pt x="5025" y="13005"/>
                      <a:pt x="5025" y="12956"/>
                    </a:cubicBezTo>
                    <a:lnTo>
                      <a:pt x="5025" y="9078"/>
                    </a:lnTo>
                    <a:cubicBezTo>
                      <a:pt x="5025" y="8962"/>
                      <a:pt x="4930" y="8864"/>
                      <a:pt x="4811" y="8864"/>
                    </a:cubicBezTo>
                    <a:lnTo>
                      <a:pt x="3023" y="8864"/>
                    </a:lnTo>
                    <a:lnTo>
                      <a:pt x="3023" y="7291"/>
                    </a:lnTo>
                    <a:lnTo>
                      <a:pt x="4811" y="7291"/>
                    </a:lnTo>
                    <a:cubicBezTo>
                      <a:pt x="4927" y="7291"/>
                      <a:pt x="5025" y="7196"/>
                      <a:pt x="5025" y="7076"/>
                    </a:cubicBezTo>
                    <a:lnTo>
                      <a:pt x="5025" y="6791"/>
                    </a:lnTo>
                    <a:cubicBezTo>
                      <a:pt x="5025" y="4923"/>
                      <a:pt x="6795" y="3287"/>
                      <a:pt x="8815" y="3287"/>
                    </a:cubicBezTo>
                    <a:lnTo>
                      <a:pt x="9743" y="3287"/>
                    </a:lnTo>
                    <a:lnTo>
                      <a:pt x="9743" y="4860"/>
                    </a:lnTo>
                    <a:lnTo>
                      <a:pt x="8815" y="4860"/>
                    </a:lnTo>
                    <a:cubicBezTo>
                      <a:pt x="8209" y="4860"/>
                      <a:pt x="7657" y="5036"/>
                      <a:pt x="7263" y="5352"/>
                    </a:cubicBezTo>
                    <a:cubicBezTo>
                      <a:pt x="6827" y="5704"/>
                      <a:pt x="6598" y="6200"/>
                      <a:pt x="6598" y="6791"/>
                    </a:cubicBezTo>
                    <a:lnTo>
                      <a:pt x="6598" y="7076"/>
                    </a:lnTo>
                    <a:cubicBezTo>
                      <a:pt x="6598" y="7196"/>
                      <a:pt x="6693" y="7291"/>
                      <a:pt x="6813" y="7291"/>
                    </a:cubicBezTo>
                    <a:lnTo>
                      <a:pt x="7657" y="7291"/>
                    </a:lnTo>
                    <a:cubicBezTo>
                      <a:pt x="7777" y="7291"/>
                      <a:pt x="7872" y="7196"/>
                      <a:pt x="7872" y="7076"/>
                    </a:cubicBezTo>
                    <a:cubicBezTo>
                      <a:pt x="7872" y="6960"/>
                      <a:pt x="7777" y="6862"/>
                      <a:pt x="7657" y="6862"/>
                    </a:cubicBezTo>
                    <a:lnTo>
                      <a:pt x="7027" y="6862"/>
                    </a:lnTo>
                    <a:lnTo>
                      <a:pt x="7027" y="6791"/>
                    </a:lnTo>
                    <a:cubicBezTo>
                      <a:pt x="7027" y="5683"/>
                      <a:pt x="7988" y="5289"/>
                      <a:pt x="8815" y="5289"/>
                    </a:cubicBezTo>
                    <a:lnTo>
                      <a:pt x="9958" y="5289"/>
                    </a:lnTo>
                    <a:cubicBezTo>
                      <a:pt x="10074" y="5289"/>
                      <a:pt x="10173" y="5194"/>
                      <a:pt x="10173" y="5074"/>
                    </a:cubicBezTo>
                    <a:lnTo>
                      <a:pt x="10173" y="3072"/>
                    </a:lnTo>
                    <a:cubicBezTo>
                      <a:pt x="10173" y="2953"/>
                      <a:pt x="10074" y="2858"/>
                      <a:pt x="9958" y="2858"/>
                    </a:cubicBezTo>
                    <a:lnTo>
                      <a:pt x="8815" y="2858"/>
                    </a:lnTo>
                    <a:cubicBezTo>
                      <a:pt x="7766" y="2858"/>
                      <a:pt x="6704" y="3277"/>
                      <a:pt x="5898" y="4001"/>
                    </a:cubicBezTo>
                    <a:cubicBezTo>
                      <a:pt x="5057" y="4761"/>
                      <a:pt x="4596" y="5750"/>
                      <a:pt x="4596" y="6791"/>
                    </a:cubicBezTo>
                    <a:lnTo>
                      <a:pt x="4596" y="6862"/>
                    </a:lnTo>
                    <a:lnTo>
                      <a:pt x="2809" y="6862"/>
                    </a:lnTo>
                    <a:cubicBezTo>
                      <a:pt x="2689" y="6862"/>
                      <a:pt x="2594" y="6957"/>
                      <a:pt x="2594" y="7076"/>
                    </a:cubicBezTo>
                    <a:lnTo>
                      <a:pt x="2594" y="9078"/>
                    </a:lnTo>
                    <a:cubicBezTo>
                      <a:pt x="2594" y="9198"/>
                      <a:pt x="2689" y="9293"/>
                      <a:pt x="2809" y="9293"/>
                    </a:cubicBezTo>
                    <a:lnTo>
                      <a:pt x="4596" y="9293"/>
                    </a:lnTo>
                    <a:lnTo>
                      <a:pt x="4596" y="12643"/>
                    </a:lnTo>
                    <a:cubicBezTo>
                      <a:pt x="2256" y="11636"/>
                      <a:pt x="740" y="9335"/>
                      <a:pt x="733" y="6791"/>
                    </a:cubicBezTo>
                    <a:cubicBezTo>
                      <a:pt x="733" y="3280"/>
                      <a:pt x="3590" y="427"/>
                      <a:pt x="7098" y="427"/>
                    </a:cubicBezTo>
                    <a:cubicBezTo>
                      <a:pt x="10606" y="427"/>
                      <a:pt x="13459" y="3287"/>
                      <a:pt x="13459" y="6791"/>
                    </a:cubicBezTo>
                    <a:cubicBezTo>
                      <a:pt x="13459" y="10296"/>
                      <a:pt x="10606" y="13153"/>
                      <a:pt x="7098" y="13153"/>
                    </a:cubicBezTo>
                    <a:lnTo>
                      <a:pt x="7024" y="13153"/>
                    </a:lnTo>
                    <a:lnTo>
                      <a:pt x="7024" y="9297"/>
                    </a:lnTo>
                    <a:lnTo>
                      <a:pt x="9958" y="9297"/>
                    </a:lnTo>
                    <a:cubicBezTo>
                      <a:pt x="10074" y="9297"/>
                      <a:pt x="10173" y="9202"/>
                      <a:pt x="10173" y="9082"/>
                    </a:cubicBezTo>
                    <a:lnTo>
                      <a:pt x="10173" y="7080"/>
                    </a:lnTo>
                    <a:cubicBezTo>
                      <a:pt x="10173" y="6960"/>
                      <a:pt x="10074" y="6865"/>
                      <a:pt x="9958" y="6865"/>
                    </a:cubicBezTo>
                    <a:lnTo>
                      <a:pt x="8702" y="6865"/>
                    </a:lnTo>
                    <a:cubicBezTo>
                      <a:pt x="8582" y="6865"/>
                      <a:pt x="8487" y="6960"/>
                      <a:pt x="8487" y="7080"/>
                    </a:cubicBezTo>
                    <a:cubicBezTo>
                      <a:pt x="8487" y="7200"/>
                      <a:pt x="8582" y="7295"/>
                      <a:pt x="8702" y="7295"/>
                    </a:cubicBezTo>
                    <a:lnTo>
                      <a:pt x="9743" y="7295"/>
                    </a:lnTo>
                    <a:lnTo>
                      <a:pt x="9743" y="8867"/>
                    </a:lnTo>
                    <a:lnTo>
                      <a:pt x="6809" y="8867"/>
                    </a:lnTo>
                    <a:cubicBezTo>
                      <a:pt x="6693" y="8867"/>
                      <a:pt x="6594" y="8962"/>
                      <a:pt x="6594" y="9082"/>
                    </a:cubicBezTo>
                    <a:lnTo>
                      <a:pt x="6594" y="13367"/>
                    </a:lnTo>
                    <a:cubicBezTo>
                      <a:pt x="6594" y="13480"/>
                      <a:pt x="6686" y="13575"/>
                      <a:pt x="6802" y="13582"/>
                    </a:cubicBezTo>
                    <a:cubicBezTo>
                      <a:pt x="6908" y="13586"/>
                      <a:pt x="7003" y="13586"/>
                      <a:pt x="7098" y="13586"/>
                    </a:cubicBezTo>
                    <a:cubicBezTo>
                      <a:pt x="9842" y="13586"/>
                      <a:pt x="12319" y="11932"/>
                      <a:pt x="13371" y="9395"/>
                    </a:cubicBezTo>
                    <a:cubicBezTo>
                      <a:pt x="14423" y="6855"/>
                      <a:pt x="13843" y="3935"/>
                      <a:pt x="11900" y="1992"/>
                    </a:cubicBezTo>
                    <a:cubicBezTo>
                      <a:pt x="10621" y="710"/>
                      <a:pt x="8891" y="0"/>
                      <a:pt x="7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98" name="Google Shape;4598;p66"/>
            <p:cNvGrpSpPr/>
            <p:nvPr/>
          </p:nvGrpSpPr>
          <p:grpSpPr>
            <a:xfrm>
              <a:off x="3987480" y="4603534"/>
              <a:ext cx="372740" cy="353610"/>
              <a:chOff x="3744430" y="3796534"/>
              <a:chExt cx="372740" cy="353610"/>
            </a:xfrm>
          </p:grpSpPr>
          <p:sp>
            <p:nvSpPr>
              <p:cNvPr id="4599" name="Google Shape;4599;p66"/>
              <p:cNvSpPr/>
              <p:nvPr/>
            </p:nvSpPr>
            <p:spPr>
              <a:xfrm>
                <a:off x="3768713" y="3802104"/>
                <a:ext cx="342522" cy="342418"/>
              </a:xfrm>
              <a:custGeom>
                <a:avLst/>
                <a:gdLst/>
                <a:ahLst/>
                <a:cxnLst/>
                <a:rect l="l" t="t" r="r" b="b"/>
                <a:pathLst>
                  <a:path w="13160" h="13156" extrusionOk="0">
                    <a:moveTo>
                      <a:pt x="6580" y="1"/>
                    </a:moveTo>
                    <a:cubicBezTo>
                      <a:pt x="2945" y="1"/>
                      <a:pt x="0" y="2945"/>
                      <a:pt x="0" y="6580"/>
                    </a:cubicBezTo>
                    <a:cubicBezTo>
                      <a:pt x="0" y="10211"/>
                      <a:pt x="2945" y="13156"/>
                      <a:pt x="6580" y="13156"/>
                    </a:cubicBezTo>
                    <a:cubicBezTo>
                      <a:pt x="10211" y="13156"/>
                      <a:pt x="13159" y="10211"/>
                      <a:pt x="13159" y="6580"/>
                    </a:cubicBezTo>
                    <a:cubicBezTo>
                      <a:pt x="13159" y="2945"/>
                      <a:pt x="10211" y="1"/>
                      <a:pt x="65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66"/>
              <p:cNvSpPr/>
              <p:nvPr/>
            </p:nvSpPr>
            <p:spPr>
              <a:xfrm>
                <a:off x="3917617" y="3802104"/>
                <a:ext cx="199553" cy="342522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13160" extrusionOk="0">
                    <a:moveTo>
                      <a:pt x="859" y="1"/>
                    </a:moveTo>
                    <a:cubicBezTo>
                      <a:pt x="570" y="1"/>
                      <a:pt x="285" y="18"/>
                      <a:pt x="0" y="57"/>
                    </a:cubicBezTo>
                    <a:cubicBezTo>
                      <a:pt x="3272" y="486"/>
                      <a:pt x="5721" y="3276"/>
                      <a:pt x="5721" y="6580"/>
                    </a:cubicBezTo>
                    <a:cubicBezTo>
                      <a:pt x="5721" y="9880"/>
                      <a:pt x="3272" y="12670"/>
                      <a:pt x="0" y="13103"/>
                    </a:cubicBezTo>
                    <a:cubicBezTo>
                      <a:pt x="290" y="13141"/>
                      <a:pt x="578" y="13160"/>
                      <a:pt x="863" y="13160"/>
                    </a:cubicBezTo>
                    <a:cubicBezTo>
                      <a:pt x="4274" y="13160"/>
                      <a:pt x="7190" y="10510"/>
                      <a:pt x="7421" y="7009"/>
                    </a:cubicBezTo>
                    <a:cubicBezTo>
                      <a:pt x="7667" y="3216"/>
                      <a:pt x="4659" y="4"/>
                      <a:pt x="8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66"/>
              <p:cNvSpPr/>
              <p:nvPr/>
            </p:nvSpPr>
            <p:spPr>
              <a:xfrm>
                <a:off x="3850206" y="3943225"/>
                <a:ext cx="38026" cy="112387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4318" extrusionOk="0">
                    <a:moveTo>
                      <a:pt x="60" y="0"/>
                    </a:moveTo>
                    <a:cubicBezTo>
                      <a:pt x="29" y="0"/>
                      <a:pt x="0" y="25"/>
                      <a:pt x="0" y="57"/>
                    </a:cubicBezTo>
                    <a:lnTo>
                      <a:pt x="0" y="4261"/>
                    </a:lnTo>
                    <a:cubicBezTo>
                      <a:pt x="0" y="4293"/>
                      <a:pt x="29" y="4318"/>
                      <a:pt x="60" y="4318"/>
                    </a:cubicBezTo>
                    <a:lnTo>
                      <a:pt x="1404" y="4318"/>
                    </a:lnTo>
                    <a:cubicBezTo>
                      <a:pt x="1436" y="4318"/>
                      <a:pt x="1461" y="4293"/>
                      <a:pt x="1461" y="4261"/>
                    </a:cubicBezTo>
                    <a:lnTo>
                      <a:pt x="1461" y="57"/>
                    </a:lnTo>
                    <a:cubicBezTo>
                      <a:pt x="1461" y="25"/>
                      <a:pt x="1436" y="0"/>
                      <a:pt x="14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66"/>
              <p:cNvSpPr/>
              <p:nvPr/>
            </p:nvSpPr>
            <p:spPr>
              <a:xfrm>
                <a:off x="3835188" y="3876126"/>
                <a:ext cx="53044" cy="45522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1749" extrusionOk="0">
                    <a:moveTo>
                      <a:pt x="1160" y="1"/>
                    </a:moveTo>
                    <a:cubicBezTo>
                      <a:pt x="946" y="1"/>
                      <a:pt x="727" y="81"/>
                      <a:pt x="549" y="260"/>
                    </a:cubicBezTo>
                    <a:cubicBezTo>
                      <a:pt x="0" y="809"/>
                      <a:pt x="387" y="1748"/>
                      <a:pt x="1165" y="1748"/>
                    </a:cubicBezTo>
                    <a:cubicBezTo>
                      <a:pt x="1647" y="1748"/>
                      <a:pt x="2038" y="1358"/>
                      <a:pt x="2038" y="876"/>
                    </a:cubicBezTo>
                    <a:cubicBezTo>
                      <a:pt x="2038" y="350"/>
                      <a:pt x="1608" y="1"/>
                      <a:pt x="11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66"/>
              <p:cNvSpPr/>
              <p:nvPr/>
            </p:nvSpPr>
            <p:spPr>
              <a:xfrm>
                <a:off x="3924670" y="3943121"/>
                <a:ext cx="119805" cy="112491"/>
              </a:xfrm>
              <a:custGeom>
                <a:avLst/>
                <a:gdLst/>
                <a:ahLst/>
                <a:cxnLst/>
                <a:rect l="l" t="t" r="r" b="b"/>
                <a:pathLst>
                  <a:path w="4603" h="4322" extrusionOk="0">
                    <a:moveTo>
                      <a:pt x="70" y="1"/>
                    </a:moveTo>
                    <a:cubicBezTo>
                      <a:pt x="32" y="1"/>
                      <a:pt x="0" y="33"/>
                      <a:pt x="0" y="71"/>
                    </a:cubicBezTo>
                    <a:lnTo>
                      <a:pt x="0" y="4255"/>
                    </a:lnTo>
                    <a:cubicBezTo>
                      <a:pt x="0" y="4290"/>
                      <a:pt x="32" y="4322"/>
                      <a:pt x="70" y="4322"/>
                    </a:cubicBezTo>
                    <a:lnTo>
                      <a:pt x="1390" y="4322"/>
                    </a:lnTo>
                    <a:cubicBezTo>
                      <a:pt x="1429" y="4322"/>
                      <a:pt x="1460" y="4290"/>
                      <a:pt x="1460" y="4255"/>
                    </a:cubicBezTo>
                    <a:lnTo>
                      <a:pt x="1460" y="2766"/>
                    </a:lnTo>
                    <a:cubicBezTo>
                      <a:pt x="1460" y="2281"/>
                      <a:pt x="1569" y="1461"/>
                      <a:pt x="2301" y="1461"/>
                    </a:cubicBezTo>
                    <a:cubicBezTo>
                      <a:pt x="3036" y="1461"/>
                      <a:pt x="3146" y="2281"/>
                      <a:pt x="3146" y="2766"/>
                    </a:cubicBezTo>
                    <a:lnTo>
                      <a:pt x="3146" y="4255"/>
                    </a:lnTo>
                    <a:cubicBezTo>
                      <a:pt x="3146" y="4290"/>
                      <a:pt x="3177" y="4322"/>
                      <a:pt x="3216" y="4322"/>
                    </a:cubicBezTo>
                    <a:lnTo>
                      <a:pt x="4535" y="4322"/>
                    </a:lnTo>
                    <a:cubicBezTo>
                      <a:pt x="4574" y="4322"/>
                      <a:pt x="4602" y="4290"/>
                      <a:pt x="4602" y="4255"/>
                    </a:cubicBezTo>
                    <a:lnTo>
                      <a:pt x="4602" y="2306"/>
                    </a:lnTo>
                    <a:cubicBezTo>
                      <a:pt x="4602" y="1707"/>
                      <a:pt x="4433" y="1151"/>
                      <a:pt x="4127" y="743"/>
                    </a:cubicBezTo>
                    <a:cubicBezTo>
                      <a:pt x="3761" y="258"/>
                      <a:pt x="3230" y="4"/>
                      <a:pt x="2586" y="4"/>
                    </a:cubicBezTo>
                    <a:cubicBezTo>
                      <a:pt x="2581" y="4"/>
                      <a:pt x="2575" y="4"/>
                      <a:pt x="2569" y="4"/>
                    </a:cubicBezTo>
                    <a:cubicBezTo>
                      <a:pt x="2107" y="4"/>
                      <a:pt x="1656" y="148"/>
                      <a:pt x="1277" y="413"/>
                    </a:cubicBezTo>
                    <a:cubicBezTo>
                      <a:pt x="1265" y="420"/>
                      <a:pt x="1253" y="423"/>
                      <a:pt x="1240" y="423"/>
                    </a:cubicBezTo>
                    <a:cubicBezTo>
                      <a:pt x="1205" y="423"/>
                      <a:pt x="1172" y="396"/>
                      <a:pt x="1172" y="356"/>
                    </a:cubicBezTo>
                    <a:lnTo>
                      <a:pt x="1172" y="71"/>
                    </a:lnTo>
                    <a:cubicBezTo>
                      <a:pt x="1172" y="33"/>
                      <a:pt x="1140" y="1"/>
                      <a:pt x="11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66"/>
              <p:cNvSpPr/>
              <p:nvPr/>
            </p:nvSpPr>
            <p:spPr>
              <a:xfrm>
                <a:off x="3744430" y="3796534"/>
                <a:ext cx="372480" cy="35361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13586" extrusionOk="0">
                    <a:moveTo>
                      <a:pt x="7513" y="429"/>
                    </a:moveTo>
                    <a:cubicBezTo>
                      <a:pt x="11021" y="429"/>
                      <a:pt x="13878" y="3283"/>
                      <a:pt x="13878" y="6794"/>
                    </a:cubicBezTo>
                    <a:cubicBezTo>
                      <a:pt x="13878" y="10302"/>
                      <a:pt x="11021" y="13155"/>
                      <a:pt x="7513" y="13155"/>
                    </a:cubicBezTo>
                    <a:cubicBezTo>
                      <a:pt x="4005" y="13155"/>
                      <a:pt x="1148" y="10302"/>
                      <a:pt x="1148" y="6794"/>
                    </a:cubicBezTo>
                    <a:cubicBezTo>
                      <a:pt x="1148" y="3283"/>
                      <a:pt x="4005" y="429"/>
                      <a:pt x="7513" y="429"/>
                    </a:cubicBezTo>
                    <a:close/>
                    <a:moveTo>
                      <a:pt x="7512" y="1"/>
                    </a:moveTo>
                    <a:cubicBezTo>
                      <a:pt x="6205" y="1"/>
                      <a:pt x="4891" y="377"/>
                      <a:pt x="3741" y="1147"/>
                    </a:cubicBezTo>
                    <a:cubicBezTo>
                      <a:pt x="1046" y="2945"/>
                      <a:pt x="1" y="6400"/>
                      <a:pt x="1239" y="9391"/>
                    </a:cubicBezTo>
                    <a:cubicBezTo>
                      <a:pt x="2304" y="11966"/>
                      <a:pt x="4809" y="13586"/>
                      <a:pt x="7510" y="13586"/>
                    </a:cubicBezTo>
                    <a:cubicBezTo>
                      <a:pt x="7950" y="13586"/>
                      <a:pt x="8395" y="13543"/>
                      <a:pt x="8839" y="13454"/>
                    </a:cubicBezTo>
                    <a:cubicBezTo>
                      <a:pt x="12016" y="12821"/>
                      <a:pt x="14307" y="10035"/>
                      <a:pt x="14307" y="6794"/>
                    </a:cubicBezTo>
                    <a:cubicBezTo>
                      <a:pt x="14310" y="4989"/>
                      <a:pt x="13593" y="3261"/>
                      <a:pt x="12315" y="1991"/>
                    </a:cubicBezTo>
                    <a:cubicBezTo>
                      <a:pt x="11003" y="677"/>
                      <a:pt x="9264" y="1"/>
                      <a:pt x="7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66"/>
              <p:cNvSpPr/>
              <p:nvPr/>
            </p:nvSpPr>
            <p:spPr>
              <a:xfrm>
                <a:off x="3844974" y="3937993"/>
                <a:ext cx="48489" cy="122850"/>
              </a:xfrm>
              <a:custGeom>
                <a:avLst/>
                <a:gdLst/>
                <a:ahLst/>
                <a:cxnLst/>
                <a:rect l="l" t="t" r="r" b="b"/>
                <a:pathLst>
                  <a:path w="1863" h="4720" extrusionOk="0">
                    <a:moveTo>
                      <a:pt x="1433" y="430"/>
                    </a:moveTo>
                    <a:lnTo>
                      <a:pt x="1433" y="4290"/>
                    </a:lnTo>
                    <a:lnTo>
                      <a:pt x="430" y="4290"/>
                    </a:lnTo>
                    <a:lnTo>
                      <a:pt x="430" y="430"/>
                    </a:lnTo>
                    <a:close/>
                    <a:moveTo>
                      <a:pt x="216" y="1"/>
                    </a:moveTo>
                    <a:cubicBezTo>
                      <a:pt x="99" y="1"/>
                      <a:pt x="1" y="96"/>
                      <a:pt x="1" y="216"/>
                    </a:cubicBezTo>
                    <a:lnTo>
                      <a:pt x="1" y="4505"/>
                    </a:lnTo>
                    <a:cubicBezTo>
                      <a:pt x="1" y="4624"/>
                      <a:pt x="99" y="4719"/>
                      <a:pt x="216" y="4719"/>
                    </a:cubicBezTo>
                    <a:lnTo>
                      <a:pt x="1648" y="4719"/>
                    </a:lnTo>
                    <a:cubicBezTo>
                      <a:pt x="1767" y="4719"/>
                      <a:pt x="1862" y="4624"/>
                      <a:pt x="1862" y="4505"/>
                    </a:cubicBezTo>
                    <a:lnTo>
                      <a:pt x="1862" y="216"/>
                    </a:lnTo>
                    <a:cubicBezTo>
                      <a:pt x="1862" y="96"/>
                      <a:pt x="1767" y="1"/>
                      <a:pt x="16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66"/>
              <p:cNvSpPr/>
              <p:nvPr/>
            </p:nvSpPr>
            <p:spPr>
              <a:xfrm>
                <a:off x="3828134" y="3870973"/>
                <a:ext cx="65329" cy="55881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147" extrusionOk="0">
                    <a:moveTo>
                      <a:pt x="1431" y="427"/>
                    </a:moveTo>
                    <a:cubicBezTo>
                      <a:pt x="1762" y="427"/>
                      <a:pt x="2080" y="685"/>
                      <a:pt x="2080" y="1074"/>
                    </a:cubicBezTo>
                    <a:cubicBezTo>
                      <a:pt x="2080" y="1429"/>
                      <a:pt x="1791" y="1717"/>
                      <a:pt x="1436" y="1717"/>
                    </a:cubicBezTo>
                    <a:cubicBezTo>
                      <a:pt x="863" y="1717"/>
                      <a:pt x="574" y="1024"/>
                      <a:pt x="982" y="616"/>
                    </a:cubicBezTo>
                    <a:cubicBezTo>
                      <a:pt x="1113" y="486"/>
                      <a:pt x="1273" y="427"/>
                      <a:pt x="1431" y="427"/>
                    </a:cubicBezTo>
                    <a:close/>
                    <a:moveTo>
                      <a:pt x="1436" y="0"/>
                    </a:moveTo>
                    <a:cubicBezTo>
                      <a:pt x="479" y="0"/>
                      <a:pt x="1" y="1154"/>
                      <a:pt x="676" y="1830"/>
                    </a:cubicBezTo>
                    <a:cubicBezTo>
                      <a:pt x="895" y="2049"/>
                      <a:pt x="1165" y="2147"/>
                      <a:pt x="1429" y="2147"/>
                    </a:cubicBezTo>
                    <a:cubicBezTo>
                      <a:pt x="1980" y="2147"/>
                      <a:pt x="2509" y="1720"/>
                      <a:pt x="2509" y="1074"/>
                    </a:cubicBezTo>
                    <a:cubicBezTo>
                      <a:pt x="2509" y="482"/>
                      <a:pt x="2027" y="0"/>
                      <a:pt x="14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66"/>
              <p:cNvSpPr/>
              <p:nvPr/>
            </p:nvSpPr>
            <p:spPr>
              <a:xfrm>
                <a:off x="3919439" y="3937993"/>
                <a:ext cx="130346" cy="122850"/>
              </a:xfrm>
              <a:custGeom>
                <a:avLst/>
                <a:gdLst/>
                <a:ahLst/>
                <a:cxnLst/>
                <a:rect l="l" t="t" r="r" b="b"/>
                <a:pathLst>
                  <a:path w="5008" h="4720" extrusionOk="0">
                    <a:moveTo>
                      <a:pt x="215" y="1"/>
                    </a:moveTo>
                    <a:cubicBezTo>
                      <a:pt x="99" y="1"/>
                      <a:pt x="0" y="96"/>
                      <a:pt x="0" y="216"/>
                    </a:cubicBezTo>
                    <a:lnTo>
                      <a:pt x="0" y="4505"/>
                    </a:lnTo>
                    <a:cubicBezTo>
                      <a:pt x="0" y="4624"/>
                      <a:pt x="99" y="4719"/>
                      <a:pt x="215" y="4719"/>
                    </a:cubicBezTo>
                    <a:lnTo>
                      <a:pt x="1647" y="4719"/>
                    </a:lnTo>
                    <a:cubicBezTo>
                      <a:pt x="1767" y="4719"/>
                      <a:pt x="1862" y="4624"/>
                      <a:pt x="1862" y="4505"/>
                    </a:cubicBezTo>
                    <a:lnTo>
                      <a:pt x="1862" y="2963"/>
                    </a:lnTo>
                    <a:cubicBezTo>
                      <a:pt x="1862" y="2460"/>
                      <a:pt x="1974" y="1859"/>
                      <a:pt x="2506" y="1859"/>
                    </a:cubicBezTo>
                    <a:cubicBezTo>
                      <a:pt x="2900" y="1859"/>
                      <a:pt x="3065" y="2193"/>
                      <a:pt x="3121" y="2573"/>
                    </a:cubicBezTo>
                    <a:cubicBezTo>
                      <a:pt x="3135" y="2678"/>
                      <a:pt x="3227" y="2756"/>
                      <a:pt x="3332" y="2756"/>
                    </a:cubicBezTo>
                    <a:cubicBezTo>
                      <a:pt x="3463" y="2752"/>
                      <a:pt x="3565" y="2636"/>
                      <a:pt x="3544" y="2506"/>
                    </a:cubicBezTo>
                    <a:cubicBezTo>
                      <a:pt x="3434" y="1816"/>
                      <a:pt x="3069" y="1429"/>
                      <a:pt x="2506" y="1429"/>
                    </a:cubicBezTo>
                    <a:cubicBezTo>
                      <a:pt x="1823" y="1429"/>
                      <a:pt x="1432" y="1989"/>
                      <a:pt x="1432" y="2963"/>
                    </a:cubicBezTo>
                    <a:lnTo>
                      <a:pt x="1432" y="4290"/>
                    </a:lnTo>
                    <a:lnTo>
                      <a:pt x="430" y="4290"/>
                    </a:lnTo>
                    <a:lnTo>
                      <a:pt x="430" y="430"/>
                    </a:lnTo>
                    <a:lnTo>
                      <a:pt x="1144" y="430"/>
                    </a:lnTo>
                    <a:lnTo>
                      <a:pt x="1144" y="712"/>
                    </a:lnTo>
                    <a:cubicBezTo>
                      <a:pt x="1144" y="778"/>
                      <a:pt x="1172" y="842"/>
                      <a:pt x="1225" y="884"/>
                    </a:cubicBezTo>
                    <a:cubicBezTo>
                      <a:pt x="1264" y="916"/>
                      <a:pt x="1311" y="932"/>
                      <a:pt x="1359" y="932"/>
                    </a:cubicBezTo>
                    <a:cubicBezTo>
                      <a:pt x="1407" y="932"/>
                      <a:pt x="1455" y="916"/>
                      <a:pt x="1496" y="884"/>
                    </a:cubicBezTo>
                    <a:cubicBezTo>
                      <a:pt x="1858" y="592"/>
                      <a:pt x="2309" y="430"/>
                      <a:pt x="2776" y="430"/>
                    </a:cubicBezTo>
                    <a:cubicBezTo>
                      <a:pt x="2781" y="430"/>
                      <a:pt x="2786" y="430"/>
                      <a:pt x="2791" y="430"/>
                    </a:cubicBezTo>
                    <a:cubicBezTo>
                      <a:pt x="4026" y="430"/>
                      <a:pt x="4578" y="1472"/>
                      <a:pt x="4578" y="2503"/>
                    </a:cubicBezTo>
                    <a:lnTo>
                      <a:pt x="4578" y="4290"/>
                    </a:lnTo>
                    <a:lnTo>
                      <a:pt x="3575" y="4290"/>
                    </a:lnTo>
                    <a:lnTo>
                      <a:pt x="3575" y="3583"/>
                    </a:lnTo>
                    <a:cubicBezTo>
                      <a:pt x="3575" y="3467"/>
                      <a:pt x="3480" y="3372"/>
                      <a:pt x="3364" y="3372"/>
                    </a:cubicBezTo>
                    <a:cubicBezTo>
                      <a:pt x="3245" y="3372"/>
                      <a:pt x="3150" y="3467"/>
                      <a:pt x="3150" y="3583"/>
                    </a:cubicBezTo>
                    <a:lnTo>
                      <a:pt x="3150" y="4505"/>
                    </a:lnTo>
                    <a:cubicBezTo>
                      <a:pt x="3150" y="4624"/>
                      <a:pt x="3245" y="4719"/>
                      <a:pt x="3364" y="4719"/>
                    </a:cubicBezTo>
                    <a:lnTo>
                      <a:pt x="4793" y="4719"/>
                    </a:lnTo>
                    <a:cubicBezTo>
                      <a:pt x="4912" y="4719"/>
                      <a:pt x="5007" y="4624"/>
                      <a:pt x="5007" y="4505"/>
                    </a:cubicBezTo>
                    <a:lnTo>
                      <a:pt x="5007" y="2503"/>
                    </a:lnTo>
                    <a:cubicBezTo>
                      <a:pt x="5007" y="1028"/>
                      <a:pt x="4096" y="1"/>
                      <a:pt x="2791" y="1"/>
                    </a:cubicBezTo>
                    <a:cubicBezTo>
                      <a:pt x="2365" y="1"/>
                      <a:pt x="1946" y="110"/>
                      <a:pt x="1573" y="314"/>
                    </a:cubicBezTo>
                    <a:lnTo>
                      <a:pt x="1573" y="216"/>
                    </a:lnTo>
                    <a:cubicBezTo>
                      <a:pt x="1573" y="96"/>
                      <a:pt x="147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08" name="Google Shape;4608;p66"/>
            <p:cNvGrpSpPr/>
            <p:nvPr/>
          </p:nvGrpSpPr>
          <p:grpSpPr>
            <a:xfrm>
              <a:off x="4429713" y="4603534"/>
              <a:ext cx="372844" cy="353610"/>
              <a:chOff x="4186663" y="3796534"/>
              <a:chExt cx="372844" cy="353610"/>
            </a:xfrm>
          </p:grpSpPr>
          <p:sp>
            <p:nvSpPr>
              <p:cNvPr id="4609" name="Google Shape;4609;p66"/>
              <p:cNvSpPr/>
              <p:nvPr/>
            </p:nvSpPr>
            <p:spPr>
              <a:xfrm>
                <a:off x="4211025" y="3802104"/>
                <a:ext cx="342418" cy="342418"/>
              </a:xfrm>
              <a:custGeom>
                <a:avLst/>
                <a:gdLst/>
                <a:ahLst/>
                <a:cxnLst/>
                <a:rect l="l" t="t" r="r" b="b"/>
                <a:pathLst>
                  <a:path w="13156" h="13156" extrusionOk="0">
                    <a:moveTo>
                      <a:pt x="6576" y="1"/>
                    </a:moveTo>
                    <a:cubicBezTo>
                      <a:pt x="2945" y="1"/>
                      <a:pt x="0" y="2945"/>
                      <a:pt x="0" y="6580"/>
                    </a:cubicBezTo>
                    <a:cubicBezTo>
                      <a:pt x="0" y="10211"/>
                      <a:pt x="2945" y="13156"/>
                      <a:pt x="6576" y="13156"/>
                    </a:cubicBezTo>
                    <a:cubicBezTo>
                      <a:pt x="10211" y="13156"/>
                      <a:pt x="13156" y="10211"/>
                      <a:pt x="13156" y="6580"/>
                    </a:cubicBezTo>
                    <a:cubicBezTo>
                      <a:pt x="13156" y="2945"/>
                      <a:pt x="10211" y="1"/>
                      <a:pt x="65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66"/>
              <p:cNvSpPr/>
              <p:nvPr/>
            </p:nvSpPr>
            <p:spPr>
              <a:xfrm>
                <a:off x="4359824" y="3802104"/>
                <a:ext cx="199683" cy="342522"/>
              </a:xfrm>
              <a:custGeom>
                <a:avLst/>
                <a:gdLst/>
                <a:ahLst/>
                <a:cxnLst/>
                <a:rect l="l" t="t" r="r" b="b"/>
                <a:pathLst>
                  <a:path w="7672" h="13160" extrusionOk="0">
                    <a:moveTo>
                      <a:pt x="859" y="1"/>
                    </a:moveTo>
                    <a:cubicBezTo>
                      <a:pt x="574" y="1"/>
                      <a:pt x="286" y="18"/>
                      <a:pt x="1" y="57"/>
                    </a:cubicBezTo>
                    <a:cubicBezTo>
                      <a:pt x="3277" y="486"/>
                      <a:pt x="5725" y="3276"/>
                      <a:pt x="5725" y="6580"/>
                    </a:cubicBezTo>
                    <a:cubicBezTo>
                      <a:pt x="5725" y="9880"/>
                      <a:pt x="3277" y="12670"/>
                      <a:pt x="1" y="13103"/>
                    </a:cubicBezTo>
                    <a:cubicBezTo>
                      <a:pt x="291" y="13141"/>
                      <a:pt x="580" y="13160"/>
                      <a:pt x="864" y="13160"/>
                    </a:cubicBezTo>
                    <a:cubicBezTo>
                      <a:pt x="4278" y="13160"/>
                      <a:pt x="7194" y="10510"/>
                      <a:pt x="7421" y="7009"/>
                    </a:cubicBezTo>
                    <a:cubicBezTo>
                      <a:pt x="7671" y="3216"/>
                      <a:pt x="4663" y="4"/>
                      <a:pt x="85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66"/>
              <p:cNvSpPr/>
              <p:nvPr/>
            </p:nvSpPr>
            <p:spPr>
              <a:xfrm>
                <a:off x="4284370" y="3890988"/>
                <a:ext cx="218241" cy="179564"/>
              </a:xfrm>
              <a:custGeom>
                <a:avLst/>
                <a:gdLst/>
                <a:ahLst/>
                <a:cxnLst/>
                <a:rect l="l" t="t" r="r" b="b"/>
                <a:pathLst>
                  <a:path w="8385" h="6899" extrusionOk="0">
                    <a:moveTo>
                      <a:pt x="5479" y="1"/>
                    </a:moveTo>
                    <a:cubicBezTo>
                      <a:pt x="5224" y="1"/>
                      <a:pt x="4967" y="51"/>
                      <a:pt x="4722" y="153"/>
                    </a:cubicBezTo>
                    <a:cubicBezTo>
                      <a:pt x="3998" y="456"/>
                      <a:pt x="3530" y="1163"/>
                      <a:pt x="3530" y="1948"/>
                    </a:cubicBezTo>
                    <a:lnTo>
                      <a:pt x="3530" y="1979"/>
                    </a:lnTo>
                    <a:lnTo>
                      <a:pt x="3435" y="1976"/>
                    </a:lnTo>
                    <a:lnTo>
                      <a:pt x="3431" y="1976"/>
                    </a:lnTo>
                    <a:cubicBezTo>
                      <a:pt x="3234" y="1976"/>
                      <a:pt x="2664" y="1814"/>
                      <a:pt x="2478" y="1754"/>
                    </a:cubicBezTo>
                    <a:cubicBezTo>
                      <a:pt x="1760" y="1508"/>
                      <a:pt x="1112" y="1107"/>
                      <a:pt x="574" y="575"/>
                    </a:cubicBezTo>
                    <a:lnTo>
                      <a:pt x="370" y="375"/>
                    </a:lnTo>
                    <a:cubicBezTo>
                      <a:pt x="357" y="362"/>
                      <a:pt x="341" y="356"/>
                      <a:pt x="325" y="356"/>
                    </a:cubicBezTo>
                    <a:cubicBezTo>
                      <a:pt x="298" y="356"/>
                      <a:pt x="271" y="374"/>
                      <a:pt x="265" y="403"/>
                    </a:cubicBezTo>
                    <a:lnTo>
                      <a:pt x="191" y="681"/>
                    </a:lnTo>
                    <a:cubicBezTo>
                      <a:pt x="1" y="1423"/>
                      <a:pt x="307" y="2208"/>
                      <a:pt x="954" y="2623"/>
                    </a:cubicBezTo>
                    <a:lnTo>
                      <a:pt x="947" y="2623"/>
                    </a:lnTo>
                    <a:cubicBezTo>
                      <a:pt x="817" y="2623"/>
                      <a:pt x="683" y="2609"/>
                      <a:pt x="553" y="2577"/>
                    </a:cubicBezTo>
                    <a:lnTo>
                      <a:pt x="314" y="2521"/>
                    </a:lnTo>
                    <a:cubicBezTo>
                      <a:pt x="309" y="2520"/>
                      <a:pt x="304" y="2519"/>
                      <a:pt x="299" y="2519"/>
                    </a:cubicBezTo>
                    <a:cubicBezTo>
                      <a:pt x="259" y="2519"/>
                      <a:pt x="227" y="2554"/>
                      <a:pt x="236" y="2595"/>
                    </a:cubicBezTo>
                    <a:lnTo>
                      <a:pt x="275" y="2838"/>
                    </a:lnTo>
                    <a:cubicBezTo>
                      <a:pt x="367" y="3376"/>
                      <a:pt x="715" y="3837"/>
                      <a:pt x="1211" y="4066"/>
                    </a:cubicBezTo>
                    <a:cubicBezTo>
                      <a:pt x="1274" y="4090"/>
                      <a:pt x="1257" y="4185"/>
                      <a:pt x="1190" y="4189"/>
                    </a:cubicBezTo>
                    <a:lnTo>
                      <a:pt x="1186" y="4189"/>
                    </a:lnTo>
                    <a:lnTo>
                      <a:pt x="919" y="4203"/>
                    </a:lnTo>
                    <a:cubicBezTo>
                      <a:pt x="873" y="4203"/>
                      <a:pt x="845" y="4256"/>
                      <a:pt x="866" y="4298"/>
                    </a:cubicBezTo>
                    <a:lnTo>
                      <a:pt x="1000" y="4530"/>
                    </a:lnTo>
                    <a:cubicBezTo>
                      <a:pt x="1260" y="4984"/>
                      <a:pt x="1714" y="5297"/>
                      <a:pt x="2235" y="5375"/>
                    </a:cubicBezTo>
                    <a:cubicBezTo>
                      <a:pt x="2291" y="5382"/>
                      <a:pt x="2309" y="5456"/>
                      <a:pt x="2263" y="5487"/>
                    </a:cubicBezTo>
                    <a:cubicBezTo>
                      <a:pt x="1820" y="5818"/>
                      <a:pt x="1306" y="6040"/>
                      <a:pt x="761" y="6135"/>
                    </a:cubicBezTo>
                    <a:lnTo>
                      <a:pt x="173" y="6237"/>
                    </a:lnTo>
                    <a:cubicBezTo>
                      <a:pt x="110" y="6247"/>
                      <a:pt x="99" y="6339"/>
                      <a:pt x="162" y="6360"/>
                    </a:cubicBezTo>
                    <a:lnTo>
                      <a:pt x="718" y="6574"/>
                    </a:lnTo>
                    <a:cubicBezTo>
                      <a:pt x="1281" y="6789"/>
                      <a:pt x="1879" y="6898"/>
                      <a:pt x="2478" y="6898"/>
                    </a:cubicBezTo>
                    <a:cubicBezTo>
                      <a:pt x="5194" y="6898"/>
                      <a:pt x="7414" y="4689"/>
                      <a:pt x="7421" y="1969"/>
                    </a:cubicBezTo>
                    <a:lnTo>
                      <a:pt x="7421" y="1951"/>
                    </a:lnTo>
                    <a:lnTo>
                      <a:pt x="7421" y="1902"/>
                    </a:lnTo>
                    <a:lnTo>
                      <a:pt x="7421" y="1891"/>
                    </a:lnTo>
                    <a:cubicBezTo>
                      <a:pt x="7611" y="1758"/>
                      <a:pt x="7787" y="1610"/>
                      <a:pt x="7949" y="1444"/>
                    </a:cubicBezTo>
                    <a:lnTo>
                      <a:pt x="8343" y="1036"/>
                    </a:lnTo>
                    <a:cubicBezTo>
                      <a:pt x="8384" y="995"/>
                      <a:pt x="8354" y="928"/>
                      <a:pt x="8301" y="928"/>
                    </a:cubicBezTo>
                    <a:cubicBezTo>
                      <a:pt x="8295" y="928"/>
                      <a:pt x="8289" y="929"/>
                      <a:pt x="8283" y="931"/>
                    </a:cubicBezTo>
                    <a:lnTo>
                      <a:pt x="7731" y="1061"/>
                    </a:lnTo>
                    <a:cubicBezTo>
                      <a:pt x="7674" y="1075"/>
                      <a:pt x="7618" y="1089"/>
                      <a:pt x="7558" y="1100"/>
                    </a:cubicBezTo>
                    <a:cubicBezTo>
                      <a:pt x="7554" y="1100"/>
                      <a:pt x="7551" y="1101"/>
                      <a:pt x="7547" y="1101"/>
                    </a:cubicBezTo>
                    <a:cubicBezTo>
                      <a:pt x="7487" y="1101"/>
                      <a:pt x="7456" y="1024"/>
                      <a:pt x="7506" y="987"/>
                    </a:cubicBezTo>
                    <a:cubicBezTo>
                      <a:pt x="7572" y="931"/>
                      <a:pt x="7632" y="875"/>
                      <a:pt x="7688" y="811"/>
                    </a:cubicBezTo>
                    <a:lnTo>
                      <a:pt x="8118" y="343"/>
                    </a:lnTo>
                    <a:cubicBezTo>
                      <a:pt x="8154" y="300"/>
                      <a:pt x="8122" y="236"/>
                      <a:pt x="8072" y="236"/>
                    </a:cubicBezTo>
                    <a:cubicBezTo>
                      <a:pt x="8064" y="236"/>
                      <a:pt x="8056" y="238"/>
                      <a:pt x="8047" y="241"/>
                    </a:cubicBezTo>
                    <a:lnTo>
                      <a:pt x="7449" y="442"/>
                    </a:lnTo>
                    <a:cubicBezTo>
                      <a:pt x="7266" y="502"/>
                      <a:pt x="7080" y="544"/>
                      <a:pt x="6893" y="572"/>
                    </a:cubicBezTo>
                    <a:cubicBezTo>
                      <a:pt x="6890" y="573"/>
                      <a:pt x="6886" y="573"/>
                      <a:pt x="6882" y="573"/>
                    </a:cubicBezTo>
                    <a:cubicBezTo>
                      <a:pt x="6865" y="573"/>
                      <a:pt x="6849" y="566"/>
                      <a:pt x="6837" y="554"/>
                    </a:cubicBezTo>
                    <a:cubicBezTo>
                      <a:pt x="6467" y="191"/>
                      <a:pt x="5977" y="1"/>
                      <a:pt x="54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66"/>
              <p:cNvSpPr/>
              <p:nvPr/>
            </p:nvSpPr>
            <p:spPr>
              <a:xfrm>
                <a:off x="4186663" y="3796534"/>
                <a:ext cx="372480" cy="35361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13586" extrusionOk="0">
                    <a:moveTo>
                      <a:pt x="7512" y="429"/>
                    </a:moveTo>
                    <a:cubicBezTo>
                      <a:pt x="11024" y="429"/>
                      <a:pt x="13877" y="3283"/>
                      <a:pt x="13877" y="6794"/>
                    </a:cubicBezTo>
                    <a:cubicBezTo>
                      <a:pt x="13877" y="10302"/>
                      <a:pt x="11024" y="13155"/>
                      <a:pt x="7512" y="13155"/>
                    </a:cubicBezTo>
                    <a:cubicBezTo>
                      <a:pt x="4004" y="13155"/>
                      <a:pt x="1151" y="10302"/>
                      <a:pt x="1151" y="6794"/>
                    </a:cubicBezTo>
                    <a:cubicBezTo>
                      <a:pt x="1151" y="3283"/>
                      <a:pt x="4004" y="429"/>
                      <a:pt x="7512" y="429"/>
                    </a:cubicBezTo>
                    <a:close/>
                    <a:moveTo>
                      <a:pt x="7512" y="1"/>
                    </a:moveTo>
                    <a:cubicBezTo>
                      <a:pt x="6205" y="1"/>
                      <a:pt x="4891" y="377"/>
                      <a:pt x="3741" y="1147"/>
                    </a:cubicBezTo>
                    <a:cubicBezTo>
                      <a:pt x="1045" y="2945"/>
                      <a:pt x="0" y="6400"/>
                      <a:pt x="1239" y="9391"/>
                    </a:cubicBezTo>
                    <a:cubicBezTo>
                      <a:pt x="2307" y="11966"/>
                      <a:pt x="4809" y="13586"/>
                      <a:pt x="7510" y="13586"/>
                    </a:cubicBezTo>
                    <a:cubicBezTo>
                      <a:pt x="7950" y="13586"/>
                      <a:pt x="8394" y="13543"/>
                      <a:pt x="8839" y="13454"/>
                    </a:cubicBezTo>
                    <a:cubicBezTo>
                      <a:pt x="12016" y="12825"/>
                      <a:pt x="14307" y="10035"/>
                      <a:pt x="14307" y="6794"/>
                    </a:cubicBezTo>
                    <a:cubicBezTo>
                      <a:pt x="14310" y="4989"/>
                      <a:pt x="13596" y="3261"/>
                      <a:pt x="12315" y="1991"/>
                    </a:cubicBezTo>
                    <a:cubicBezTo>
                      <a:pt x="11003" y="677"/>
                      <a:pt x="9264" y="1"/>
                      <a:pt x="7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66"/>
              <p:cNvSpPr/>
              <p:nvPr/>
            </p:nvSpPr>
            <p:spPr>
              <a:xfrm>
                <a:off x="4277785" y="3885834"/>
                <a:ext cx="231515" cy="189871"/>
              </a:xfrm>
              <a:custGeom>
                <a:avLst/>
                <a:gdLst/>
                <a:ahLst/>
                <a:cxnLst/>
                <a:rect l="l" t="t" r="r" b="b"/>
                <a:pathLst>
                  <a:path w="8895" h="7295" extrusionOk="0">
                    <a:moveTo>
                      <a:pt x="5726" y="0"/>
                    </a:moveTo>
                    <a:cubicBezTo>
                      <a:pt x="5464" y="0"/>
                      <a:pt x="5200" y="48"/>
                      <a:pt x="4947" y="147"/>
                    </a:cubicBezTo>
                    <a:cubicBezTo>
                      <a:pt x="4184" y="446"/>
                      <a:pt x="3660" y="1153"/>
                      <a:pt x="3589" y="1970"/>
                    </a:cubicBezTo>
                    <a:cubicBezTo>
                      <a:pt x="3322" y="1917"/>
                      <a:pt x="3054" y="1850"/>
                      <a:pt x="2794" y="1766"/>
                    </a:cubicBezTo>
                    <a:cubicBezTo>
                      <a:pt x="2006" y="1498"/>
                      <a:pt x="1302" y="1027"/>
                      <a:pt x="750" y="404"/>
                    </a:cubicBezTo>
                    <a:cubicBezTo>
                      <a:pt x="718" y="365"/>
                      <a:pt x="672" y="341"/>
                      <a:pt x="627" y="330"/>
                    </a:cubicBezTo>
                    <a:cubicBezTo>
                      <a:pt x="613" y="328"/>
                      <a:pt x="600" y="326"/>
                      <a:pt x="586" y="326"/>
                    </a:cubicBezTo>
                    <a:cubicBezTo>
                      <a:pt x="506" y="326"/>
                      <a:pt x="431" y="371"/>
                      <a:pt x="394" y="446"/>
                    </a:cubicBezTo>
                    <a:cubicBezTo>
                      <a:pt x="64" y="1104"/>
                      <a:pt x="130" y="1889"/>
                      <a:pt x="560" y="2487"/>
                    </a:cubicBezTo>
                    <a:cubicBezTo>
                      <a:pt x="547" y="2485"/>
                      <a:pt x="533" y="2483"/>
                      <a:pt x="520" y="2483"/>
                    </a:cubicBezTo>
                    <a:cubicBezTo>
                      <a:pt x="456" y="2483"/>
                      <a:pt x="393" y="2511"/>
                      <a:pt x="352" y="2561"/>
                    </a:cubicBezTo>
                    <a:cubicBezTo>
                      <a:pt x="324" y="2600"/>
                      <a:pt x="306" y="2645"/>
                      <a:pt x="306" y="2695"/>
                    </a:cubicBezTo>
                    <a:lnTo>
                      <a:pt x="306" y="2761"/>
                    </a:lnTo>
                    <a:cubicBezTo>
                      <a:pt x="306" y="3324"/>
                      <a:pt x="560" y="3856"/>
                      <a:pt x="1000" y="4207"/>
                    </a:cubicBezTo>
                    <a:cubicBezTo>
                      <a:pt x="968" y="4229"/>
                      <a:pt x="943" y="4257"/>
                      <a:pt x="929" y="4288"/>
                    </a:cubicBezTo>
                    <a:cubicBezTo>
                      <a:pt x="905" y="4341"/>
                      <a:pt x="897" y="4401"/>
                      <a:pt x="915" y="4454"/>
                    </a:cubicBezTo>
                    <a:cubicBezTo>
                      <a:pt x="1102" y="5041"/>
                      <a:pt x="1559" y="5506"/>
                      <a:pt x="2143" y="5696"/>
                    </a:cubicBezTo>
                    <a:cubicBezTo>
                      <a:pt x="1619" y="6016"/>
                      <a:pt x="1017" y="6185"/>
                      <a:pt x="401" y="6185"/>
                    </a:cubicBezTo>
                    <a:cubicBezTo>
                      <a:pt x="349" y="6185"/>
                      <a:pt x="292" y="6185"/>
                      <a:pt x="236" y="6181"/>
                    </a:cubicBezTo>
                    <a:cubicBezTo>
                      <a:pt x="231" y="6181"/>
                      <a:pt x="227" y="6181"/>
                      <a:pt x="222" y="6181"/>
                    </a:cubicBezTo>
                    <a:cubicBezTo>
                      <a:pt x="119" y="6181"/>
                      <a:pt x="31" y="6256"/>
                      <a:pt x="14" y="6361"/>
                    </a:cubicBezTo>
                    <a:cubicBezTo>
                      <a:pt x="0" y="6449"/>
                      <a:pt x="43" y="6537"/>
                      <a:pt x="123" y="6582"/>
                    </a:cubicBezTo>
                    <a:cubicBezTo>
                      <a:pt x="930" y="7059"/>
                      <a:pt x="1832" y="7294"/>
                      <a:pt x="2731" y="7294"/>
                    </a:cubicBezTo>
                    <a:cubicBezTo>
                      <a:pt x="3793" y="7294"/>
                      <a:pt x="4851" y="6966"/>
                      <a:pt x="5746" y="6319"/>
                    </a:cubicBezTo>
                    <a:cubicBezTo>
                      <a:pt x="5855" y="6241"/>
                      <a:pt x="5866" y="6086"/>
                      <a:pt x="5774" y="5991"/>
                    </a:cubicBezTo>
                    <a:cubicBezTo>
                      <a:pt x="5732" y="5949"/>
                      <a:pt x="5676" y="5927"/>
                      <a:pt x="5621" y="5927"/>
                    </a:cubicBezTo>
                    <a:cubicBezTo>
                      <a:pt x="5576" y="5927"/>
                      <a:pt x="5531" y="5942"/>
                      <a:pt x="5493" y="5970"/>
                    </a:cubicBezTo>
                    <a:cubicBezTo>
                      <a:pt x="4675" y="6560"/>
                      <a:pt x="3705" y="6864"/>
                      <a:pt x="2726" y="6864"/>
                    </a:cubicBezTo>
                    <a:cubicBezTo>
                      <a:pt x="2163" y="6864"/>
                      <a:pt x="1597" y="6763"/>
                      <a:pt x="1056" y="6558"/>
                    </a:cubicBezTo>
                    <a:cubicBezTo>
                      <a:pt x="1703" y="6442"/>
                      <a:pt x="2312" y="6160"/>
                      <a:pt x="2815" y="5741"/>
                    </a:cubicBezTo>
                    <a:cubicBezTo>
                      <a:pt x="2878" y="5692"/>
                      <a:pt x="2910" y="5611"/>
                      <a:pt x="2896" y="5530"/>
                    </a:cubicBezTo>
                    <a:cubicBezTo>
                      <a:pt x="2875" y="5432"/>
                      <a:pt x="2790" y="5362"/>
                      <a:pt x="2692" y="5358"/>
                    </a:cubicBezTo>
                    <a:cubicBezTo>
                      <a:pt x="2175" y="5344"/>
                      <a:pt x="1707" y="5062"/>
                      <a:pt x="1450" y="4612"/>
                    </a:cubicBezTo>
                    <a:cubicBezTo>
                      <a:pt x="1573" y="4609"/>
                      <a:pt x="1693" y="4591"/>
                      <a:pt x="1809" y="4566"/>
                    </a:cubicBezTo>
                    <a:cubicBezTo>
                      <a:pt x="1900" y="4549"/>
                      <a:pt x="1971" y="4475"/>
                      <a:pt x="1985" y="4380"/>
                    </a:cubicBezTo>
                    <a:cubicBezTo>
                      <a:pt x="1999" y="4274"/>
                      <a:pt x="1928" y="4172"/>
                      <a:pt x="1823" y="4144"/>
                    </a:cubicBezTo>
                    <a:cubicBezTo>
                      <a:pt x="1270" y="4010"/>
                      <a:pt x="852" y="3560"/>
                      <a:pt x="757" y="2997"/>
                    </a:cubicBezTo>
                    <a:lnTo>
                      <a:pt x="757" y="2997"/>
                    </a:lnTo>
                    <a:cubicBezTo>
                      <a:pt x="898" y="3030"/>
                      <a:pt x="1045" y="3048"/>
                      <a:pt x="1190" y="3048"/>
                    </a:cubicBezTo>
                    <a:cubicBezTo>
                      <a:pt x="1215" y="3048"/>
                      <a:pt x="1239" y="3047"/>
                      <a:pt x="1263" y="3046"/>
                    </a:cubicBezTo>
                    <a:cubicBezTo>
                      <a:pt x="1369" y="3043"/>
                      <a:pt x="1457" y="2962"/>
                      <a:pt x="1471" y="2856"/>
                    </a:cubicBezTo>
                    <a:cubicBezTo>
                      <a:pt x="1478" y="2772"/>
                      <a:pt x="1436" y="2691"/>
                      <a:pt x="1362" y="2645"/>
                    </a:cubicBezTo>
                    <a:cubicBezTo>
                      <a:pt x="778" y="2290"/>
                      <a:pt x="496" y="1597"/>
                      <a:pt x="669" y="935"/>
                    </a:cubicBezTo>
                    <a:lnTo>
                      <a:pt x="669" y="935"/>
                    </a:lnTo>
                    <a:cubicBezTo>
                      <a:pt x="1232" y="1491"/>
                      <a:pt x="1911" y="1913"/>
                      <a:pt x="2660" y="2170"/>
                    </a:cubicBezTo>
                    <a:cubicBezTo>
                      <a:pt x="2667" y="2174"/>
                      <a:pt x="3406" y="2402"/>
                      <a:pt x="3684" y="2402"/>
                    </a:cubicBezTo>
                    <a:lnTo>
                      <a:pt x="3790" y="2410"/>
                    </a:lnTo>
                    <a:cubicBezTo>
                      <a:pt x="3792" y="2410"/>
                      <a:pt x="3794" y="2410"/>
                      <a:pt x="3796" y="2410"/>
                    </a:cubicBezTo>
                    <a:cubicBezTo>
                      <a:pt x="3920" y="2410"/>
                      <a:pt x="4022" y="2309"/>
                      <a:pt x="4015" y="2184"/>
                    </a:cubicBezTo>
                    <a:lnTo>
                      <a:pt x="4015" y="2149"/>
                    </a:lnTo>
                    <a:cubicBezTo>
                      <a:pt x="4015" y="1449"/>
                      <a:pt x="4437" y="823"/>
                      <a:pt x="5081" y="559"/>
                    </a:cubicBezTo>
                    <a:cubicBezTo>
                      <a:pt x="5293" y="473"/>
                      <a:pt x="5514" y="431"/>
                      <a:pt x="5734" y="431"/>
                    </a:cubicBezTo>
                    <a:cubicBezTo>
                      <a:pt x="6187" y="431"/>
                      <a:pt x="6631" y="608"/>
                      <a:pt x="6960" y="942"/>
                    </a:cubicBezTo>
                    <a:cubicBezTo>
                      <a:pt x="7000" y="985"/>
                      <a:pt x="7056" y="1007"/>
                      <a:pt x="7114" y="1007"/>
                    </a:cubicBezTo>
                    <a:cubicBezTo>
                      <a:pt x="7123" y="1007"/>
                      <a:pt x="7131" y="1007"/>
                      <a:pt x="7139" y="1006"/>
                    </a:cubicBezTo>
                    <a:cubicBezTo>
                      <a:pt x="7354" y="974"/>
                      <a:pt x="7569" y="925"/>
                      <a:pt x="7776" y="854"/>
                    </a:cubicBezTo>
                    <a:lnTo>
                      <a:pt x="7776" y="854"/>
                    </a:lnTo>
                    <a:cubicBezTo>
                      <a:pt x="7667" y="978"/>
                      <a:pt x="7537" y="1080"/>
                      <a:pt x="7393" y="1160"/>
                    </a:cubicBezTo>
                    <a:cubicBezTo>
                      <a:pt x="7294" y="1213"/>
                      <a:pt x="7252" y="1336"/>
                      <a:pt x="7298" y="1438"/>
                    </a:cubicBezTo>
                    <a:lnTo>
                      <a:pt x="7301" y="1445"/>
                    </a:lnTo>
                    <a:cubicBezTo>
                      <a:pt x="7337" y="1519"/>
                      <a:pt x="7413" y="1570"/>
                      <a:pt x="7493" y="1570"/>
                    </a:cubicBezTo>
                    <a:cubicBezTo>
                      <a:pt x="7501" y="1570"/>
                      <a:pt x="7508" y="1570"/>
                      <a:pt x="7516" y="1569"/>
                    </a:cubicBezTo>
                    <a:cubicBezTo>
                      <a:pt x="7695" y="1551"/>
                      <a:pt x="7868" y="1523"/>
                      <a:pt x="8040" y="1481"/>
                    </a:cubicBezTo>
                    <a:lnTo>
                      <a:pt x="8040" y="1481"/>
                    </a:lnTo>
                    <a:cubicBezTo>
                      <a:pt x="7889" y="1639"/>
                      <a:pt x="7720" y="1783"/>
                      <a:pt x="7540" y="1906"/>
                    </a:cubicBezTo>
                    <a:cubicBezTo>
                      <a:pt x="7484" y="1949"/>
                      <a:pt x="7449" y="2019"/>
                      <a:pt x="7452" y="2089"/>
                    </a:cubicBezTo>
                    <a:lnTo>
                      <a:pt x="7452" y="2103"/>
                    </a:lnTo>
                    <a:lnTo>
                      <a:pt x="7452" y="2146"/>
                    </a:lnTo>
                    <a:lnTo>
                      <a:pt x="7452" y="2167"/>
                    </a:lnTo>
                    <a:cubicBezTo>
                      <a:pt x="7445" y="3324"/>
                      <a:pt x="7016" y="4440"/>
                      <a:pt x="6239" y="5298"/>
                    </a:cubicBezTo>
                    <a:cubicBezTo>
                      <a:pt x="6165" y="5383"/>
                      <a:pt x="6168" y="5513"/>
                      <a:pt x="6249" y="5594"/>
                    </a:cubicBezTo>
                    <a:cubicBezTo>
                      <a:pt x="6291" y="5636"/>
                      <a:pt x="6347" y="5657"/>
                      <a:pt x="6402" y="5657"/>
                    </a:cubicBezTo>
                    <a:cubicBezTo>
                      <a:pt x="6461" y="5657"/>
                      <a:pt x="6520" y="5632"/>
                      <a:pt x="6562" y="5583"/>
                    </a:cubicBezTo>
                    <a:cubicBezTo>
                      <a:pt x="7403" y="4654"/>
                      <a:pt x="7871" y="3444"/>
                      <a:pt x="7878" y="2191"/>
                    </a:cubicBezTo>
                    <a:cubicBezTo>
                      <a:pt x="8262" y="1906"/>
                      <a:pt x="8589" y="1555"/>
                      <a:pt x="8842" y="1153"/>
                    </a:cubicBezTo>
                    <a:cubicBezTo>
                      <a:pt x="8895" y="1062"/>
                      <a:pt x="8877" y="946"/>
                      <a:pt x="8796" y="879"/>
                    </a:cubicBezTo>
                    <a:cubicBezTo>
                      <a:pt x="8758" y="844"/>
                      <a:pt x="8707" y="827"/>
                      <a:pt x="8655" y="827"/>
                    </a:cubicBezTo>
                    <a:cubicBezTo>
                      <a:pt x="8623" y="827"/>
                      <a:pt x="8591" y="834"/>
                      <a:pt x="8561" y="847"/>
                    </a:cubicBezTo>
                    <a:cubicBezTo>
                      <a:pt x="8452" y="900"/>
                      <a:pt x="8339" y="946"/>
                      <a:pt x="8223" y="985"/>
                    </a:cubicBezTo>
                    <a:cubicBezTo>
                      <a:pt x="8339" y="826"/>
                      <a:pt x="8427" y="654"/>
                      <a:pt x="8494" y="467"/>
                    </a:cubicBezTo>
                    <a:cubicBezTo>
                      <a:pt x="8522" y="393"/>
                      <a:pt x="8504" y="305"/>
                      <a:pt x="8452" y="246"/>
                    </a:cubicBezTo>
                    <a:cubicBezTo>
                      <a:pt x="8410" y="200"/>
                      <a:pt x="8351" y="176"/>
                      <a:pt x="8292" y="176"/>
                    </a:cubicBezTo>
                    <a:cubicBezTo>
                      <a:pt x="8256" y="176"/>
                      <a:pt x="8220" y="185"/>
                      <a:pt x="8188" y="203"/>
                    </a:cubicBezTo>
                    <a:cubicBezTo>
                      <a:pt x="7875" y="383"/>
                      <a:pt x="7533" y="506"/>
                      <a:pt x="7182" y="566"/>
                    </a:cubicBezTo>
                    <a:cubicBezTo>
                      <a:pt x="6777" y="196"/>
                      <a:pt x="6255" y="0"/>
                      <a:pt x="57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14" name="Google Shape;4614;p66"/>
            <p:cNvGrpSpPr/>
            <p:nvPr/>
          </p:nvGrpSpPr>
          <p:grpSpPr>
            <a:xfrm>
              <a:off x="3545153" y="4600803"/>
              <a:ext cx="372813" cy="353171"/>
              <a:chOff x="5535955" y="3354899"/>
              <a:chExt cx="403608" cy="382344"/>
            </a:xfrm>
          </p:grpSpPr>
          <p:sp>
            <p:nvSpPr>
              <p:cNvPr id="4615" name="Google Shape;4615;p66"/>
              <p:cNvSpPr/>
              <p:nvPr/>
            </p:nvSpPr>
            <p:spPr>
              <a:xfrm>
                <a:off x="5562347" y="3360990"/>
                <a:ext cx="370267" cy="370163"/>
              </a:xfrm>
              <a:custGeom>
                <a:avLst/>
                <a:gdLst/>
                <a:ahLst/>
                <a:cxnLst/>
                <a:rect l="l" t="t" r="r" b="b"/>
                <a:pathLst>
                  <a:path w="14226" h="14222" extrusionOk="0">
                    <a:moveTo>
                      <a:pt x="7111" y="0"/>
                    </a:moveTo>
                    <a:cubicBezTo>
                      <a:pt x="3184" y="0"/>
                      <a:pt x="0" y="3184"/>
                      <a:pt x="0" y="7111"/>
                    </a:cubicBezTo>
                    <a:cubicBezTo>
                      <a:pt x="0" y="11037"/>
                      <a:pt x="3184" y="14222"/>
                      <a:pt x="7111" y="14222"/>
                    </a:cubicBezTo>
                    <a:cubicBezTo>
                      <a:pt x="11041" y="14222"/>
                      <a:pt x="14225" y="11037"/>
                      <a:pt x="14225" y="7111"/>
                    </a:cubicBezTo>
                    <a:cubicBezTo>
                      <a:pt x="14225" y="3184"/>
                      <a:pt x="11041" y="0"/>
                      <a:pt x="7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66"/>
              <p:cNvSpPr/>
              <p:nvPr/>
            </p:nvSpPr>
            <p:spPr>
              <a:xfrm>
                <a:off x="5723327" y="3360990"/>
                <a:ext cx="216236" cy="370267"/>
              </a:xfrm>
              <a:custGeom>
                <a:avLst/>
                <a:gdLst/>
                <a:ahLst/>
                <a:cxnLst/>
                <a:rect l="l" t="t" r="r" b="b"/>
                <a:pathLst>
                  <a:path w="8308" h="14226" extrusionOk="0">
                    <a:moveTo>
                      <a:pt x="942" y="0"/>
                    </a:moveTo>
                    <a:cubicBezTo>
                      <a:pt x="938" y="0"/>
                      <a:pt x="934" y="0"/>
                      <a:pt x="929" y="0"/>
                    </a:cubicBezTo>
                    <a:cubicBezTo>
                      <a:pt x="616" y="0"/>
                      <a:pt x="307" y="18"/>
                      <a:pt x="1" y="60"/>
                    </a:cubicBezTo>
                    <a:cubicBezTo>
                      <a:pt x="3540" y="524"/>
                      <a:pt x="6186" y="3540"/>
                      <a:pt x="6186" y="7111"/>
                    </a:cubicBezTo>
                    <a:cubicBezTo>
                      <a:pt x="6186" y="10679"/>
                      <a:pt x="3540" y="13697"/>
                      <a:pt x="1" y="14162"/>
                    </a:cubicBezTo>
                    <a:cubicBezTo>
                      <a:pt x="321" y="14205"/>
                      <a:pt x="639" y="14226"/>
                      <a:pt x="953" y="14226"/>
                    </a:cubicBezTo>
                    <a:cubicBezTo>
                      <a:pt x="4637" y="14226"/>
                      <a:pt x="7790" y="11362"/>
                      <a:pt x="8037" y="7575"/>
                    </a:cubicBezTo>
                    <a:cubicBezTo>
                      <a:pt x="8307" y="3473"/>
                      <a:pt x="5049" y="0"/>
                      <a:pt x="94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66"/>
              <p:cNvSpPr/>
              <p:nvPr/>
            </p:nvSpPr>
            <p:spPr>
              <a:xfrm>
                <a:off x="5642459" y="3416923"/>
                <a:ext cx="171651" cy="250228"/>
              </a:xfrm>
              <a:custGeom>
                <a:avLst/>
                <a:gdLst/>
                <a:ahLst/>
                <a:cxnLst/>
                <a:rect l="l" t="t" r="r" b="b"/>
                <a:pathLst>
                  <a:path w="6595" h="9614" extrusionOk="0">
                    <a:moveTo>
                      <a:pt x="2284" y="1"/>
                    </a:moveTo>
                    <a:cubicBezTo>
                      <a:pt x="2224" y="1"/>
                      <a:pt x="2172" y="47"/>
                      <a:pt x="2165" y="110"/>
                    </a:cubicBezTo>
                    <a:lnTo>
                      <a:pt x="2154" y="223"/>
                    </a:lnTo>
                    <a:cubicBezTo>
                      <a:pt x="2055" y="1246"/>
                      <a:pt x="1246" y="2056"/>
                      <a:pt x="222" y="2154"/>
                    </a:cubicBezTo>
                    <a:lnTo>
                      <a:pt x="110" y="2165"/>
                    </a:lnTo>
                    <a:cubicBezTo>
                      <a:pt x="46" y="2172"/>
                      <a:pt x="1" y="2225"/>
                      <a:pt x="1" y="2284"/>
                    </a:cubicBezTo>
                    <a:lnTo>
                      <a:pt x="1" y="4241"/>
                    </a:lnTo>
                    <a:cubicBezTo>
                      <a:pt x="1" y="4307"/>
                      <a:pt x="53" y="4360"/>
                      <a:pt x="120" y="4360"/>
                    </a:cubicBezTo>
                    <a:lnTo>
                      <a:pt x="2165" y="4360"/>
                    </a:lnTo>
                    <a:lnTo>
                      <a:pt x="2165" y="7094"/>
                    </a:lnTo>
                    <a:cubicBezTo>
                      <a:pt x="2165" y="8464"/>
                      <a:pt x="3284" y="9613"/>
                      <a:pt x="4653" y="9613"/>
                    </a:cubicBezTo>
                    <a:cubicBezTo>
                      <a:pt x="4655" y="9613"/>
                      <a:pt x="4657" y="9613"/>
                      <a:pt x="4659" y="9613"/>
                    </a:cubicBezTo>
                    <a:cubicBezTo>
                      <a:pt x="4663" y="9613"/>
                      <a:pt x="4668" y="9613"/>
                      <a:pt x="4672" y="9613"/>
                    </a:cubicBezTo>
                    <a:cubicBezTo>
                      <a:pt x="5346" y="9613"/>
                      <a:pt x="5992" y="9332"/>
                      <a:pt x="6457" y="8843"/>
                    </a:cubicBezTo>
                    <a:lnTo>
                      <a:pt x="6570" y="8723"/>
                    </a:lnTo>
                    <a:cubicBezTo>
                      <a:pt x="6594" y="8698"/>
                      <a:pt x="6594" y="8663"/>
                      <a:pt x="6573" y="8639"/>
                    </a:cubicBezTo>
                    <a:lnTo>
                      <a:pt x="5395" y="7242"/>
                    </a:lnTo>
                    <a:cubicBezTo>
                      <a:pt x="5382" y="7227"/>
                      <a:pt x="5364" y="7220"/>
                      <a:pt x="5347" y="7220"/>
                    </a:cubicBezTo>
                    <a:cubicBezTo>
                      <a:pt x="5326" y="7220"/>
                      <a:pt x="5306" y="7230"/>
                      <a:pt x="5292" y="7249"/>
                    </a:cubicBezTo>
                    <a:lnTo>
                      <a:pt x="5159" y="7456"/>
                    </a:lnTo>
                    <a:cubicBezTo>
                      <a:pt x="5045" y="7627"/>
                      <a:pt x="4851" y="7728"/>
                      <a:pt x="4647" y="7728"/>
                    </a:cubicBezTo>
                    <a:cubicBezTo>
                      <a:pt x="4637" y="7728"/>
                      <a:pt x="4627" y="7728"/>
                      <a:pt x="4617" y="7727"/>
                    </a:cubicBezTo>
                    <a:cubicBezTo>
                      <a:pt x="4297" y="7699"/>
                      <a:pt x="4050" y="7432"/>
                      <a:pt x="4050" y="7112"/>
                    </a:cubicBezTo>
                    <a:lnTo>
                      <a:pt x="4050" y="4360"/>
                    </a:lnTo>
                    <a:lnTo>
                      <a:pt x="6095" y="4360"/>
                    </a:lnTo>
                    <a:cubicBezTo>
                      <a:pt x="6162" y="4360"/>
                      <a:pt x="6214" y="4304"/>
                      <a:pt x="6214" y="4241"/>
                    </a:cubicBezTo>
                    <a:lnTo>
                      <a:pt x="6214" y="2284"/>
                    </a:lnTo>
                    <a:cubicBezTo>
                      <a:pt x="6214" y="2217"/>
                      <a:pt x="6162" y="2165"/>
                      <a:pt x="6095" y="2165"/>
                    </a:cubicBezTo>
                    <a:lnTo>
                      <a:pt x="4050" y="2165"/>
                    </a:lnTo>
                    <a:lnTo>
                      <a:pt x="4050" y="120"/>
                    </a:lnTo>
                    <a:cubicBezTo>
                      <a:pt x="4050" y="54"/>
                      <a:pt x="3998" y="1"/>
                      <a:pt x="39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66"/>
              <p:cNvSpPr/>
              <p:nvPr/>
            </p:nvSpPr>
            <p:spPr>
              <a:xfrm>
                <a:off x="5535955" y="3354899"/>
                <a:ext cx="402776" cy="382344"/>
              </a:xfrm>
              <a:custGeom>
                <a:avLst/>
                <a:gdLst/>
                <a:ahLst/>
                <a:cxnLst/>
                <a:rect l="l" t="t" r="r" b="b"/>
                <a:pathLst>
                  <a:path w="15475" h="14690" extrusionOk="0">
                    <a:moveTo>
                      <a:pt x="8128" y="466"/>
                    </a:moveTo>
                    <a:cubicBezTo>
                      <a:pt x="11921" y="466"/>
                      <a:pt x="15007" y="3552"/>
                      <a:pt x="15007" y="7345"/>
                    </a:cubicBezTo>
                    <a:cubicBezTo>
                      <a:pt x="15007" y="11138"/>
                      <a:pt x="11921" y="14223"/>
                      <a:pt x="8128" y="14223"/>
                    </a:cubicBezTo>
                    <a:cubicBezTo>
                      <a:pt x="4332" y="14223"/>
                      <a:pt x="1246" y="11138"/>
                      <a:pt x="1246" y="7345"/>
                    </a:cubicBezTo>
                    <a:cubicBezTo>
                      <a:pt x="1246" y="3552"/>
                      <a:pt x="4332" y="466"/>
                      <a:pt x="8128" y="466"/>
                    </a:cubicBezTo>
                    <a:close/>
                    <a:moveTo>
                      <a:pt x="8122" y="0"/>
                    </a:moveTo>
                    <a:cubicBezTo>
                      <a:pt x="6711" y="0"/>
                      <a:pt x="5291" y="406"/>
                      <a:pt x="4047" y="1237"/>
                    </a:cubicBezTo>
                    <a:cubicBezTo>
                      <a:pt x="1134" y="3186"/>
                      <a:pt x="1" y="6919"/>
                      <a:pt x="1341" y="10156"/>
                    </a:cubicBezTo>
                    <a:cubicBezTo>
                      <a:pt x="2494" y="12939"/>
                      <a:pt x="5199" y="14690"/>
                      <a:pt x="8120" y="14690"/>
                    </a:cubicBezTo>
                    <a:cubicBezTo>
                      <a:pt x="8597" y="14690"/>
                      <a:pt x="9079" y="14643"/>
                      <a:pt x="9560" y="14547"/>
                    </a:cubicBezTo>
                    <a:cubicBezTo>
                      <a:pt x="12994" y="13865"/>
                      <a:pt x="15471" y="10849"/>
                      <a:pt x="15471" y="7345"/>
                    </a:cubicBezTo>
                    <a:cubicBezTo>
                      <a:pt x="15475" y="5396"/>
                      <a:pt x="14701" y="3527"/>
                      <a:pt x="13318" y="2152"/>
                    </a:cubicBezTo>
                    <a:cubicBezTo>
                      <a:pt x="11899" y="732"/>
                      <a:pt x="10018" y="0"/>
                      <a:pt x="81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66"/>
              <p:cNvSpPr/>
              <p:nvPr/>
            </p:nvSpPr>
            <p:spPr>
              <a:xfrm>
                <a:off x="5636785" y="3411249"/>
                <a:ext cx="183546" cy="261472"/>
              </a:xfrm>
              <a:custGeom>
                <a:avLst/>
                <a:gdLst/>
                <a:ahLst/>
                <a:cxnLst/>
                <a:rect l="l" t="t" r="r" b="b"/>
                <a:pathLst>
                  <a:path w="7052" h="10046" extrusionOk="0">
                    <a:moveTo>
                      <a:pt x="2397" y="1"/>
                    </a:moveTo>
                    <a:cubicBezTo>
                      <a:pt x="2270" y="1"/>
                      <a:pt x="2164" y="106"/>
                      <a:pt x="2164" y="233"/>
                    </a:cubicBezTo>
                    <a:cubicBezTo>
                      <a:pt x="2164" y="1299"/>
                      <a:pt x="1299" y="2165"/>
                      <a:pt x="233" y="2165"/>
                    </a:cubicBezTo>
                    <a:cubicBezTo>
                      <a:pt x="106" y="2165"/>
                      <a:pt x="1" y="2270"/>
                      <a:pt x="1" y="2397"/>
                    </a:cubicBezTo>
                    <a:lnTo>
                      <a:pt x="1" y="4561"/>
                    </a:lnTo>
                    <a:cubicBezTo>
                      <a:pt x="1" y="4687"/>
                      <a:pt x="106" y="4793"/>
                      <a:pt x="233" y="4793"/>
                    </a:cubicBezTo>
                    <a:lnTo>
                      <a:pt x="2164" y="4793"/>
                    </a:lnTo>
                    <a:lnTo>
                      <a:pt x="2164" y="5824"/>
                    </a:lnTo>
                    <a:cubicBezTo>
                      <a:pt x="2164" y="5950"/>
                      <a:pt x="2270" y="6056"/>
                      <a:pt x="2397" y="6056"/>
                    </a:cubicBezTo>
                    <a:cubicBezTo>
                      <a:pt x="2527" y="6056"/>
                      <a:pt x="2629" y="5950"/>
                      <a:pt x="2629" y="5824"/>
                    </a:cubicBezTo>
                    <a:lnTo>
                      <a:pt x="2629" y="4561"/>
                    </a:lnTo>
                    <a:cubicBezTo>
                      <a:pt x="2629" y="4434"/>
                      <a:pt x="2527" y="4328"/>
                      <a:pt x="2397" y="4328"/>
                    </a:cubicBezTo>
                    <a:lnTo>
                      <a:pt x="465" y="4328"/>
                    </a:lnTo>
                    <a:lnTo>
                      <a:pt x="465" y="2618"/>
                    </a:lnTo>
                    <a:cubicBezTo>
                      <a:pt x="1605" y="2506"/>
                      <a:pt x="2509" y="1602"/>
                      <a:pt x="2622" y="462"/>
                    </a:cubicBezTo>
                    <a:lnTo>
                      <a:pt x="4022" y="462"/>
                    </a:lnTo>
                    <a:lnTo>
                      <a:pt x="4022" y="2393"/>
                    </a:lnTo>
                    <a:cubicBezTo>
                      <a:pt x="4022" y="2523"/>
                      <a:pt x="4124" y="2625"/>
                      <a:pt x="4251" y="2625"/>
                    </a:cubicBezTo>
                    <a:lnTo>
                      <a:pt x="6186" y="2625"/>
                    </a:lnTo>
                    <a:lnTo>
                      <a:pt x="6186" y="4328"/>
                    </a:lnTo>
                    <a:lnTo>
                      <a:pt x="4251" y="4328"/>
                    </a:lnTo>
                    <a:cubicBezTo>
                      <a:pt x="4124" y="4328"/>
                      <a:pt x="4022" y="4430"/>
                      <a:pt x="4022" y="4561"/>
                    </a:cubicBezTo>
                    <a:lnTo>
                      <a:pt x="4022" y="7323"/>
                    </a:lnTo>
                    <a:cubicBezTo>
                      <a:pt x="4022" y="7792"/>
                      <a:pt x="4402" y="8192"/>
                      <a:pt x="4871" y="8192"/>
                    </a:cubicBezTo>
                    <a:cubicBezTo>
                      <a:pt x="4873" y="8192"/>
                      <a:pt x="4875" y="8192"/>
                      <a:pt x="4877" y="8192"/>
                    </a:cubicBezTo>
                    <a:cubicBezTo>
                      <a:pt x="5162" y="8192"/>
                      <a:pt x="5426" y="8047"/>
                      <a:pt x="5581" y="7808"/>
                    </a:cubicBezTo>
                    <a:lnTo>
                      <a:pt x="6496" y="8885"/>
                    </a:lnTo>
                    <a:cubicBezTo>
                      <a:pt x="6072" y="9333"/>
                      <a:pt x="5484" y="9585"/>
                      <a:pt x="4871" y="9585"/>
                    </a:cubicBezTo>
                    <a:cubicBezTo>
                      <a:pt x="4862" y="9585"/>
                      <a:pt x="4854" y="9585"/>
                      <a:pt x="4846" y="9585"/>
                    </a:cubicBezTo>
                    <a:cubicBezTo>
                      <a:pt x="3614" y="9571"/>
                      <a:pt x="2629" y="8544"/>
                      <a:pt x="2629" y="7312"/>
                    </a:cubicBezTo>
                    <a:lnTo>
                      <a:pt x="2629" y="6950"/>
                    </a:lnTo>
                    <a:cubicBezTo>
                      <a:pt x="2629" y="6823"/>
                      <a:pt x="2523" y="6717"/>
                      <a:pt x="2397" y="6717"/>
                    </a:cubicBezTo>
                    <a:cubicBezTo>
                      <a:pt x="2270" y="6717"/>
                      <a:pt x="2164" y="6823"/>
                      <a:pt x="2164" y="6950"/>
                    </a:cubicBezTo>
                    <a:lnTo>
                      <a:pt x="2164" y="7305"/>
                    </a:lnTo>
                    <a:cubicBezTo>
                      <a:pt x="2164" y="8808"/>
                      <a:pt x="3372" y="10046"/>
                      <a:pt x="4872" y="10046"/>
                    </a:cubicBezTo>
                    <a:cubicBezTo>
                      <a:pt x="4879" y="10046"/>
                      <a:pt x="4885" y="10046"/>
                      <a:pt x="4891" y="10046"/>
                    </a:cubicBezTo>
                    <a:cubicBezTo>
                      <a:pt x="5708" y="10042"/>
                      <a:pt x="6475" y="9669"/>
                      <a:pt x="6981" y="9033"/>
                    </a:cubicBezTo>
                    <a:cubicBezTo>
                      <a:pt x="7052" y="8945"/>
                      <a:pt x="7048" y="8825"/>
                      <a:pt x="6978" y="8741"/>
                    </a:cubicBezTo>
                    <a:lnTo>
                      <a:pt x="5876" y="7442"/>
                    </a:lnTo>
                    <a:cubicBezTo>
                      <a:pt x="5796" y="7346"/>
                      <a:pt x="5684" y="7300"/>
                      <a:pt x="5573" y="7300"/>
                    </a:cubicBezTo>
                    <a:cubicBezTo>
                      <a:pt x="5431" y="7300"/>
                      <a:pt x="5291" y="7374"/>
                      <a:pt x="5218" y="7516"/>
                    </a:cubicBezTo>
                    <a:cubicBezTo>
                      <a:pt x="5159" y="7632"/>
                      <a:pt x="5043" y="7713"/>
                      <a:pt x="4912" y="7727"/>
                    </a:cubicBezTo>
                    <a:cubicBezTo>
                      <a:pt x="4898" y="7729"/>
                      <a:pt x="4884" y="7730"/>
                      <a:pt x="4870" y="7730"/>
                    </a:cubicBezTo>
                    <a:cubicBezTo>
                      <a:pt x="4660" y="7730"/>
                      <a:pt x="4487" y="7558"/>
                      <a:pt x="4487" y="7344"/>
                    </a:cubicBezTo>
                    <a:lnTo>
                      <a:pt x="4487" y="4793"/>
                    </a:lnTo>
                    <a:lnTo>
                      <a:pt x="6418" y="4793"/>
                    </a:lnTo>
                    <a:cubicBezTo>
                      <a:pt x="6545" y="4793"/>
                      <a:pt x="6650" y="4687"/>
                      <a:pt x="6650" y="4561"/>
                    </a:cubicBezTo>
                    <a:lnTo>
                      <a:pt x="6650" y="2397"/>
                    </a:lnTo>
                    <a:cubicBezTo>
                      <a:pt x="6650" y="2267"/>
                      <a:pt x="6545" y="2165"/>
                      <a:pt x="6418" y="2165"/>
                    </a:cubicBezTo>
                    <a:lnTo>
                      <a:pt x="4487" y="2165"/>
                    </a:lnTo>
                    <a:lnTo>
                      <a:pt x="4487" y="233"/>
                    </a:lnTo>
                    <a:cubicBezTo>
                      <a:pt x="4487" y="103"/>
                      <a:pt x="4381" y="1"/>
                      <a:pt x="42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" name="Google Shape;2790;p37"/>
          <p:cNvSpPr/>
          <p:nvPr/>
        </p:nvSpPr>
        <p:spPr>
          <a:xfrm>
            <a:off x="5132500" y="3420325"/>
            <a:ext cx="2341800" cy="9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1" name="Google Shape;2791;p37"/>
          <p:cNvSpPr txBox="1">
            <a:spLocks noGrp="1"/>
          </p:cNvSpPr>
          <p:nvPr>
            <p:ph type="title"/>
          </p:nvPr>
        </p:nvSpPr>
        <p:spPr>
          <a:xfrm>
            <a:off x="1669650" y="3193188"/>
            <a:ext cx="5804700" cy="3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-Alfonso </a:t>
            </a:r>
            <a:r>
              <a:rPr lang="en-AU" dirty="0" err="1"/>
              <a:t>Toquati</a:t>
            </a:r>
            <a:r>
              <a:rPr lang="en-AU" dirty="0"/>
              <a:t> MD, MS</a:t>
            </a:r>
          </a:p>
        </p:txBody>
      </p:sp>
      <p:sp>
        <p:nvSpPr>
          <p:cNvPr id="2792" name="Google Shape;2792;p37"/>
          <p:cNvSpPr txBox="1">
            <a:spLocks noGrp="1"/>
          </p:cNvSpPr>
          <p:nvPr>
            <p:ph type="title" idx="2"/>
          </p:nvPr>
        </p:nvSpPr>
        <p:spPr>
          <a:xfrm>
            <a:off x="685801" y="1577713"/>
            <a:ext cx="7562334" cy="1615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</a:t>
            </a:r>
            <a:r>
              <a:rPr lang="en-US" b="0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“Obesity is absolutely a disease that requires a range of interventions and medical management… People may say ‘just eat less, have will power’ but they just don’t understand that simply does not work for many people.</a:t>
            </a:r>
            <a:r>
              <a:rPr lang="en" dirty="0"/>
              <a:t>.” </a:t>
            </a:r>
            <a:endParaRPr dirty="0"/>
          </a:p>
        </p:txBody>
      </p:sp>
      <p:grpSp>
        <p:nvGrpSpPr>
          <p:cNvPr id="2793" name="Google Shape;2793;p37"/>
          <p:cNvGrpSpPr/>
          <p:nvPr/>
        </p:nvGrpSpPr>
        <p:grpSpPr>
          <a:xfrm>
            <a:off x="5815325" y="331400"/>
            <a:ext cx="694250" cy="577200"/>
            <a:chOff x="4637375" y="1409075"/>
            <a:chExt cx="694250" cy="577200"/>
          </a:xfrm>
        </p:grpSpPr>
        <p:sp>
          <p:nvSpPr>
            <p:cNvPr id="2794" name="Google Shape;2794;p37"/>
            <p:cNvSpPr/>
            <p:nvPr/>
          </p:nvSpPr>
          <p:spPr>
            <a:xfrm>
              <a:off x="4637375" y="1409075"/>
              <a:ext cx="694250" cy="577200"/>
            </a:xfrm>
            <a:custGeom>
              <a:avLst/>
              <a:gdLst/>
              <a:ahLst/>
              <a:cxnLst/>
              <a:rect l="l" t="t" r="r" b="b"/>
              <a:pathLst>
                <a:path w="27770" h="23088" extrusionOk="0">
                  <a:moveTo>
                    <a:pt x="7660" y="0"/>
                  </a:moveTo>
                  <a:cubicBezTo>
                    <a:pt x="4762" y="0"/>
                    <a:pt x="1991" y="2277"/>
                    <a:pt x="1053" y="5092"/>
                  </a:cubicBezTo>
                  <a:cubicBezTo>
                    <a:pt x="0" y="8275"/>
                    <a:pt x="878" y="11809"/>
                    <a:pt x="2607" y="14666"/>
                  </a:cubicBezTo>
                  <a:cubicBezTo>
                    <a:pt x="4336" y="17523"/>
                    <a:pt x="7319" y="21233"/>
                    <a:pt x="12833" y="23087"/>
                  </a:cubicBezTo>
                  <a:cubicBezTo>
                    <a:pt x="16617" y="22611"/>
                    <a:pt x="21705" y="19253"/>
                    <a:pt x="23960" y="16796"/>
                  </a:cubicBezTo>
                  <a:cubicBezTo>
                    <a:pt x="26216" y="14340"/>
                    <a:pt x="27770" y="11032"/>
                    <a:pt x="27369" y="7724"/>
                  </a:cubicBezTo>
                  <a:cubicBezTo>
                    <a:pt x="26968" y="4415"/>
                    <a:pt x="24161" y="1308"/>
                    <a:pt x="20828" y="1308"/>
                  </a:cubicBezTo>
                  <a:cubicBezTo>
                    <a:pt x="18848" y="1308"/>
                    <a:pt x="16968" y="2335"/>
                    <a:pt x="15640" y="3789"/>
                  </a:cubicBezTo>
                  <a:cubicBezTo>
                    <a:pt x="15038" y="4415"/>
                    <a:pt x="14637" y="4867"/>
                    <a:pt x="14311" y="5343"/>
                  </a:cubicBezTo>
                  <a:cubicBezTo>
                    <a:pt x="14086" y="4816"/>
                    <a:pt x="13785" y="4290"/>
                    <a:pt x="13334" y="3563"/>
                  </a:cubicBezTo>
                  <a:cubicBezTo>
                    <a:pt x="12306" y="1884"/>
                    <a:pt x="10652" y="506"/>
                    <a:pt x="8722" y="105"/>
                  </a:cubicBezTo>
                  <a:cubicBezTo>
                    <a:pt x="8368" y="34"/>
                    <a:pt x="8013" y="0"/>
                    <a:pt x="7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7"/>
            <p:cNvSpPr/>
            <p:nvPr/>
          </p:nvSpPr>
          <p:spPr>
            <a:xfrm>
              <a:off x="4663700" y="1590250"/>
              <a:ext cx="627825" cy="276350"/>
            </a:xfrm>
            <a:custGeom>
              <a:avLst/>
              <a:gdLst/>
              <a:ahLst/>
              <a:cxnLst/>
              <a:rect l="l" t="t" r="r" b="b"/>
              <a:pathLst>
                <a:path w="25113" h="11054" extrusionOk="0">
                  <a:moveTo>
                    <a:pt x="14536" y="1"/>
                  </a:moveTo>
                  <a:lnTo>
                    <a:pt x="14411" y="176"/>
                  </a:lnTo>
                  <a:cubicBezTo>
                    <a:pt x="13198" y="1859"/>
                    <a:pt x="12059" y="3444"/>
                    <a:pt x="10993" y="4907"/>
                  </a:cubicBezTo>
                  <a:lnTo>
                    <a:pt x="10993" y="4907"/>
                  </a:lnTo>
                  <a:cubicBezTo>
                    <a:pt x="7761" y="4609"/>
                    <a:pt x="5026" y="4360"/>
                    <a:pt x="3083" y="4161"/>
                  </a:cubicBezTo>
                  <a:cubicBezTo>
                    <a:pt x="2105" y="4086"/>
                    <a:pt x="1353" y="4011"/>
                    <a:pt x="802" y="3960"/>
                  </a:cubicBezTo>
                  <a:cubicBezTo>
                    <a:pt x="551" y="3960"/>
                    <a:pt x="376" y="3935"/>
                    <a:pt x="201" y="3935"/>
                  </a:cubicBezTo>
                  <a:cubicBezTo>
                    <a:pt x="75" y="3910"/>
                    <a:pt x="0" y="3910"/>
                    <a:pt x="0" y="3910"/>
                  </a:cubicBezTo>
                  <a:lnTo>
                    <a:pt x="0" y="3910"/>
                  </a:lnTo>
                  <a:cubicBezTo>
                    <a:pt x="0" y="3935"/>
                    <a:pt x="75" y="3935"/>
                    <a:pt x="201" y="3960"/>
                  </a:cubicBezTo>
                  <a:cubicBezTo>
                    <a:pt x="351" y="3985"/>
                    <a:pt x="551" y="4011"/>
                    <a:pt x="802" y="4036"/>
                  </a:cubicBezTo>
                  <a:cubicBezTo>
                    <a:pt x="1353" y="4086"/>
                    <a:pt x="2105" y="4186"/>
                    <a:pt x="3058" y="4286"/>
                  </a:cubicBezTo>
                  <a:cubicBezTo>
                    <a:pt x="5013" y="4487"/>
                    <a:pt x="7770" y="4762"/>
                    <a:pt x="11028" y="5113"/>
                  </a:cubicBezTo>
                  <a:lnTo>
                    <a:pt x="11078" y="5113"/>
                  </a:lnTo>
                  <a:lnTo>
                    <a:pt x="11128" y="5063"/>
                  </a:lnTo>
                  <a:cubicBezTo>
                    <a:pt x="12139" y="3667"/>
                    <a:pt x="13266" y="2132"/>
                    <a:pt x="14441" y="503"/>
                  </a:cubicBezTo>
                  <a:lnTo>
                    <a:pt x="14441" y="503"/>
                  </a:lnTo>
                  <a:cubicBezTo>
                    <a:pt x="14627" y="1263"/>
                    <a:pt x="14830" y="2060"/>
                    <a:pt x="15013" y="2858"/>
                  </a:cubicBezTo>
                  <a:cubicBezTo>
                    <a:pt x="15689" y="5665"/>
                    <a:pt x="16341" y="8346"/>
                    <a:pt x="16917" y="10752"/>
                  </a:cubicBezTo>
                  <a:lnTo>
                    <a:pt x="16993" y="11053"/>
                  </a:lnTo>
                  <a:lnTo>
                    <a:pt x="17093" y="10752"/>
                  </a:lnTo>
                  <a:cubicBezTo>
                    <a:pt x="17785" y="8947"/>
                    <a:pt x="18429" y="7288"/>
                    <a:pt x="18976" y="5872"/>
                  </a:cubicBezTo>
                  <a:lnTo>
                    <a:pt x="18976" y="5872"/>
                  </a:lnTo>
                  <a:cubicBezTo>
                    <a:pt x="20845" y="6045"/>
                    <a:pt x="22371" y="6192"/>
                    <a:pt x="23434" y="6291"/>
                  </a:cubicBezTo>
                  <a:cubicBezTo>
                    <a:pt x="23960" y="6341"/>
                    <a:pt x="24386" y="6366"/>
                    <a:pt x="24687" y="6392"/>
                  </a:cubicBezTo>
                  <a:cubicBezTo>
                    <a:pt x="24812" y="6392"/>
                    <a:pt x="24912" y="6417"/>
                    <a:pt x="25013" y="6417"/>
                  </a:cubicBezTo>
                  <a:lnTo>
                    <a:pt x="25113" y="6417"/>
                  </a:lnTo>
                  <a:cubicBezTo>
                    <a:pt x="25113" y="6417"/>
                    <a:pt x="25088" y="6392"/>
                    <a:pt x="25013" y="6392"/>
                  </a:cubicBezTo>
                  <a:cubicBezTo>
                    <a:pt x="24912" y="6392"/>
                    <a:pt x="24812" y="6366"/>
                    <a:pt x="24687" y="6341"/>
                  </a:cubicBezTo>
                  <a:cubicBezTo>
                    <a:pt x="24386" y="6316"/>
                    <a:pt x="23985" y="6266"/>
                    <a:pt x="23459" y="6216"/>
                  </a:cubicBezTo>
                  <a:cubicBezTo>
                    <a:pt x="22356" y="6091"/>
                    <a:pt x="20827" y="5915"/>
                    <a:pt x="18922" y="5715"/>
                  </a:cubicBezTo>
                  <a:lnTo>
                    <a:pt x="18872" y="5715"/>
                  </a:lnTo>
                  <a:lnTo>
                    <a:pt x="18847" y="5765"/>
                  </a:lnTo>
                  <a:cubicBezTo>
                    <a:pt x="18324" y="7121"/>
                    <a:pt x="17687" y="8681"/>
                    <a:pt x="17024" y="10401"/>
                  </a:cubicBezTo>
                  <a:lnTo>
                    <a:pt x="17024" y="10401"/>
                  </a:lnTo>
                  <a:cubicBezTo>
                    <a:pt x="16487" y="8073"/>
                    <a:pt x="15862" y="5498"/>
                    <a:pt x="15213" y="2808"/>
                  </a:cubicBezTo>
                  <a:cubicBezTo>
                    <a:pt x="15013" y="1930"/>
                    <a:pt x="14812" y="1053"/>
                    <a:pt x="14612" y="226"/>
                  </a:cubicBezTo>
                  <a:lnTo>
                    <a:pt x="145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6" name="Google Shape;2796;p37"/>
          <p:cNvGrpSpPr/>
          <p:nvPr/>
        </p:nvGrpSpPr>
        <p:grpSpPr>
          <a:xfrm flipH="1">
            <a:off x="846550" y="3467300"/>
            <a:ext cx="550775" cy="1001175"/>
            <a:chOff x="2141125" y="2407300"/>
            <a:chExt cx="550775" cy="1001175"/>
          </a:xfrm>
        </p:grpSpPr>
        <p:sp>
          <p:nvSpPr>
            <p:cNvPr id="2797" name="Google Shape;2797;p37"/>
            <p:cNvSpPr/>
            <p:nvPr/>
          </p:nvSpPr>
          <p:spPr>
            <a:xfrm>
              <a:off x="2141125" y="3228100"/>
              <a:ext cx="205525" cy="180375"/>
            </a:xfrm>
            <a:custGeom>
              <a:avLst/>
              <a:gdLst/>
              <a:ahLst/>
              <a:cxnLst/>
              <a:rect l="l" t="t" r="r" b="b"/>
              <a:pathLst>
                <a:path w="8221" h="7215" extrusionOk="0">
                  <a:moveTo>
                    <a:pt x="1454" y="1"/>
                  </a:moveTo>
                  <a:lnTo>
                    <a:pt x="301" y="3885"/>
                  </a:lnTo>
                  <a:cubicBezTo>
                    <a:pt x="0" y="4863"/>
                    <a:pt x="577" y="5890"/>
                    <a:pt x="1554" y="6191"/>
                  </a:cubicBezTo>
                  <a:lnTo>
                    <a:pt x="4762" y="7144"/>
                  </a:lnTo>
                  <a:cubicBezTo>
                    <a:pt x="4932" y="7192"/>
                    <a:pt x="5104" y="7214"/>
                    <a:pt x="5273" y="7214"/>
                  </a:cubicBezTo>
                  <a:cubicBezTo>
                    <a:pt x="6075" y="7214"/>
                    <a:pt x="6820" y="6698"/>
                    <a:pt x="7068" y="5890"/>
                  </a:cubicBezTo>
                  <a:lnTo>
                    <a:pt x="8221" y="2006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7"/>
            <p:cNvSpPr/>
            <p:nvPr/>
          </p:nvSpPr>
          <p:spPr>
            <a:xfrm>
              <a:off x="2141125" y="3228100"/>
              <a:ext cx="205525" cy="180375"/>
            </a:xfrm>
            <a:custGeom>
              <a:avLst/>
              <a:gdLst/>
              <a:ahLst/>
              <a:cxnLst/>
              <a:rect l="l" t="t" r="r" b="b"/>
              <a:pathLst>
                <a:path w="8221" h="7215" extrusionOk="0">
                  <a:moveTo>
                    <a:pt x="1454" y="1"/>
                  </a:moveTo>
                  <a:lnTo>
                    <a:pt x="301" y="3885"/>
                  </a:lnTo>
                  <a:cubicBezTo>
                    <a:pt x="0" y="4863"/>
                    <a:pt x="577" y="5890"/>
                    <a:pt x="1554" y="6191"/>
                  </a:cubicBezTo>
                  <a:lnTo>
                    <a:pt x="4762" y="7144"/>
                  </a:lnTo>
                  <a:cubicBezTo>
                    <a:pt x="4932" y="7192"/>
                    <a:pt x="5104" y="7214"/>
                    <a:pt x="5273" y="7214"/>
                  </a:cubicBezTo>
                  <a:cubicBezTo>
                    <a:pt x="6075" y="7214"/>
                    <a:pt x="6820" y="6698"/>
                    <a:pt x="7068" y="5890"/>
                  </a:cubicBezTo>
                  <a:lnTo>
                    <a:pt x="8221" y="2006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7"/>
            <p:cNvSpPr/>
            <p:nvPr/>
          </p:nvSpPr>
          <p:spPr>
            <a:xfrm>
              <a:off x="2149900" y="3324500"/>
              <a:ext cx="170450" cy="50975"/>
            </a:xfrm>
            <a:custGeom>
              <a:avLst/>
              <a:gdLst/>
              <a:ahLst/>
              <a:cxnLst/>
              <a:rect l="l" t="t" r="r" b="b"/>
              <a:pathLst>
                <a:path w="6818" h="2039" extrusionOk="0">
                  <a:moveTo>
                    <a:pt x="19" y="0"/>
                  </a:moveTo>
                  <a:cubicBezTo>
                    <a:pt x="8" y="0"/>
                    <a:pt x="2" y="1"/>
                    <a:pt x="0" y="4"/>
                  </a:cubicBezTo>
                  <a:cubicBezTo>
                    <a:pt x="0" y="80"/>
                    <a:pt x="1504" y="556"/>
                    <a:pt x="3359" y="1132"/>
                  </a:cubicBezTo>
                  <a:cubicBezTo>
                    <a:pt x="5132" y="1652"/>
                    <a:pt x="6593" y="2039"/>
                    <a:pt x="6774" y="2039"/>
                  </a:cubicBezTo>
                  <a:cubicBezTo>
                    <a:pt x="6784" y="2039"/>
                    <a:pt x="6791" y="2037"/>
                    <a:pt x="6792" y="2034"/>
                  </a:cubicBezTo>
                  <a:cubicBezTo>
                    <a:pt x="6817" y="1959"/>
                    <a:pt x="5313" y="1458"/>
                    <a:pt x="3434" y="907"/>
                  </a:cubicBezTo>
                  <a:cubicBezTo>
                    <a:pt x="1660" y="386"/>
                    <a:pt x="199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7"/>
            <p:cNvSpPr/>
            <p:nvPr/>
          </p:nvSpPr>
          <p:spPr>
            <a:xfrm>
              <a:off x="2203775" y="3323850"/>
              <a:ext cx="76475" cy="37100"/>
            </a:xfrm>
            <a:custGeom>
              <a:avLst/>
              <a:gdLst/>
              <a:ahLst/>
              <a:cxnLst/>
              <a:rect l="l" t="t" r="r" b="b"/>
              <a:pathLst>
                <a:path w="3059" h="1484" extrusionOk="0">
                  <a:moveTo>
                    <a:pt x="816" y="0"/>
                  </a:moveTo>
                  <a:cubicBezTo>
                    <a:pt x="455" y="0"/>
                    <a:pt x="105" y="255"/>
                    <a:pt x="1" y="632"/>
                  </a:cubicBezTo>
                  <a:lnTo>
                    <a:pt x="2933" y="1484"/>
                  </a:lnTo>
                  <a:cubicBezTo>
                    <a:pt x="3058" y="1033"/>
                    <a:pt x="2808" y="557"/>
                    <a:pt x="2382" y="431"/>
                  </a:cubicBezTo>
                  <a:lnTo>
                    <a:pt x="1028" y="30"/>
                  </a:lnTo>
                  <a:cubicBezTo>
                    <a:pt x="958" y="10"/>
                    <a:pt x="887" y="0"/>
                    <a:pt x="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7"/>
            <p:cNvSpPr/>
            <p:nvPr/>
          </p:nvSpPr>
          <p:spPr>
            <a:xfrm>
              <a:off x="2141750" y="2407300"/>
              <a:ext cx="550150" cy="896025"/>
            </a:xfrm>
            <a:custGeom>
              <a:avLst/>
              <a:gdLst/>
              <a:ahLst/>
              <a:cxnLst/>
              <a:rect l="l" t="t" r="r" b="b"/>
              <a:pathLst>
                <a:path w="22006" h="35841" extrusionOk="0">
                  <a:moveTo>
                    <a:pt x="7870" y="0"/>
                  </a:moveTo>
                  <a:lnTo>
                    <a:pt x="351" y="31078"/>
                  </a:lnTo>
                  <a:cubicBezTo>
                    <a:pt x="0" y="32482"/>
                    <a:pt x="777" y="33885"/>
                    <a:pt x="2106" y="34286"/>
                  </a:cubicBezTo>
                  <a:lnTo>
                    <a:pt x="7018" y="35740"/>
                  </a:lnTo>
                  <a:cubicBezTo>
                    <a:pt x="7255" y="35808"/>
                    <a:pt x="7494" y="35841"/>
                    <a:pt x="7730" y="35841"/>
                  </a:cubicBezTo>
                  <a:cubicBezTo>
                    <a:pt x="8793" y="35841"/>
                    <a:pt x="9791" y="35177"/>
                    <a:pt x="10201" y="34111"/>
                  </a:cubicBezTo>
                  <a:lnTo>
                    <a:pt x="22005" y="4186"/>
                  </a:lnTo>
                  <a:lnTo>
                    <a:pt x="78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7"/>
            <p:cNvSpPr/>
            <p:nvPr/>
          </p:nvSpPr>
          <p:spPr>
            <a:xfrm>
              <a:off x="2322825" y="2471725"/>
              <a:ext cx="345900" cy="101750"/>
            </a:xfrm>
            <a:custGeom>
              <a:avLst/>
              <a:gdLst/>
              <a:ahLst/>
              <a:cxnLst/>
              <a:rect l="l" t="t" r="r" b="b"/>
              <a:pathLst>
                <a:path w="13836" h="4070" extrusionOk="0">
                  <a:moveTo>
                    <a:pt x="43" y="0"/>
                  </a:moveTo>
                  <a:cubicBezTo>
                    <a:pt x="32" y="0"/>
                    <a:pt x="27" y="2"/>
                    <a:pt x="26" y="5"/>
                  </a:cubicBezTo>
                  <a:cubicBezTo>
                    <a:pt x="0" y="55"/>
                    <a:pt x="3083" y="1007"/>
                    <a:pt x="6893" y="2135"/>
                  </a:cubicBezTo>
                  <a:cubicBezTo>
                    <a:pt x="10550" y="3218"/>
                    <a:pt x="13537" y="4070"/>
                    <a:pt x="13792" y="4070"/>
                  </a:cubicBezTo>
                  <a:cubicBezTo>
                    <a:pt x="13803" y="4070"/>
                    <a:pt x="13809" y="4068"/>
                    <a:pt x="13810" y="4065"/>
                  </a:cubicBezTo>
                  <a:cubicBezTo>
                    <a:pt x="13835" y="4015"/>
                    <a:pt x="10752" y="3063"/>
                    <a:pt x="6943" y="1935"/>
                  </a:cubicBezTo>
                  <a:cubicBezTo>
                    <a:pt x="3286" y="852"/>
                    <a:pt x="299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7"/>
            <p:cNvSpPr/>
            <p:nvPr/>
          </p:nvSpPr>
          <p:spPr>
            <a:xfrm>
              <a:off x="2349150" y="2416675"/>
              <a:ext cx="21950" cy="63950"/>
            </a:xfrm>
            <a:custGeom>
              <a:avLst/>
              <a:gdLst/>
              <a:ahLst/>
              <a:cxnLst/>
              <a:rect l="l" t="t" r="r" b="b"/>
              <a:pathLst>
                <a:path w="878" h="2558" extrusionOk="0">
                  <a:moveTo>
                    <a:pt x="799" y="1"/>
                  </a:moveTo>
                  <a:cubicBezTo>
                    <a:pt x="742" y="1"/>
                    <a:pt x="522" y="543"/>
                    <a:pt x="326" y="1229"/>
                  </a:cubicBezTo>
                  <a:cubicBezTo>
                    <a:pt x="125" y="1956"/>
                    <a:pt x="0" y="2533"/>
                    <a:pt x="50" y="2558"/>
                  </a:cubicBezTo>
                  <a:cubicBezTo>
                    <a:pt x="125" y="2558"/>
                    <a:pt x="326" y="2006"/>
                    <a:pt x="526" y="1305"/>
                  </a:cubicBezTo>
                  <a:cubicBezTo>
                    <a:pt x="752" y="603"/>
                    <a:pt x="877" y="1"/>
                    <a:pt x="802" y="1"/>
                  </a:cubicBezTo>
                  <a:cubicBezTo>
                    <a:pt x="801" y="1"/>
                    <a:pt x="800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7"/>
            <p:cNvSpPr/>
            <p:nvPr/>
          </p:nvSpPr>
          <p:spPr>
            <a:xfrm>
              <a:off x="2377325" y="2424825"/>
              <a:ext cx="21350" cy="63975"/>
            </a:xfrm>
            <a:custGeom>
              <a:avLst/>
              <a:gdLst/>
              <a:ahLst/>
              <a:cxnLst/>
              <a:rect l="l" t="t" r="r" b="b"/>
              <a:pathLst>
                <a:path w="854" h="2559" extrusionOk="0">
                  <a:moveTo>
                    <a:pt x="800" y="0"/>
                  </a:moveTo>
                  <a:cubicBezTo>
                    <a:pt x="743" y="0"/>
                    <a:pt x="523" y="567"/>
                    <a:pt x="327" y="1254"/>
                  </a:cubicBezTo>
                  <a:cubicBezTo>
                    <a:pt x="126" y="1956"/>
                    <a:pt x="1" y="2532"/>
                    <a:pt x="51" y="2558"/>
                  </a:cubicBezTo>
                  <a:cubicBezTo>
                    <a:pt x="52" y="2558"/>
                    <a:pt x="53" y="2558"/>
                    <a:pt x="54" y="2558"/>
                  </a:cubicBezTo>
                  <a:cubicBezTo>
                    <a:pt x="111" y="2558"/>
                    <a:pt x="331" y="1991"/>
                    <a:pt x="527" y="1304"/>
                  </a:cubicBezTo>
                  <a:cubicBezTo>
                    <a:pt x="753" y="603"/>
                    <a:pt x="853" y="26"/>
                    <a:pt x="803" y="1"/>
                  </a:cubicBezTo>
                  <a:cubicBezTo>
                    <a:pt x="802" y="1"/>
                    <a:pt x="801" y="0"/>
                    <a:pt x="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7"/>
            <p:cNvSpPr/>
            <p:nvPr/>
          </p:nvSpPr>
          <p:spPr>
            <a:xfrm>
              <a:off x="2404900" y="2432975"/>
              <a:ext cx="21950" cy="63975"/>
            </a:xfrm>
            <a:custGeom>
              <a:avLst/>
              <a:gdLst/>
              <a:ahLst/>
              <a:cxnLst/>
              <a:rect l="l" t="t" r="r" b="b"/>
              <a:pathLst>
                <a:path w="878" h="2559" extrusionOk="0">
                  <a:moveTo>
                    <a:pt x="828" y="1"/>
                  </a:moveTo>
                  <a:cubicBezTo>
                    <a:pt x="778" y="1"/>
                    <a:pt x="552" y="552"/>
                    <a:pt x="352" y="1254"/>
                  </a:cubicBezTo>
                  <a:cubicBezTo>
                    <a:pt x="126" y="1956"/>
                    <a:pt x="1" y="2532"/>
                    <a:pt x="76" y="2557"/>
                  </a:cubicBezTo>
                  <a:cubicBezTo>
                    <a:pt x="77" y="2558"/>
                    <a:pt x="78" y="2558"/>
                    <a:pt x="79" y="2558"/>
                  </a:cubicBezTo>
                  <a:cubicBezTo>
                    <a:pt x="136" y="2558"/>
                    <a:pt x="356" y="2015"/>
                    <a:pt x="552" y="1304"/>
                  </a:cubicBezTo>
                  <a:cubicBezTo>
                    <a:pt x="753" y="602"/>
                    <a:pt x="878" y="26"/>
                    <a:pt x="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7"/>
            <p:cNvSpPr/>
            <p:nvPr/>
          </p:nvSpPr>
          <p:spPr>
            <a:xfrm>
              <a:off x="2433100" y="2441125"/>
              <a:ext cx="21950" cy="63950"/>
            </a:xfrm>
            <a:custGeom>
              <a:avLst/>
              <a:gdLst/>
              <a:ahLst/>
              <a:cxnLst/>
              <a:rect l="l" t="t" r="r" b="b"/>
              <a:pathLst>
                <a:path w="878" h="2558" extrusionOk="0">
                  <a:moveTo>
                    <a:pt x="828" y="1"/>
                  </a:moveTo>
                  <a:cubicBezTo>
                    <a:pt x="752" y="1"/>
                    <a:pt x="552" y="552"/>
                    <a:pt x="326" y="1254"/>
                  </a:cubicBezTo>
                  <a:cubicBezTo>
                    <a:pt x="126" y="1956"/>
                    <a:pt x="1" y="2557"/>
                    <a:pt x="51" y="2557"/>
                  </a:cubicBezTo>
                  <a:cubicBezTo>
                    <a:pt x="52" y="2558"/>
                    <a:pt x="54" y="2558"/>
                    <a:pt x="56" y="2558"/>
                  </a:cubicBezTo>
                  <a:cubicBezTo>
                    <a:pt x="135" y="2558"/>
                    <a:pt x="331" y="2015"/>
                    <a:pt x="552" y="1329"/>
                  </a:cubicBezTo>
                  <a:cubicBezTo>
                    <a:pt x="752" y="602"/>
                    <a:pt x="878" y="26"/>
                    <a:pt x="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7"/>
            <p:cNvSpPr/>
            <p:nvPr/>
          </p:nvSpPr>
          <p:spPr>
            <a:xfrm>
              <a:off x="2461300" y="2449875"/>
              <a:ext cx="21950" cy="63975"/>
            </a:xfrm>
            <a:custGeom>
              <a:avLst/>
              <a:gdLst/>
              <a:ahLst/>
              <a:cxnLst/>
              <a:rect l="l" t="t" r="r" b="b"/>
              <a:pathLst>
                <a:path w="878" h="2559" extrusionOk="0">
                  <a:moveTo>
                    <a:pt x="799" y="1"/>
                  </a:moveTo>
                  <a:cubicBezTo>
                    <a:pt x="742" y="1"/>
                    <a:pt x="522" y="543"/>
                    <a:pt x="326" y="1230"/>
                  </a:cubicBezTo>
                  <a:cubicBezTo>
                    <a:pt x="126" y="1957"/>
                    <a:pt x="0" y="2533"/>
                    <a:pt x="50" y="2558"/>
                  </a:cubicBezTo>
                  <a:cubicBezTo>
                    <a:pt x="101" y="2558"/>
                    <a:pt x="326" y="2007"/>
                    <a:pt x="527" y="1305"/>
                  </a:cubicBezTo>
                  <a:cubicBezTo>
                    <a:pt x="752" y="603"/>
                    <a:pt x="878" y="2"/>
                    <a:pt x="802" y="2"/>
                  </a:cubicBezTo>
                  <a:cubicBezTo>
                    <a:pt x="801" y="1"/>
                    <a:pt x="800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7"/>
            <p:cNvSpPr/>
            <p:nvPr/>
          </p:nvSpPr>
          <p:spPr>
            <a:xfrm>
              <a:off x="2489500" y="2458025"/>
              <a:ext cx="21325" cy="63975"/>
            </a:xfrm>
            <a:custGeom>
              <a:avLst/>
              <a:gdLst/>
              <a:ahLst/>
              <a:cxnLst/>
              <a:rect l="l" t="t" r="r" b="b"/>
              <a:pathLst>
                <a:path w="853" h="2559" extrusionOk="0">
                  <a:moveTo>
                    <a:pt x="799" y="1"/>
                  </a:moveTo>
                  <a:cubicBezTo>
                    <a:pt x="743" y="1"/>
                    <a:pt x="522" y="568"/>
                    <a:pt x="326" y="1255"/>
                  </a:cubicBezTo>
                  <a:cubicBezTo>
                    <a:pt x="125" y="1956"/>
                    <a:pt x="0" y="2533"/>
                    <a:pt x="50" y="2558"/>
                  </a:cubicBezTo>
                  <a:cubicBezTo>
                    <a:pt x="51" y="2558"/>
                    <a:pt x="52" y="2559"/>
                    <a:pt x="54" y="2559"/>
                  </a:cubicBezTo>
                  <a:cubicBezTo>
                    <a:pt x="110" y="2559"/>
                    <a:pt x="330" y="1992"/>
                    <a:pt x="526" y="1305"/>
                  </a:cubicBezTo>
                  <a:cubicBezTo>
                    <a:pt x="752" y="603"/>
                    <a:pt x="852" y="27"/>
                    <a:pt x="802" y="1"/>
                  </a:cubicBezTo>
                  <a:cubicBezTo>
                    <a:pt x="801" y="1"/>
                    <a:pt x="800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7"/>
            <p:cNvSpPr/>
            <p:nvPr/>
          </p:nvSpPr>
          <p:spPr>
            <a:xfrm>
              <a:off x="2517050" y="2466200"/>
              <a:ext cx="21975" cy="63950"/>
            </a:xfrm>
            <a:custGeom>
              <a:avLst/>
              <a:gdLst/>
              <a:ahLst/>
              <a:cxnLst/>
              <a:rect l="l" t="t" r="r" b="b"/>
              <a:pathLst>
                <a:path w="879" h="2558" extrusionOk="0">
                  <a:moveTo>
                    <a:pt x="828" y="0"/>
                  </a:moveTo>
                  <a:cubicBezTo>
                    <a:pt x="778" y="0"/>
                    <a:pt x="552" y="552"/>
                    <a:pt x="352" y="1253"/>
                  </a:cubicBezTo>
                  <a:cubicBezTo>
                    <a:pt x="126" y="1955"/>
                    <a:pt x="1" y="2532"/>
                    <a:pt x="76" y="2557"/>
                  </a:cubicBezTo>
                  <a:cubicBezTo>
                    <a:pt x="77" y="2557"/>
                    <a:pt x="78" y="2558"/>
                    <a:pt x="80" y="2558"/>
                  </a:cubicBezTo>
                  <a:cubicBezTo>
                    <a:pt x="136" y="2558"/>
                    <a:pt x="356" y="2014"/>
                    <a:pt x="552" y="1304"/>
                  </a:cubicBezTo>
                  <a:cubicBezTo>
                    <a:pt x="753" y="602"/>
                    <a:pt x="878" y="25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7"/>
            <p:cNvSpPr/>
            <p:nvPr/>
          </p:nvSpPr>
          <p:spPr>
            <a:xfrm>
              <a:off x="2545250" y="2474350"/>
              <a:ext cx="21950" cy="63950"/>
            </a:xfrm>
            <a:custGeom>
              <a:avLst/>
              <a:gdLst/>
              <a:ahLst/>
              <a:cxnLst/>
              <a:rect l="l" t="t" r="r" b="b"/>
              <a:pathLst>
                <a:path w="878" h="2558" extrusionOk="0">
                  <a:moveTo>
                    <a:pt x="828" y="0"/>
                  </a:moveTo>
                  <a:cubicBezTo>
                    <a:pt x="753" y="0"/>
                    <a:pt x="552" y="551"/>
                    <a:pt x="327" y="1253"/>
                  </a:cubicBezTo>
                  <a:cubicBezTo>
                    <a:pt x="126" y="1955"/>
                    <a:pt x="1" y="2557"/>
                    <a:pt x="51" y="2557"/>
                  </a:cubicBezTo>
                  <a:cubicBezTo>
                    <a:pt x="53" y="2557"/>
                    <a:pt x="54" y="2557"/>
                    <a:pt x="56" y="2557"/>
                  </a:cubicBezTo>
                  <a:cubicBezTo>
                    <a:pt x="135" y="2557"/>
                    <a:pt x="332" y="2015"/>
                    <a:pt x="552" y="1328"/>
                  </a:cubicBezTo>
                  <a:cubicBezTo>
                    <a:pt x="753" y="627"/>
                    <a:pt x="878" y="25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7"/>
            <p:cNvSpPr/>
            <p:nvPr/>
          </p:nvSpPr>
          <p:spPr>
            <a:xfrm>
              <a:off x="2573450" y="2483100"/>
              <a:ext cx="21950" cy="63950"/>
            </a:xfrm>
            <a:custGeom>
              <a:avLst/>
              <a:gdLst/>
              <a:ahLst/>
              <a:cxnLst/>
              <a:rect l="l" t="t" r="r" b="b"/>
              <a:pathLst>
                <a:path w="878" h="2558" extrusionOk="0">
                  <a:moveTo>
                    <a:pt x="799" y="0"/>
                  </a:moveTo>
                  <a:cubicBezTo>
                    <a:pt x="743" y="0"/>
                    <a:pt x="523" y="543"/>
                    <a:pt x="326" y="1229"/>
                  </a:cubicBezTo>
                  <a:cubicBezTo>
                    <a:pt x="126" y="1956"/>
                    <a:pt x="1" y="2532"/>
                    <a:pt x="51" y="2557"/>
                  </a:cubicBezTo>
                  <a:cubicBezTo>
                    <a:pt x="101" y="2557"/>
                    <a:pt x="326" y="2006"/>
                    <a:pt x="527" y="1304"/>
                  </a:cubicBezTo>
                  <a:cubicBezTo>
                    <a:pt x="752" y="602"/>
                    <a:pt x="878" y="1"/>
                    <a:pt x="803" y="1"/>
                  </a:cubicBezTo>
                  <a:cubicBezTo>
                    <a:pt x="801" y="0"/>
                    <a:pt x="800" y="0"/>
                    <a:pt x="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7"/>
            <p:cNvSpPr/>
            <p:nvPr/>
          </p:nvSpPr>
          <p:spPr>
            <a:xfrm>
              <a:off x="2601650" y="2491250"/>
              <a:ext cx="21325" cy="63950"/>
            </a:xfrm>
            <a:custGeom>
              <a:avLst/>
              <a:gdLst/>
              <a:ahLst/>
              <a:cxnLst/>
              <a:rect l="l" t="t" r="r" b="b"/>
              <a:pathLst>
                <a:path w="853" h="2558" extrusionOk="0">
                  <a:moveTo>
                    <a:pt x="799" y="0"/>
                  </a:moveTo>
                  <a:cubicBezTo>
                    <a:pt x="743" y="0"/>
                    <a:pt x="523" y="567"/>
                    <a:pt x="326" y="1254"/>
                  </a:cubicBezTo>
                  <a:cubicBezTo>
                    <a:pt x="101" y="1956"/>
                    <a:pt x="0" y="2532"/>
                    <a:pt x="51" y="2557"/>
                  </a:cubicBezTo>
                  <a:cubicBezTo>
                    <a:pt x="52" y="2558"/>
                    <a:pt x="53" y="2558"/>
                    <a:pt x="54" y="2558"/>
                  </a:cubicBezTo>
                  <a:cubicBezTo>
                    <a:pt x="110" y="2558"/>
                    <a:pt x="330" y="1991"/>
                    <a:pt x="527" y="1304"/>
                  </a:cubicBezTo>
                  <a:cubicBezTo>
                    <a:pt x="727" y="602"/>
                    <a:pt x="853" y="26"/>
                    <a:pt x="802" y="1"/>
                  </a:cubicBezTo>
                  <a:cubicBezTo>
                    <a:pt x="801" y="0"/>
                    <a:pt x="800" y="0"/>
                    <a:pt x="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7"/>
            <p:cNvSpPr/>
            <p:nvPr/>
          </p:nvSpPr>
          <p:spPr>
            <a:xfrm>
              <a:off x="2629225" y="2499400"/>
              <a:ext cx="21950" cy="63950"/>
            </a:xfrm>
            <a:custGeom>
              <a:avLst/>
              <a:gdLst/>
              <a:ahLst/>
              <a:cxnLst/>
              <a:rect l="l" t="t" r="r" b="b"/>
              <a:pathLst>
                <a:path w="878" h="2558" extrusionOk="0">
                  <a:moveTo>
                    <a:pt x="827" y="1"/>
                  </a:moveTo>
                  <a:cubicBezTo>
                    <a:pt x="777" y="1"/>
                    <a:pt x="552" y="552"/>
                    <a:pt x="351" y="1254"/>
                  </a:cubicBezTo>
                  <a:cubicBezTo>
                    <a:pt x="125" y="1956"/>
                    <a:pt x="0" y="2532"/>
                    <a:pt x="75" y="2557"/>
                  </a:cubicBezTo>
                  <a:cubicBezTo>
                    <a:pt x="76" y="2558"/>
                    <a:pt x="78" y="2558"/>
                    <a:pt x="79" y="2558"/>
                  </a:cubicBezTo>
                  <a:cubicBezTo>
                    <a:pt x="135" y="2558"/>
                    <a:pt x="355" y="2015"/>
                    <a:pt x="552" y="1304"/>
                  </a:cubicBezTo>
                  <a:cubicBezTo>
                    <a:pt x="752" y="602"/>
                    <a:pt x="877" y="26"/>
                    <a:pt x="8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7"/>
            <p:cNvSpPr/>
            <p:nvPr/>
          </p:nvSpPr>
          <p:spPr>
            <a:xfrm>
              <a:off x="2657400" y="2507550"/>
              <a:ext cx="21975" cy="63950"/>
            </a:xfrm>
            <a:custGeom>
              <a:avLst/>
              <a:gdLst/>
              <a:ahLst/>
              <a:cxnLst/>
              <a:rect l="l" t="t" r="r" b="b"/>
              <a:pathLst>
                <a:path w="879" h="2558" extrusionOk="0">
                  <a:moveTo>
                    <a:pt x="828" y="0"/>
                  </a:moveTo>
                  <a:cubicBezTo>
                    <a:pt x="753" y="0"/>
                    <a:pt x="552" y="552"/>
                    <a:pt x="327" y="1254"/>
                  </a:cubicBezTo>
                  <a:cubicBezTo>
                    <a:pt x="126" y="1955"/>
                    <a:pt x="1" y="2557"/>
                    <a:pt x="51" y="2557"/>
                  </a:cubicBezTo>
                  <a:cubicBezTo>
                    <a:pt x="53" y="2557"/>
                    <a:pt x="54" y="2558"/>
                    <a:pt x="56" y="2558"/>
                  </a:cubicBezTo>
                  <a:cubicBezTo>
                    <a:pt x="135" y="2558"/>
                    <a:pt x="332" y="2015"/>
                    <a:pt x="552" y="1329"/>
                  </a:cubicBezTo>
                  <a:cubicBezTo>
                    <a:pt x="753" y="627"/>
                    <a:pt x="878" y="25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7"/>
            <p:cNvSpPr/>
            <p:nvPr/>
          </p:nvSpPr>
          <p:spPr>
            <a:xfrm>
              <a:off x="2332850" y="2769450"/>
              <a:ext cx="132225" cy="135375"/>
            </a:xfrm>
            <a:custGeom>
              <a:avLst/>
              <a:gdLst/>
              <a:ahLst/>
              <a:cxnLst/>
              <a:rect l="l" t="t" r="r" b="b"/>
              <a:pathLst>
                <a:path w="5289" h="5415" extrusionOk="0">
                  <a:moveTo>
                    <a:pt x="2582" y="1"/>
                  </a:moveTo>
                  <a:lnTo>
                    <a:pt x="2056" y="1755"/>
                  </a:lnTo>
                  <a:lnTo>
                    <a:pt x="452" y="1254"/>
                  </a:lnTo>
                  <a:lnTo>
                    <a:pt x="0" y="2808"/>
                  </a:lnTo>
                  <a:lnTo>
                    <a:pt x="1730" y="3334"/>
                  </a:lnTo>
                  <a:lnTo>
                    <a:pt x="1254" y="4963"/>
                  </a:lnTo>
                  <a:lnTo>
                    <a:pt x="2732" y="5414"/>
                  </a:lnTo>
                  <a:lnTo>
                    <a:pt x="3183" y="3885"/>
                  </a:lnTo>
                  <a:lnTo>
                    <a:pt x="4762" y="4362"/>
                  </a:lnTo>
                  <a:lnTo>
                    <a:pt x="5289" y="2607"/>
                  </a:lnTo>
                  <a:lnTo>
                    <a:pt x="3835" y="2181"/>
                  </a:lnTo>
                  <a:lnTo>
                    <a:pt x="4336" y="502"/>
                  </a:lnTo>
                  <a:lnTo>
                    <a:pt x="2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7"/>
            <p:cNvSpPr/>
            <p:nvPr/>
          </p:nvSpPr>
          <p:spPr>
            <a:xfrm>
              <a:off x="2299025" y="2735225"/>
              <a:ext cx="197375" cy="202675"/>
            </a:xfrm>
            <a:custGeom>
              <a:avLst/>
              <a:gdLst/>
              <a:ahLst/>
              <a:cxnLst/>
              <a:rect l="l" t="t" r="r" b="b"/>
              <a:pathLst>
                <a:path w="7895" h="8107" extrusionOk="0">
                  <a:moveTo>
                    <a:pt x="4104" y="0"/>
                  </a:moveTo>
                  <a:cubicBezTo>
                    <a:pt x="3998" y="0"/>
                    <a:pt x="3892" y="6"/>
                    <a:pt x="3785" y="16"/>
                  </a:cubicBezTo>
                  <a:cubicBezTo>
                    <a:pt x="3033" y="66"/>
                    <a:pt x="2256" y="367"/>
                    <a:pt x="1629" y="868"/>
                  </a:cubicBezTo>
                  <a:cubicBezTo>
                    <a:pt x="978" y="1395"/>
                    <a:pt x="476" y="2122"/>
                    <a:pt x="226" y="2949"/>
                  </a:cubicBezTo>
                  <a:cubicBezTo>
                    <a:pt x="0" y="3776"/>
                    <a:pt x="0" y="4653"/>
                    <a:pt x="276" y="5430"/>
                  </a:cubicBezTo>
                  <a:cubicBezTo>
                    <a:pt x="526" y="6207"/>
                    <a:pt x="1003" y="6883"/>
                    <a:pt x="1604" y="7335"/>
                  </a:cubicBezTo>
                  <a:cubicBezTo>
                    <a:pt x="2206" y="7811"/>
                    <a:pt x="2907" y="8036"/>
                    <a:pt x="3559" y="8087"/>
                  </a:cubicBezTo>
                  <a:cubicBezTo>
                    <a:pt x="3680" y="8100"/>
                    <a:pt x="3800" y="8106"/>
                    <a:pt x="3918" y="8106"/>
                  </a:cubicBezTo>
                  <a:cubicBezTo>
                    <a:pt x="4457" y="8106"/>
                    <a:pt x="4957" y="7975"/>
                    <a:pt x="5389" y="7811"/>
                  </a:cubicBezTo>
                  <a:cubicBezTo>
                    <a:pt x="6416" y="7360"/>
                    <a:pt x="7018" y="6583"/>
                    <a:pt x="7318" y="6056"/>
                  </a:cubicBezTo>
                  <a:cubicBezTo>
                    <a:pt x="7469" y="5781"/>
                    <a:pt x="7544" y="5555"/>
                    <a:pt x="7594" y="5380"/>
                  </a:cubicBezTo>
                  <a:cubicBezTo>
                    <a:pt x="7644" y="5229"/>
                    <a:pt x="7669" y="5154"/>
                    <a:pt x="7644" y="5154"/>
                  </a:cubicBezTo>
                  <a:cubicBezTo>
                    <a:pt x="7643" y="5153"/>
                    <a:pt x="7642" y="5153"/>
                    <a:pt x="7642" y="5153"/>
                  </a:cubicBezTo>
                  <a:cubicBezTo>
                    <a:pt x="7614" y="5153"/>
                    <a:pt x="7534" y="5498"/>
                    <a:pt x="7243" y="6006"/>
                  </a:cubicBezTo>
                  <a:cubicBezTo>
                    <a:pt x="6917" y="6533"/>
                    <a:pt x="6341" y="7259"/>
                    <a:pt x="5313" y="7660"/>
                  </a:cubicBezTo>
                  <a:cubicBezTo>
                    <a:pt x="4912" y="7821"/>
                    <a:pt x="4447" y="7933"/>
                    <a:pt x="3956" y="7933"/>
                  </a:cubicBezTo>
                  <a:cubicBezTo>
                    <a:pt x="3834" y="7933"/>
                    <a:pt x="3709" y="7926"/>
                    <a:pt x="3584" y="7911"/>
                  </a:cubicBezTo>
                  <a:cubicBezTo>
                    <a:pt x="2957" y="7861"/>
                    <a:pt x="2281" y="7635"/>
                    <a:pt x="1729" y="7184"/>
                  </a:cubicBezTo>
                  <a:cubicBezTo>
                    <a:pt x="1153" y="6758"/>
                    <a:pt x="702" y="6107"/>
                    <a:pt x="476" y="5380"/>
                  </a:cubicBezTo>
                  <a:cubicBezTo>
                    <a:pt x="226" y="4628"/>
                    <a:pt x="226" y="3801"/>
                    <a:pt x="451" y="2999"/>
                  </a:cubicBezTo>
                  <a:cubicBezTo>
                    <a:pt x="677" y="2222"/>
                    <a:pt x="1153" y="1520"/>
                    <a:pt x="1754" y="1044"/>
                  </a:cubicBezTo>
                  <a:cubicBezTo>
                    <a:pt x="2356" y="568"/>
                    <a:pt x="3083" y="267"/>
                    <a:pt x="3785" y="217"/>
                  </a:cubicBezTo>
                  <a:cubicBezTo>
                    <a:pt x="3898" y="205"/>
                    <a:pt x="4010" y="199"/>
                    <a:pt x="4121" y="199"/>
                  </a:cubicBezTo>
                  <a:cubicBezTo>
                    <a:pt x="4720" y="199"/>
                    <a:pt x="5274" y="364"/>
                    <a:pt x="5739" y="618"/>
                  </a:cubicBezTo>
                  <a:cubicBezTo>
                    <a:pt x="6316" y="893"/>
                    <a:pt x="6742" y="1320"/>
                    <a:pt x="7068" y="1771"/>
                  </a:cubicBezTo>
                  <a:cubicBezTo>
                    <a:pt x="7694" y="2673"/>
                    <a:pt x="7795" y="3600"/>
                    <a:pt x="7770" y="4202"/>
                  </a:cubicBezTo>
                  <a:cubicBezTo>
                    <a:pt x="7744" y="4803"/>
                    <a:pt x="7619" y="5129"/>
                    <a:pt x="7644" y="5154"/>
                  </a:cubicBezTo>
                  <a:cubicBezTo>
                    <a:pt x="7669" y="5154"/>
                    <a:pt x="7694" y="5079"/>
                    <a:pt x="7744" y="4904"/>
                  </a:cubicBezTo>
                  <a:cubicBezTo>
                    <a:pt x="7795" y="4753"/>
                    <a:pt x="7820" y="4503"/>
                    <a:pt x="7845" y="4202"/>
                  </a:cubicBezTo>
                  <a:cubicBezTo>
                    <a:pt x="7895" y="3600"/>
                    <a:pt x="7820" y="2623"/>
                    <a:pt x="7193" y="1670"/>
                  </a:cubicBezTo>
                  <a:cubicBezTo>
                    <a:pt x="6867" y="1219"/>
                    <a:pt x="6416" y="768"/>
                    <a:pt x="5840" y="442"/>
                  </a:cubicBezTo>
                  <a:cubicBezTo>
                    <a:pt x="5324" y="185"/>
                    <a:pt x="4735" y="0"/>
                    <a:pt x="41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17" name="Google Shape;2817;p37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8" name="Google Shape;2818;p37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9" name="Google Shape;2819;p37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2820" name="Google Shape;2820;p37">
            <a:hlinkClick r:id="rId6" action="ppaction://hlinksldjump"/>
          </p:cNvPr>
          <p:cNvSpPr txBox="1"/>
          <p:nvPr/>
        </p:nvSpPr>
        <p:spPr>
          <a:xfrm rot="5400000">
            <a:off x="8562045" y="305428"/>
            <a:ext cx="77472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21" name="Google Shape;2821;p37">
            <a:hlinkClick r:id="rId7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</a:p>
        </p:txBody>
      </p:sp>
      <p:sp>
        <p:nvSpPr>
          <p:cNvPr id="2822" name="Google Shape;2822;p37">
            <a:hlinkClick r:id="rId8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23" name="Google Shape;2823;p37">
            <a:hlinkClick r:id="rId9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24" name="Google Shape;2824;p37">
            <a:hlinkClick r:id="rId10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25" name="Google Shape;2825;p37">
            <a:hlinkClick r:id="rId11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Google Shape;2830;p38"/>
          <p:cNvSpPr txBox="1">
            <a:spLocks noGrp="1"/>
          </p:cNvSpPr>
          <p:nvPr>
            <p:ph type="title"/>
          </p:nvPr>
        </p:nvSpPr>
        <p:spPr>
          <a:xfrm>
            <a:off x="2792900" y="2051125"/>
            <a:ext cx="3929176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Background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831" name="Google Shape;2831;p38"/>
          <p:cNvSpPr txBox="1">
            <a:spLocks noGrp="1"/>
          </p:cNvSpPr>
          <p:nvPr>
            <p:ph type="subTitle" idx="1"/>
          </p:nvPr>
        </p:nvSpPr>
        <p:spPr>
          <a:xfrm>
            <a:off x="2459267" y="3040525"/>
            <a:ext cx="4596441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I think </a:t>
            </a:r>
            <a:r>
              <a:rPr lang="en-AU" dirty="0">
                <a:solidFill>
                  <a:schemeClr val="lt1"/>
                </a:solidFill>
              </a:rPr>
              <a:t>I</a:t>
            </a:r>
            <a:r>
              <a:rPr lang="en" dirty="0">
                <a:solidFill>
                  <a:schemeClr val="lt1"/>
                </a:solidFill>
              </a:rPr>
              <a:t>’m on normal weight… (am I?)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832" name="Google Shape;2832;p38"/>
          <p:cNvSpPr txBox="1">
            <a:spLocks noGrp="1"/>
          </p:cNvSpPr>
          <p:nvPr>
            <p:ph type="title" idx="2"/>
          </p:nvPr>
        </p:nvSpPr>
        <p:spPr>
          <a:xfrm>
            <a:off x="2793050" y="1061725"/>
            <a:ext cx="35583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2833" name="Google Shape;2833;p38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4" name="Google Shape;2834;p38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5" name="Google Shape;2835;p38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2836" name="Google Shape;2836;p38">
            <a:hlinkClick r:id="rId6" action="ppaction://hlinksldjump"/>
          </p:cNvPr>
          <p:cNvSpPr txBox="1"/>
          <p:nvPr/>
        </p:nvSpPr>
        <p:spPr>
          <a:xfrm rot="5400000">
            <a:off x="8618695" y="319576"/>
            <a:ext cx="700209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37" name="Google Shape;2837;p38">
            <a:hlinkClick r:id="rId7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38" name="Google Shape;2838;p38">
            <a:hlinkClick r:id="rId8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39" name="Google Shape;2839;p38">
            <a:hlinkClick r:id="rId9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40" name="Google Shape;2840;p38">
            <a:hlinkClick r:id="rId10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41" name="Google Shape;2841;p38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" name="Google Shape;2846;p39"/>
          <p:cNvSpPr/>
          <p:nvPr/>
        </p:nvSpPr>
        <p:spPr>
          <a:xfrm>
            <a:off x="3327208" y="1834825"/>
            <a:ext cx="4857000" cy="2768700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7" name="Google Shape;2847;p39"/>
          <p:cNvSpPr/>
          <p:nvPr/>
        </p:nvSpPr>
        <p:spPr>
          <a:xfrm>
            <a:off x="3327213" y="1406700"/>
            <a:ext cx="4857000" cy="441600"/>
          </a:xfrm>
          <a:prstGeom prst="rect">
            <a:avLst/>
          </a:pr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3"/>
                </a:solidFill>
                <a:latin typeface="Changa One"/>
                <a:ea typeface="Changa One"/>
                <a:cs typeface="Changa One"/>
                <a:sym typeface="Changa One"/>
              </a:rPr>
              <a:t>notes</a:t>
            </a:r>
            <a:endParaRPr sz="2000" dirty="0">
              <a:solidFill>
                <a:schemeClr val="accent3"/>
              </a:solidFill>
              <a:latin typeface="Changa One"/>
              <a:ea typeface="Changa One"/>
              <a:cs typeface="Changa One"/>
              <a:sym typeface="Changa One"/>
            </a:endParaRPr>
          </a:p>
        </p:txBody>
      </p:sp>
      <p:sp>
        <p:nvSpPr>
          <p:cNvPr id="2848" name="Google Shape;2848;p39"/>
          <p:cNvSpPr/>
          <p:nvPr/>
        </p:nvSpPr>
        <p:spPr>
          <a:xfrm>
            <a:off x="712450" y="729250"/>
            <a:ext cx="17208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2849" name="Google Shape;2849;p39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6232800" cy="56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W</a:t>
            </a:r>
            <a:r>
              <a:rPr lang="en" dirty="0"/>
              <a:t>hat classify as obesity?</a:t>
            </a:r>
            <a:endParaRPr dirty="0"/>
          </a:p>
        </p:txBody>
      </p:sp>
      <p:sp>
        <p:nvSpPr>
          <p:cNvPr id="2850" name="Google Shape;2850;p39"/>
          <p:cNvSpPr txBox="1">
            <a:spLocks noGrp="1"/>
          </p:cNvSpPr>
          <p:nvPr>
            <p:ph type="subTitle" idx="1"/>
          </p:nvPr>
        </p:nvSpPr>
        <p:spPr>
          <a:xfrm>
            <a:off x="3303808" y="1876650"/>
            <a:ext cx="4856999" cy="2543400"/>
          </a:xfrm>
          <a:prstGeom prst="rect">
            <a:avLst/>
          </a:prstGeom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54864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A BMI of 25.0–29.9 is classified as overweight but not obese, while a BMI of 30.0 or over is classified as obese. A BMI of greater than 35.0 is classified as severely obese. </a:t>
            </a:r>
          </a:p>
          <a:p>
            <a:pPr marL="21844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lang="en-US" sz="1400" dirty="0">
              <a:solidFill>
                <a:schemeClr val="dk1"/>
              </a:solidFill>
            </a:endParaRPr>
          </a:p>
          <a:p>
            <a:pPr marL="54864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1400" dirty="0">
                <a:solidFill>
                  <a:schemeClr val="dk1"/>
                </a:solidFill>
              </a:rPr>
              <a:t>Individuals developing signs of weight gain or obesity are also at a risk of developing serious illnesses such as type 2 diabetes, respiratory problems, heart disease and stroke. </a:t>
            </a:r>
          </a:p>
        </p:txBody>
      </p:sp>
      <p:pic>
        <p:nvPicPr>
          <p:cNvPr id="2851" name="Google Shape;2851;p39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2" name="Google Shape;2852;p39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3" name="Google Shape;2853;p39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2854" name="Google Shape;2854;p39">
            <a:hlinkClick r:id="rId6" action="ppaction://hlinksldjump"/>
          </p:cNvPr>
          <p:cNvSpPr txBox="1"/>
          <p:nvPr/>
        </p:nvSpPr>
        <p:spPr>
          <a:xfrm rot="5400000">
            <a:off x="8587070" y="267161"/>
            <a:ext cx="72467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55" name="Google Shape;2855;p39">
            <a:hlinkClick r:id="rId7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56" name="Google Shape;2856;p39">
            <a:hlinkClick r:id="rId8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57" name="Google Shape;2857;p39">
            <a:hlinkClick r:id="rId9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2858" name="Google Shape;2858;p39">
            <a:hlinkClick r:id="rId10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grpSp>
        <p:nvGrpSpPr>
          <p:cNvPr id="2859" name="Google Shape;2859;p39"/>
          <p:cNvGrpSpPr/>
          <p:nvPr/>
        </p:nvGrpSpPr>
        <p:grpSpPr>
          <a:xfrm>
            <a:off x="1828185" y="2537475"/>
            <a:ext cx="1581800" cy="2428000"/>
            <a:chOff x="3640600" y="2537475"/>
            <a:chExt cx="1581800" cy="2428000"/>
          </a:xfrm>
        </p:grpSpPr>
        <p:sp>
          <p:nvSpPr>
            <p:cNvPr id="2860" name="Google Shape;2860;p39"/>
            <p:cNvSpPr/>
            <p:nvPr/>
          </p:nvSpPr>
          <p:spPr>
            <a:xfrm flipH="1">
              <a:off x="4739050" y="3091150"/>
              <a:ext cx="476525" cy="619700"/>
            </a:xfrm>
            <a:custGeom>
              <a:avLst/>
              <a:gdLst/>
              <a:ahLst/>
              <a:cxnLst/>
              <a:rect l="l" t="t" r="r" b="b"/>
              <a:pathLst>
                <a:path w="19061" h="24788" extrusionOk="0">
                  <a:moveTo>
                    <a:pt x="12874" y="1"/>
                  </a:moveTo>
                  <a:cubicBezTo>
                    <a:pt x="12783" y="1142"/>
                    <a:pt x="11619" y="1850"/>
                    <a:pt x="10546" y="2238"/>
                  </a:cubicBezTo>
                  <a:cubicBezTo>
                    <a:pt x="9473" y="2603"/>
                    <a:pt x="8264" y="2854"/>
                    <a:pt x="7556" y="3744"/>
                  </a:cubicBezTo>
                  <a:cubicBezTo>
                    <a:pt x="6620" y="4886"/>
                    <a:pt x="6894" y="6666"/>
                    <a:pt x="6118" y="7944"/>
                  </a:cubicBezTo>
                  <a:cubicBezTo>
                    <a:pt x="5182" y="9428"/>
                    <a:pt x="3128" y="9725"/>
                    <a:pt x="1781" y="10866"/>
                  </a:cubicBezTo>
                  <a:cubicBezTo>
                    <a:pt x="663" y="11802"/>
                    <a:pt x="115" y="13285"/>
                    <a:pt x="24" y="14746"/>
                  </a:cubicBezTo>
                  <a:cubicBezTo>
                    <a:pt x="1" y="16207"/>
                    <a:pt x="229" y="17668"/>
                    <a:pt x="686" y="19060"/>
                  </a:cubicBezTo>
                  <a:cubicBezTo>
                    <a:pt x="1211" y="20795"/>
                    <a:pt x="1918" y="22598"/>
                    <a:pt x="3379" y="23694"/>
                  </a:cubicBezTo>
                  <a:cubicBezTo>
                    <a:pt x="4435" y="24491"/>
                    <a:pt x="5682" y="24787"/>
                    <a:pt x="6992" y="24787"/>
                  </a:cubicBezTo>
                  <a:cubicBezTo>
                    <a:pt x="8683" y="24787"/>
                    <a:pt x="10478" y="24292"/>
                    <a:pt x="12098" y="23739"/>
                  </a:cubicBezTo>
                  <a:cubicBezTo>
                    <a:pt x="14655" y="22849"/>
                    <a:pt x="17462" y="21594"/>
                    <a:pt x="18444" y="19060"/>
                  </a:cubicBezTo>
                  <a:cubicBezTo>
                    <a:pt x="19060" y="17462"/>
                    <a:pt x="18809" y="15682"/>
                    <a:pt x="18535" y="13993"/>
                  </a:cubicBezTo>
                  <a:cubicBezTo>
                    <a:pt x="17964" y="10295"/>
                    <a:pt x="17394" y="6597"/>
                    <a:pt x="16823" y="2877"/>
                  </a:cubicBezTo>
                  <a:lnTo>
                    <a:pt x="128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9"/>
            <p:cNvSpPr/>
            <p:nvPr/>
          </p:nvSpPr>
          <p:spPr>
            <a:xfrm flipH="1">
              <a:off x="4870875" y="3123125"/>
              <a:ext cx="335000" cy="490200"/>
            </a:xfrm>
            <a:custGeom>
              <a:avLst/>
              <a:gdLst/>
              <a:ahLst/>
              <a:cxnLst/>
              <a:rect l="l" t="t" r="r" b="b"/>
              <a:pathLst>
                <a:path w="13400" h="19608" extrusionOk="0">
                  <a:moveTo>
                    <a:pt x="13399" y="0"/>
                  </a:moveTo>
                  <a:cubicBezTo>
                    <a:pt x="13308" y="23"/>
                    <a:pt x="13217" y="23"/>
                    <a:pt x="13125" y="69"/>
                  </a:cubicBezTo>
                  <a:cubicBezTo>
                    <a:pt x="12897" y="114"/>
                    <a:pt x="12646" y="206"/>
                    <a:pt x="12418" y="297"/>
                  </a:cubicBezTo>
                  <a:cubicBezTo>
                    <a:pt x="11551" y="662"/>
                    <a:pt x="10752" y="1187"/>
                    <a:pt x="10090" y="1849"/>
                  </a:cubicBezTo>
                  <a:cubicBezTo>
                    <a:pt x="9633" y="2306"/>
                    <a:pt x="9245" y="2808"/>
                    <a:pt x="8926" y="3378"/>
                  </a:cubicBezTo>
                  <a:cubicBezTo>
                    <a:pt x="8560" y="4017"/>
                    <a:pt x="8287" y="4702"/>
                    <a:pt x="8104" y="5433"/>
                  </a:cubicBezTo>
                  <a:cubicBezTo>
                    <a:pt x="7921" y="6209"/>
                    <a:pt x="7579" y="6939"/>
                    <a:pt x="7100" y="7578"/>
                  </a:cubicBezTo>
                  <a:cubicBezTo>
                    <a:pt x="6552" y="8194"/>
                    <a:pt x="5730" y="8514"/>
                    <a:pt x="4886" y="8856"/>
                  </a:cubicBezTo>
                  <a:cubicBezTo>
                    <a:pt x="3288" y="9450"/>
                    <a:pt x="1918" y="10568"/>
                    <a:pt x="1028" y="12029"/>
                  </a:cubicBezTo>
                  <a:cubicBezTo>
                    <a:pt x="640" y="12668"/>
                    <a:pt x="366" y="13376"/>
                    <a:pt x="206" y="14106"/>
                  </a:cubicBezTo>
                  <a:cubicBezTo>
                    <a:pt x="47" y="14722"/>
                    <a:pt x="1" y="15384"/>
                    <a:pt x="24" y="16023"/>
                  </a:cubicBezTo>
                  <a:cubicBezTo>
                    <a:pt x="69" y="16959"/>
                    <a:pt x="275" y="17872"/>
                    <a:pt x="663" y="18717"/>
                  </a:cubicBezTo>
                  <a:cubicBezTo>
                    <a:pt x="777" y="18945"/>
                    <a:pt x="891" y="19173"/>
                    <a:pt x="1028" y="19402"/>
                  </a:cubicBezTo>
                  <a:cubicBezTo>
                    <a:pt x="1074" y="19470"/>
                    <a:pt x="1119" y="19539"/>
                    <a:pt x="1188" y="19607"/>
                  </a:cubicBezTo>
                  <a:cubicBezTo>
                    <a:pt x="1188" y="19584"/>
                    <a:pt x="1005" y="19288"/>
                    <a:pt x="731" y="18671"/>
                  </a:cubicBezTo>
                  <a:cubicBezTo>
                    <a:pt x="366" y="17827"/>
                    <a:pt x="161" y="16937"/>
                    <a:pt x="138" y="16023"/>
                  </a:cubicBezTo>
                  <a:cubicBezTo>
                    <a:pt x="92" y="14654"/>
                    <a:pt x="457" y="13307"/>
                    <a:pt x="1165" y="12120"/>
                  </a:cubicBezTo>
                  <a:cubicBezTo>
                    <a:pt x="2055" y="10705"/>
                    <a:pt x="3379" y="9610"/>
                    <a:pt x="4977" y="9039"/>
                  </a:cubicBezTo>
                  <a:cubicBezTo>
                    <a:pt x="5799" y="8697"/>
                    <a:pt x="6666" y="8377"/>
                    <a:pt x="7259" y="7715"/>
                  </a:cubicBezTo>
                  <a:cubicBezTo>
                    <a:pt x="7762" y="7053"/>
                    <a:pt x="8127" y="6300"/>
                    <a:pt x="8287" y="5478"/>
                  </a:cubicBezTo>
                  <a:cubicBezTo>
                    <a:pt x="8446" y="4771"/>
                    <a:pt x="8720" y="4109"/>
                    <a:pt x="9063" y="3470"/>
                  </a:cubicBezTo>
                  <a:cubicBezTo>
                    <a:pt x="9359" y="2899"/>
                    <a:pt x="9747" y="2397"/>
                    <a:pt x="10204" y="1940"/>
                  </a:cubicBezTo>
                  <a:cubicBezTo>
                    <a:pt x="10843" y="1278"/>
                    <a:pt x="11596" y="753"/>
                    <a:pt x="12441" y="388"/>
                  </a:cubicBezTo>
                  <a:cubicBezTo>
                    <a:pt x="13034" y="114"/>
                    <a:pt x="13399" y="23"/>
                    <a:pt x="133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9"/>
            <p:cNvSpPr/>
            <p:nvPr/>
          </p:nvSpPr>
          <p:spPr>
            <a:xfrm flipH="1">
              <a:off x="4299675" y="3272750"/>
              <a:ext cx="691625" cy="1150300"/>
            </a:xfrm>
            <a:custGeom>
              <a:avLst/>
              <a:gdLst/>
              <a:ahLst/>
              <a:cxnLst/>
              <a:rect l="l" t="t" r="r" b="b"/>
              <a:pathLst>
                <a:path w="27665" h="46012" extrusionOk="0">
                  <a:moveTo>
                    <a:pt x="15671" y="1"/>
                  </a:moveTo>
                  <a:cubicBezTo>
                    <a:pt x="12236" y="1"/>
                    <a:pt x="7966" y="589"/>
                    <a:pt x="7966" y="589"/>
                  </a:cubicBezTo>
                  <a:cubicBezTo>
                    <a:pt x="6072" y="612"/>
                    <a:pt x="4177" y="908"/>
                    <a:pt x="2374" y="1502"/>
                  </a:cubicBezTo>
                  <a:cubicBezTo>
                    <a:pt x="2169" y="1570"/>
                    <a:pt x="411" y="2985"/>
                    <a:pt x="434" y="3214"/>
                  </a:cubicBezTo>
                  <a:lnTo>
                    <a:pt x="3082" y="19054"/>
                  </a:lnTo>
                  <a:lnTo>
                    <a:pt x="6003" y="31722"/>
                  </a:lnTo>
                  <a:cubicBezTo>
                    <a:pt x="6460" y="31722"/>
                    <a:pt x="1210" y="42701"/>
                    <a:pt x="206" y="45418"/>
                  </a:cubicBezTo>
                  <a:cubicBezTo>
                    <a:pt x="92" y="45714"/>
                    <a:pt x="0" y="45965"/>
                    <a:pt x="0" y="45965"/>
                  </a:cubicBezTo>
                  <a:lnTo>
                    <a:pt x="27665" y="46011"/>
                  </a:lnTo>
                  <a:lnTo>
                    <a:pt x="27345" y="20287"/>
                  </a:lnTo>
                  <a:lnTo>
                    <a:pt x="27345" y="20219"/>
                  </a:lnTo>
                  <a:lnTo>
                    <a:pt x="25040" y="1821"/>
                  </a:lnTo>
                  <a:cubicBezTo>
                    <a:pt x="24994" y="1639"/>
                    <a:pt x="24880" y="1479"/>
                    <a:pt x="24697" y="1433"/>
                  </a:cubicBezTo>
                  <a:cubicBezTo>
                    <a:pt x="23602" y="1137"/>
                    <a:pt x="19653" y="110"/>
                    <a:pt x="16640" y="18"/>
                  </a:cubicBezTo>
                  <a:cubicBezTo>
                    <a:pt x="16328" y="6"/>
                    <a:pt x="16003" y="1"/>
                    <a:pt x="156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9"/>
            <p:cNvSpPr/>
            <p:nvPr/>
          </p:nvSpPr>
          <p:spPr>
            <a:xfrm flipH="1">
              <a:off x="4320225" y="3677775"/>
              <a:ext cx="553525" cy="246525"/>
            </a:xfrm>
            <a:custGeom>
              <a:avLst/>
              <a:gdLst/>
              <a:ahLst/>
              <a:cxnLst/>
              <a:rect l="l" t="t" r="r" b="b"/>
              <a:pathLst>
                <a:path w="22141" h="9861" extrusionOk="0">
                  <a:moveTo>
                    <a:pt x="22141" y="23"/>
                  </a:moveTo>
                  <a:cubicBezTo>
                    <a:pt x="22137" y="27"/>
                    <a:pt x="22135" y="30"/>
                    <a:pt x="22132" y="33"/>
                  </a:cubicBezTo>
                  <a:lnTo>
                    <a:pt x="22132" y="33"/>
                  </a:lnTo>
                  <a:cubicBezTo>
                    <a:pt x="22135" y="30"/>
                    <a:pt x="22138" y="27"/>
                    <a:pt x="22141" y="23"/>
                  </a:cubicBezTo>
                  <a:close/>
                  <a:moveTo>
                    <a:pt x="16001" y="183"/>
                  </a:moveTo>
                  <a:cubicBezTo>
                    <a:pt x="16252" y="183"/>
                    <a:pt x="16480" y="274"/>
                    <a:pt x="16686" y="411"/>
                  </a:cubicBezTo>
                  <a:cubicBezTo>
                    <a:pt x="17304" y="883"/>
                    <a:pt x="17725" y="1552"/>
                    <a:pt x="17883" y="2294"/>
                  </a:cubicBezTo>
                  <a:lnTo>
                    <a:pt x="17883" y="2294"/>
                  </a:lnTo>
                  <a:cubicBezTo>
                    <a:pt x="17826" y="2299"/>
                    <a:pt x="17769" y="2303"/>
                    <a:pt x="17713" y="2306"/>
                  </a:cubicBezTo>
                  <a:cubicBezTo>
                    <a:pt x="17640" y="2310"/>
                    <a:pt x="17567" y="2312"/>
                    <a:pt x="17494" y="2312"/>
                  </a:cubicBezTo>
                  <a:cubicBezTo>
                    <a:pt x="17156" y="2312"/>
                    <a:pt x="16818" y="2271"/>
                    <a:pt x="16480" y="2214"/>
                  </a:cubicBezTo>
                  <a:cubicBezTo>
                    <a:pt x="16024" y="2169"/>
                    <a:pt x="15636" y="1940"/>
                    <a:pt x="15339" y="1621"/>
                  </a:cubicBezTo>
                  <a:cubicBezTo>
                    <a:pt x="15202" y="1438"/>
                    <a:pt x="15111" y="1233"/>
                    <a:pt x="15111" y="1005"/>
                  </a:cubicBezTo>
                  <a:cubicBezTo>
                    <a:pt x="15088" y="776"/>
                    <a:pt x="15179" y="571"/>
                    <a:pt x="15362" y="411"/>
                  </a:cubicBezTo>
                  <a:cubicBezTo>
                    <a:pt x="15544" y="274"/>
                    <a:pt x="15773" y="183"/>
                    <a:pt x="16001" y="183"/>
                  </a:cubicBezTo>
                  <a:close/>
                  <a:moveTo>
                    <a:pt x="16001" y="0"/>
                  </a:moveTo>
                  <a:cubicBezTo>
                    <a:pt x="15727" y="0"/>
                    <a:pt x="15453" y="114"/>
                    <a:pt x="15248" y="297"/>
                  </a:cubicBezTo>
                  <a:cubicBezTo>
                    <a:pt x="15019" y="480"/>
                    <a:pt x="14905" y="731"/>
                    <a:pt x="14928" y="1005"/>
                  </a:cubicBezTo>
                  <a:cubicBezTo>
                    <a:pt x="14951" y="1279"/>
                    <a:pt x="15042" y="1530"/>
                    <a:pt x="15202" y="1712"/>
                  </a:cubicBezTo>
                  <a:cubicBezTo>
                    <a:pt x="15521" y="2077"/>
                    <a:pt x="15955" y="2306"/>
                    <a:pt x="16434" y="2374"/>
                  </a:cubicBezTo>
                  <a:cubicBezTo>
                    <a:pt x="16760" y="2426"/>
                    <a:pt x="17072" y="2451"/>
                    <a:pt x="17391" y="2451"/>
                  </a:cubicBezTo>
                  <a:cubicBezTo>
                    <a:pt x="17497" y="2451"/>
                    <a:pt x="17604" y="2448"/>
                    <a:pt x="17713" y="2443"/>
                  </a:cubicBezTo>
                  <a:cubicBezTo>
                    <a:pt x="17778" y="2439"/>
                    <a:pt x="17843" y="2435"/>
                    <a:pt x="17908" y="2429"/>
                  </a:cubicBezTo>
                  <a:lnTo>
                    <a:pt x="17908" y="2429"/>
                  </a:lnTo>
                  <a:cubicBezTo>
                    <a:pt x="17952" y="2686"/>
                    <a:pt x="17963" y="2951"/>
                    <a:pt x="17941" y="3219"/>
                  </a:cubicBezTo>
                  <a:cubicBezTo>
                    <a:pt x="17918" y="4406"/>
                    <a:pt x="17348" y="5501"/>
                    <a:pt x="16389" y="6209"/>
                  </a:cubicBezTo>
                  <a:cubicBezTo>
                    <a:pt x="15910" y="6528"/>
                    <a:pt x="15339" y="6757"/>
                    <a:pt x="14768" y="6825"/>
                  </a:cubicBezTo>
                  <a:cubicBezTo>
                    <a:pt x="14373" y="6886"/>
                    <a:pt x="13987" y="6916"/>
                    <a:pt x="13605" y="6916"/>
                  </a:cubicBezTo>
                  <a:cubicBezTo>
                    <a:pt x="13414" y="6916"/>
                    <a:pt x="13224" y="6909"/>
                    <a:pt x="13034" y="6894"/>
                  </a:cubicBezTo>
                  <a:cubicBezTo>
                    <a:pt x="11892" y="6825"/>
                    <a:pt x="10797" y="6620"/>
                    <a:pt x="9724" y="6506"/>
                  </a:cubicBezTo>
                  <a:cubicBezTo>
                    <a:pt x="9001" y="6427"/>
                    <a:pt x="8294" y="6386"/>
                    <a:pt x="7614" y="6386"/>
                  </a:cubicBezTo>
                  <a:cubicBezTo>
                    <a:pt x="6320" y="6386"/>
                    <a:pt x="5126" y="6534"/>
                    <a:pt x="4109" y="6848"/>
                  </a:cubicBezTo>
                  <a:cubicBezTo>
                    <a:pt x="2876" y="7190"/>
                    <a:pt x="1758" y="7852"/>
                    <a:pt x="845" y="8742"/>
                  </a:cubicBezTo>
                  <a:cubicBezTo>
                    <a:pt x="594" y="8993"/>
                    <a:pt x="388" y="9267"/>
                    <a:pt x="183" y="9541"/>
                  </a:cubicBezTo>
                  <a:lnTo>
                    <a:pt x="46" y="9770"/>
                  </a:lnTo>
                  <a:cubicBezTo>
                    <a:pt x="28" y="9788"/>
                    <a:pt x="24" y="9821"/>
                    <a:pt x="11" y="9845"/>
                  </a:cubicBezTo>
                  <a:lnTo>
                    <a:pt x="11" y="9845"/>
                  </a:lnTo>
                  <a:cubicBezTo>
                    <a:pt x="282" y="9464"/>
                    <a:pt x="575" y="9126"/>
                    <a:pt x="890" y="8811"/>
                  </a:cubicBezTo>
                  <a:cubicBezTo>
                    <a:pt x="1826" y="7944"/>
                    <a:pt x="2945" y="7304"/>
                    <a:pt x="4154" y="6985"/>
                  </a:cubicBezTo>
                  <a:cubicBezTo>
                    <a:pt x="5113" y="6684"/>
                    <a:pt x="6225" y="6545"/>
                    <a:pt x="7438" y="6545"/>
                  </a:cubicBezTo>
                  <a:cubicBezTo>
                    <a:pt x="8160" y="6545"/>
                    <a:pt x="8918" y="6594"/>
                    <a:pt x="9701" y="6688"/>
                  </a:cubicBezTo>
                  <a:cubicBezTo>
                    <a:pt x="10751" y="6779"/>
                    <a:pt x="11847" y="7008"/>
                    <a:pt x="13011" y="7076"/>
                  </a:cubicBezTo>
                  <a:cubicBezTo>
                    <a:pt x="13245" y="7103"/>
                    <a:pt x="13479" y="7116"/>
                    <a:pt x="13713" y="7116"/>
                  </a:cubicBezTo>
                  <a:cubicBezTo>
                    <a:pt x="14072" y="7116"/>
                    <a:pt x="14432" y="7086"/>
                    <a:pt x="14791" y="7030"/>
                  </a:cubicBezTo>
                  <a:cubicBezTo>
                    <a:pt x="15407" y="6939"/>
                    <a:pt x="16001" y="6711"/>
                    <a:pt x="16503" y="6369"/>
                  </a:cubicBezTo>
                  <a:cubicBezTo>
                    <a:pt x="17507" y="5638"/>
                    <a:pt x="18101" y="4474"/>
                    <a:pt x="18146" y="3242"/>
                  </a:cubicBezTo>
                  <a:cubicBezTo>
                    <a:pt x="18163" y="2960"/>
                    <a:pt x="18146" y="2681"/>
                    <a:pt x="18098" y="2409"/>
                  </a:cubicBezTo>
                  <a:lnTo>
                    <a:pt x="18098" y="2409"/>
                  </a:lnTo>
                  <a:cubicBezTo>
                    <a:pt x="19237" y="2274"/>
                    <a:pt x="20322" y="1810"/>
                    <a:pt x="21205" y="1050"/>
                  </a:cubicBezTo>
                  <a:cubicBezTo>
                    <a:pt x="21479" y="822"/>
                    <a:pt x="21707" y="594"/>
                    <a:pt x="21935" y="320"/>
                  </a:cubicBezTo>
                  <a:lnTo>
                    <a:pt x="22095" y="92"/>
                  </a:lnTo>
                  <a:cubicBezTo>
                    <a:pt x="22115" y="72"/>
                    <a:pt x="22117" y="53"/>
                    <a:pt x="22132" y="33"/>
                  </a:cubicBezTo>
                  <a:lnTo>
                    <a:pt x="22132" y="33"/>
                  </a:lnTo>
                  <a:cubicBezTo>
                    <a:pt x="21838" y="372"/>
                    <a:pt x="21521" y="711"/>
                    <a:pt x="21159" y="1005"/>
                  </a:cubicBezTo>
                  <a:cubicBezTo>
                    <a:pt x="20272" y="1707"/>
                    <a:pt x="19197" y="2147"/>
                    <a:pt x="18071" y="2275"/>
                  </a:cubicBezTo>
                  <a:lnTo>
                    <a:pt x="18071" y="2275"/>
                  </a:lnTo>
                  <a:cubicBezTo>
                    <a:pt x="17897" y="1479"/>
                    <a:pt x="17449" y="759"/>
                    <a:pt x="16777" y="251"/>
                  </a:cubicBezTo>
                  <a:cubicBezTo>
                    <a:pt x="16549" y="92"/>
                    <a:pt x="16275" y="0"/>
                    <a:pt x="16001" y="0"/>
                  </a:cubicBezTo>
                  <a:close/>
                  <a:moveTo>
                    <a:pt x="11" y="9845"/>
                  </a:moveTo>
                  <a:cubicBezTo>
                    <a:pt x="8" y="9850"/>
                    <a:pt x="4" y="9856"/>
                    <a:pt x="0" y="9861"/>
                  </a:cubicBezTo>
                  <a:cubicBezTo>
                    <a:pt x="5" y="9856"/>
                    <a:pt x="8" y="9851"/>
                    <a:pt x="11" y="984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9"/>
            <p:cNvSpPr/>
            <p:nvPr/>
          </p:nvSpPr>
          <p:spPr>
            <a:xfrm flipH="1">
              <a:off x="4554175" y="3789600"/>
              <a:ext cx="183200" cy="119875"/>
            </a:xfrm>
            <a:custGeom>
              <a:avLst/>
              <a:gdLst/>
              <a:ahLst/>
              <a:cxnLst/>
              <a:rect l="l" t="t" r="r" b="b"/>
              <a:pathLst>
                <a:path w="7328" h="4795" extrusionOk="0">
                  <a:moveTo>
                    <a:pt x="7326" y="0"/>
                  </a:moveTo>
                  <a:cubicBezTo>
                    <a:pt x="7295" y="0"/>
                    <a:pt x="7088" y="473"/>
                    <a:pt x="6597" y="1142"/>
                  </a:cubicBezTo>
                  <a:cubicBezTo>
                    <a:pt x="6460" y="1325"/>
                    <a:pt x="6323" y="1508"/>
                    <a:pt x="6186" y="1690"/>
                  </a:cubicBezTo>
                  <a:cubicBezTo>
                    <a:pt x="6004" y="1873"/>
                    <a:pt x="5844" y="2078"/>
                    <a:pt x="5661" y="2261"/>
                  </a:cubicBezTo>
                  <a:cubicBezTo>
                    <a:pt x="5228" y="2672"/>
                    <a:pt x="4771" y="3037"/>
                    <a:pt x="4292" y="3379"/>
                  </a:cubicBezTo>
                  <a:cubicBezTo>
                    <a:pt x="3790" y="3699"/>
                    <a:pt x="3265" y="3973"/>
                    <a:pt x="2717" y="4178"/>
                  </a:cubicBezTo>
                  <a:cubicBezTo>
                    <a:pt x="2466" y="4269"/>
                    <a:pt x="2215" y="4361"/>
                    <a:pt x="1986" y="4429"/>
                  </a:cubicBezTo>
                  <a:cubicBezTo>
                    <a:pt x="1758" y="4498"/>
                    <a:pt x="1530" y="4566"/>
                    <a:pt x="1324" y="4589"/>
                  </a:cubicBezTo>
                  <a:cubicBezTo>
                    <a:pt x="526" y="4772"/>
                    <a:pt x="1" y="4749"/>
                    <a:pt x="1" y="4794"/>
                  </a:cubicBezTo>
                  <a:lnTo>
                    <a:pt x="389" y="4794"/>
                  </a:lnTo>
                  <a:cubicBezTo>
                    <a:pt x="526" y="4794"/>
                    <a:pt x="662" y="4772"/>
                    <a:pt x="799" y="4749"/>
                  </a:cubicBezTo>
                  <a:cubicBezTo>
                    <a:pt x="1005" y="4749"/>
                    <a:pt x="1187" y="4726"/>
                    <a:pt x="1370" y="4680"/>
                  </a:cubicBezTo>
                  <a:cubicBezTo>
                    <a:pt x="1598" y="4635"/>
                    <a:pt x="1804" y="4589"/>
                    <a:pt x="2032" y="4543"/>
                  </a:cubicBezTo>
                  <a:cubicBezTo>
                    <a:pt x="2283" y="4475"/>
                    <a:pt x="2534" y="4384"/>
                    <a:pt x="2785" y="4292"/>
                  </a:cubicBezTo>
                  <a:cubicBezTo>
                    <a:pt x="3356" y="4064"/>
                    <a:pt x="3881" y="3790"/>
                    <a:pt x="4406" y="3471"/>
                  </a:cubicBezTo>
                  <a:cubicBezTo>
                    <a:pt x="4885" y="3151"/>
                    <a:pt x="5364" y="2763"/>
                    <a:pt x="5775" y="2329"/>
                  </a:cubicBezTo>
                  <a:cubicBezTo>
                    <a:pt x="5958" y="2147"/>
                    <a:pt x="6141" y="1941"/>
                    <a:pt x="6300" y="1736"/>
                  </a:cubicBezTo>
                  <a:cubicBezTo>
                    <a:pt x="6437" y="1576"/>
                    <a:pt x="6574" y="1393"/>
                    <a:pt x="6711" y="1188"/>
                  </a:cubicBezTo>
                  <a:cubicBezTo>
                    <a:pt x="6825" y="1028"/>
                    <a:pt x="6917" y="868"/>
                    <a:pt x="7008" y="709"/>
                  </a:cubicBezTo>
                  <a:cubicBezTo>
                    <a:pt x="7076" y="595"/>
                    <a:pt x="7145" y="458"/>
                    <a:pt x="7190" y="343"/>
                  </a:cubicBezTo>
                  <a:cubicBezTo>
                    <a:pt x="7259" y="229"/>
                    <a:pt x="7305" y="115"/>
                    <a:pt x="7327" y="1"/>
                  </a:cubicBezTo>
                  <a:cubicBezTo>
                    <a:pt x="7327" y="1"/>
                    <a:pt x="7326" y="0"/>
                    <a:pt x="73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9"/>
            <p:cNvSpPr/>
            <p:nvPr/>
          </p:nvSpPr>
          <p:spPr>
            <a:xfrm flipH="1">
              <a:off x="4749900" y="3310275"/>
              <a:ext cx="472500" cy="978400"/>
            </a:xfrm>
            <a:custGeom>
              <a:avLst/>
              <a:gdLst/>
              <a:ahLst/>
              <a:cxnLst/>
              <a:rect l="l" t="t" r="r" b="b"/>
              <a:pathLst>
                <a:path w="18900" h="39136" extrusionOk="0">
                  <a:moveTo>
                    <a:pt x="11618" y="1"/>
                  </a:moveTo>
                  <a:cubicBezTo>
                    <a:pt x="7236" y="1576"/>
                    <a:pt x="4017" y="5319"/>
                    <a:pt x="3127" y="9884"/>
                  </a:cubicBezTo>
                  <a:cubicBezTo>
                    <a:pt x="2397" y="13491"/>
                    <a:pt x="0" y="33988"/>
                    <a:pt x="4816" y="37183"/>
                  </a:cubicBezTo>
                  <a:cubicBezTo>
                    <a:pt x="7023" y="38660"/>
                    <a:pt x="9441" y="39136"/>
                    <a:pt x="11640" y="39136"/>
                  </a:cubicBezTo>
                  <a:cubicBezTo>
                    <a:pt x="15628" y="39136"/>
                    <a:pt x="18899" y="37571"/>
                    <a:pt x="18899" y="37571"/>
                  </a:cubicBezTo>
                  <a:lnTo>
                    <a:pt x="17895" y="27597"/>
                  </a:lnTo>
                  <a:lnTo>
                    <a:pt x="12782" y="27597"/>
                  </a:lnTo>
                  <a:lnTo>
                    <a:pt x="12097" y="16640"/>
                  </a:lnTo>
                  <a:lnTo>
                    <a:pt x="12097" y="16640"/>
                  </a:lnTo>
                  <a:cubicBezTo>
                    <a:pt x="12102" y="16660"/>
                    <a:pt x="12106" y="16670"/>
                    <a:pt x="12109" y="16670"/>
                  </a:cubicBezTo>
                  <a:cubicBezTo>
                    <a:pt x="12249" y="16670"/>
                    <a:pt x="11618" y="1"/>
                    <a:pt x="11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9"/>
            <p:cNvSpPr/>
            <p:nvPr/>
          </p:nvSpPr>
          <p:spPr>
            <a:xfrm flipH="1">
              <a:off x="4050875" y="3310850"/>
              <a:ext cx="315600" cy="858825"/>
            </a:xfrm>
            <a:custGeom>
              <a:avLst/>
              <a:gdLst/>
              <a:ahLst/>
              <a:cxnLst/>
              <a:rect l="l" t="t" r="r" b="b"/>
              <a:pathLst>
                <a:path w="12624" h="34353" extrusionOk="0">
                  <a:moveTo>
                    <a:pt x="1" y="1"/>
                  </a:moveTo>
                  <a:lnTo>
                    <a:pt x="2352" y="18740"/>
                  </a:lnTo>
                  <a:lnTo>
                    <a:pt x="2124" y="22689"/>
                  </a:lnTo>
                  <a:cubicBezTo>
                    <a:pt x="2124" y="22689"/>
                    <a:pt x="2238" y="25291"/>
                    <a:pt x="2512" y="30198"/>
                  </a:cubicBezTo>
                  <a:lnTo>
                    <a:pt x="6734" y="34353"/>
                  </a:lnTo>
                  <a:cubicBezTo>
                    <a:pt x="10113" y="33987"/>
                    <a:pt x="12623" y="31089"/>
                    <a:pt x="12464" y="27711"/>
                  </a:cubicBezTo>
                  <a:lnTo>
                    <a:pt x="9108" y="13399"/>
                  </a:lnTo>
                  <a:cubicBezTo>
                    <a:pt x="9108" y="13399"/>
                    <a:pt x="6917" y="1096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9"/>
            <p:cNvSpPr/>
            <p:nvPr/>
          </p:nvSpPr>
          <p:spPr>
            <a:xfrm flipH="1">
              <a:off x="4175275" y="3944825"/>
              <a:ext cx="134700" cy="136975"/>
            </a:xfrm>
            <a:custGeom>
              <a:avLst/>
              <a:gdLst/>
              <a:ahLst/>
              <a:cxnLst/>
              <a:rect l="l" t="t" r="r" b="b"/>
              <a:pathLst>
                <a:path w="5388" h="5479" extrusionOk="0">
                  <a:moveTo>
                    <a:pt x="5045" y="1"/>
                  </a:moveTo>
                  <a:cubicBezTo>
                    <a:pt x="4726" y="1"/>
                    <a:pt x="4429" y="23"/>
                    <a:pt x="4109" y="92"/>
                  </a:cubicBezTo>
                  <a:cubicBezTo>
                    <a:pt x="2032" y="457"/>
                    <a:pt x="412" y="2100"/>
                    <a:pt x="69" y="4200"/>
                  </a:cubicBezTo>
                  <a:cubicBezTo>
                    <a:pt x="23" y="4520"/>
                    <a:pt x="1" y="4817"/>
                    <a:pt x="23" y="5136"/>
                  </a:cubicBezTo>
                  <a:cubicBezTo>
                    <a:pt x="23" y="5250"/>
                    <a:pt x="23" y="5364"/>
                    <a:pt x="69" y="5479"/>
                  </a:cubicBezTo>
                  <a:cubicBezTo>
                    <a:pt x="69" y="5045"/>
                    <a:pt x="92" y="4634"/>
                    <a:pt x="160" y="4223"/>
                  </a:cubicBezTo>
                  <a:cubicBezTo>
                    <a:pt x="548" y="2192"/>
                    <a:pt x="2101" y="594"/>
                    <a:pt x="4132" y="183"/>
                  </a:cubicBezTo>
                  <a:cubicBezTo>
                    <a:pt x="4543" y="92"/>
                    <a:pt x="4954" y="46"/>
                    <a:pt x="5387" y="46"/>
                  </a:cubicBezTo>
                  <a:cubicBezTo>
                    <a:pt x="5273" y="23"/>
                    <a:pt x="5159" y="1"/>
                    <a:pt x="50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9"/>
            <p:cNvSpPr/>
            <p:nvPr/>
          </p:nvSpPr>
          <p:spPr>
            <a:xfrm flipH="1">
              <a:off x="4299100" y="3576225"/>
              <a:ext cx="24000" cy="456500"/>
            </a:xfrm>
            <a:custGeom>
              <a:avLst/>
              <a:gdLst/>
              <a:ahLst/>
              <a:cxnLst/>
              <a:rect l="l" t="t" r="r" b="b"/>
              <a:pathLst>
                <a:path w="960" h="18260" extrusionOk="0">
                  <a:moveTo>
                    <a:pt x="1" y="0"/>
                  </a:moveTo>
                  <a:cubicBezTo>
                    <a:pt x="1" y="502"/>
                    <a:pt x="24" y="1232"/>
                    <a:pt x="46" y="2122"/>
                  </a:cubicBezTo>
                  <a:cubicBezTo>
                    <a:pt x="92" y="3925"/>
                    <a:pt x="252" y="6413"/>
                    <a:pt x="434" y="9130"/>
                  </a:cubicBezTo>
                  <a:cubicBezTo>
                    <a:pt x="640" y="11869"/>
                    <a:pt x="822" y="14357"/>
                    <a:pt x="891" y="16137"/>
                  </a:cubicBezTo>
                  <a:cubicBezTo>
                    <a:pt x="914" y="17027"/>
                    <a:pt x="959" y="17757"/>
                    <a:pt x="959" y="18260"/>
                  </a:cubicBezTo>
                  <a:cubicBezTo>
                    <a:pt x="959" y="17757"/>
                    <a:pt x="959" y="17027"/>
                    <a:pt x="937" y="16137"/>
                  </a:cubicBezTo>
                  <a:cubicBezTo>
                    <a:pt x="891" y="14334"/>
                    <a:pt x="731" y="11869"/>
                    <a:pt x="526" y="9130"/>
                  </a:cubicBezTo>
                  <a:cubicBezTo>
                    <a:pt x="320" y="6390"/>
                    <a:pt x="160" y="3925"/>
                    <a:pt x="92" y="2122"/>
                  </a:cubicBezTo>
                  <a:cubicBezTo>
                    <a:pt x="46" y="1232"/>
                    <a:pt x="1" y="502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9"/>
            <p:cNvSpPr/>
            <p:nvPr/>
          </p:nvSpPr>
          <p:spPr>
            <a:xfrm flipH="1">
              <a:off x="4902275" y="3646375"/>
              <a:ext cx="22850" cy="353825"/>
            </a:xfrm>
            <a:custGeom>
              <a:avLst/>
              <a:gdLst/>
              <a:ahLst/>
              <a:cxnLst/>
              <a:rect l="l" t="t" r="r" b="b"/>
              <a:pathLst>
                <a:path w="914" h="14153" extrusionOk="0">
                  <a:moveTo>
                    <a:pt x="1" y="1"/>
                  </a:moveTo>
                  <a:cubicBezTo>
                    <a:pt x="1" y="47"/>
                    <a:pt x="1" y="115"/>
                    <a:pt x="1" y="161"/>
                  </a:cubicBezTo>
                  <a:lnTo>
                    <a:pt x="1" y="572"/>
                  </a:lnTo>
                  <a:cubicBezTo>
                    <a:pt x="24" y="937"/>
                    <a:pt x="69" y="1462"/>
                    <a:pt x="115" y="2078"/>
                  </a:cubicBezTo>
                  <a:cubicBezTo>
                    <a:pt x="184" y="3379"/>
                    <a:pt x="321" y="5114"/>
                    <a:pt x="458" y="7077"/>
                  </a:cubicBezTo>
                  <a:cubicBezTo>
                    <a:pt x="594" y="9017"/>
                    <a:pt x="709" y="10797"/>
                    <a:pt x="777" y="12075"/>
                  </a:cubicBezTo>
                  <a:cubicBezTo>
                    <a:pt x="823" y="12715"/>
                    <a:pt x="846" y="13217"/>
                    <a:pt x="868" y="13582"/>
                  </a:cubicBezTo>
                  <a:cubicBezTo>
                    <a:pt x="891" y="13765"/>
                    <a:pt x="891" y="13924"/>
                    <a:pt x="891" y="14016"/>
                  </a:cubicBezTo>
                  <a:lnTo>
                    <a:pt x="891" y="14153"/>
                  </a:lnTo>
                  <a:cubicBezTo>
                    <a:pt x="891" y="14107"/>
                    <a:pt x="914" y="14061"/>
                    <a:pt x="914" y="14016"/>
                  </a:cubicBezTo>
                  <a:lnTo>
                    <a:pt x="914" y="13605"/>
                  </a:lnTo>
                  <a:cubicBezTo>
                    <a:pt x="914" y="13240"/>
                    <a:pt x="891" y="12715"/>
                    <a:pt x="868" y="12075"/>
                  </a:cubicBezTo>
                  <a:cubicBezTo>
                    <a:pt x="823" y="10797"/>
                    <a:pt x="731" y="9040"/>
                    <a:pt x="594" y="7077"/>
                  </a:cubicBezTo>
                  <a:cubicBezTo>
                    <a:pt x="480" y="5137"/>
                    <a:pt x="321" y="3356"/>
                    <a:pt x="206" y="2078"/>
                  </a:cubicBezTo>
                  <a:cubicBezTo>
                    <a:pt x="161" y="1439"/>
                    <a:pt x="115" y="937"/>
                    <a:pt x="69" y="572"/>
                  </a:cubicBezTo>
                  <a:cubicBezTo>
                    <a:pt x="47" y="389"/>
                    <a:pt x="24" y="252"/>
                    <a:pt x="24" y="161"/>
                  </a:cubicBezTo>
                  <a:cubicBezTo>
                    <a:pt x="24" y="92"/>
                    <a:pt x="24" y="47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9"/>
            <p:cNvSpPr/>
            <p:nvPr/>
          </p:nvSpPr>
          <p:spPr>
            <a:xfrm flipH="1">
              <a:off x="4902825" y="3999600"/>
              <a:ext cx="70225" cy="82200"/>
            </a:xfrm>
            <a:custGeom>
              <a:avLst/>
              <a:gdLst/>
              <a:ahLst/>
              <a:cxnLst/>
              <a:rect l="l" t="t" r="r" b="b"/>
              <a:pathLst>
                <a:path w="2809" h="3288" extrusionOk="0">
                  <a:moveTo>
                    <a:pt x="2626" y="1"/>
                  </a:moveTo>
                  <a:cubicBezTo>
                    <a:pt x="2443" y="24"/>
                    <a:pt x="2283" y="46"/>
                    <a:pt x="2123" y="92"/>
                  </a:cubicBezTo>
                  <a:cubicBezTo>
                    <a:pt x="982" y="412"/>
                    <a:pt x="138" y="1393"/>
                    <a:pt x="23" y="2580"/>
                  </a:cubicBezTo>
                  <a:cubicBezTo>
                    <a:pt x="1" y="2763"/>
                    <a:pt x="1" y="2922"/>
                    <a:pt x="23" y="3105"/>
                  </a:cubicBezTo>
                  <a:cubicBezTo>
                    <a:pt x="23" y="3173"/>
                    <a:pt x="46" y="3219"/>
                    <a:pt x="69" y="3288"/>
                  </a:cubicBezTo>
                  <a:cubicBezTo>
                    <a:pt x="92" y="3288"/>
                    <a:pt x="46" y="3014"/>
                    <a:pt x="115" y="2603"/>
                  </a:cubicBezTo>
                  <a:cubicBezTo>
                    <a:pt x="275" y="1484"/>
                    <a:pt x="1051" y="549"/>
                    <a:pt x="2123" y="183"/>
                  </a:cubicBezTo>
                  <a:cubicBezTo>
                    <a:pt x="2534" y="46"/>
                    <a:pt x="2808" y="46"/>
                    <a:pt x="2808" y="24"/>
                  </a:cubicBezTo>
                  <a:cubicBezTo>
                    <a:pt x="2740" y="1"/>
                    <a:pt x="2694" y="1"/>
                    <a:pt x="2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9"/>
            <p:cNvSpPr/>
            <p:nvPr/>
          </p:nvSpPr>
          <p:spPr>
            <a:xfrm flipH="1">
              <a:off x="4749325" y="4116575"/>
              <a:ext cx="416025" cy="173725"/>
            </a:xfrm>
            <a:custGeom>
              <a:avLst/>
              <a:gdLst/>
              <a:ahLst/>
              <a:cxnLst/>
              <a:rect l="l" t="t" r="r" b="b"/>
              <a:pathLst>
                <a:path w="16641" h="6949" extrusionOk="0">
                  <a:moveTo>
                    <a:pt x="1" y="1"/>
                  </a:moveTo>
                  <a:cubicBezTo>
                    <a:pt x="1" y="69"/>
                    <a:pt x="23" y="138"/>
                    <a:pt x="46" y="206"/>
                  </a:cubicBezTo>
                  <a:cubicBezTo>
                    <a:pt x="69" y="343"/>
                    <a:pt x="137" y="526"/>
                    <a:pt x="206" y="777"/>
                  </a:cubicBezTo>
                  <a:cubicBezTo>
                    <a:pt x="411" y="1462"/>
                    <a:pt x="662" y="2147"/>
                    <a:pt x="959" y="2808"/>
                  </a:cubicBezTo>
                  <a:cubicBezTo>
                    <a:pt x="1187" y="3265"/>
                    <a:pt x="1439" y="3699"/>
                    <a:pt x="1735" y="4109"/>
                  </a:cubicBezTo>
                  <a:cubicBezTo>
                    <a:pt x="2055" y="4589"/>
                    <a:pt x="2488" y="5000"/>
                    <a:pt x="2968" y="5319"/>
                  </a:cubicBezTo>
                  <a:lnTo>
                    <a:pt x="3150" y="5456"/>
                  </a:lnTo>
                  <a:lnTo>
                    <a:pt x="3356" y="5570"/>
                  </a:lnTo>
                  <a:cubicBezTo>
                    <a:pt x="3516" y="5639"/>
                    <a:pt x="3653" y="5684"/>
                    <a:pt x="3790" y="5753"/>
                  </a:cubicBezTo>
                  <a:cubicBezTo>
                    <a:pt x="4086" y="5890"/>
                    <a:pt x="4406" y="6004"/>
                    <a:pt x="4703" y="6095"/>
                  </a:cubicBezTo>
                  <a:cubicBezTo>
                    <a:pt x="5342" y="6324"/>
                    <a:pt x="6004" y="6506"/>
                    <a:pt x="6666" y="6643"/>
                  </a:cubicBezTo>
                  <a:cubicBezTo>
                    <a:pt x="7493" y="6846"/>
                    <a:pt x="8340" y="6948"/>
                    <a:pt x="9187" y="6948"/>
                  </a:cubicBezTo>
                  <a:cubicBezTo>
                    <a:pt x="9671" y="6948"/>
                    <a:pt x="10156" y="6915"/>
                    <a:pt x="10637" y="6849"/>
                  </a:cubicBezTo>
                  <a:cubicBezTo>
                    <a:pt x="11687" y="6712"/>
                    <a:pt x="12737" y="6483"/>
                    <a:pt x="13787" y="6209"/>
                  </a:cubicBezTo>
                  <a:cubicBezTo>
                    <a:pt x="14677" y="5981"/>
                    <a:pt x="15385" y="5753"/>
                    <a:pt x="15887" y="5593"/>
                  </a:cubicBezTo>
                  <a:lnTo>
                    <a:pt x="16435" y="5411"/>
                  </a:lnTo>
                  <a:cubicBezTo>
                    <a:pt x="16503" y="5388"/>
                    <a:pt x="16572" y="5365"/>
                    <a:pt x="16640" y="5342"/>
                  </a:cubicBezTo>
                  <a:cubicBezTo>
                    <a:pt x="16572" y="5342"/>
                    <a:pt x="16503" y="5365"/>
                    <a:pt x="16435" y="5365"/>
                  </a:cubicBezTo>
                  <a:lnTo>
                    <a:pt x="15864" y="5525"/>
                  </a:lnTo>
                  <a:cubicBezTo>
                    <a:pt x="15385" y="5662"/>
                    <a:pt x="14654" y="5867"/>
                    <a:pt x="13787" y="6095"/>
                  </a:cubicBezTo>
                  <a:cubicBezTo>
                    <a:pt x="12737" y="6369"/>
                    <a:pt x="11687" y="6575"/>
                    <a:pt x="10614" y="6712"/>
                  </a:cubicBezTo>
                  <a:cubicBezTo>
                    <a:pt x="10133" y="6779"/>
                    <a:pt x="9649" y="6812"/>
                    <a:pt x="9166" y="6812"/>
                  </a:cubicBezTo>
                  <a:cubicBezTo>
                    <a:pt x="8343" y="6812"/>
                    <a:pt x="7525" y="6716"/>
                    <a:pt x="6734" y="6529"/>
                  </a:cubicBezTo>
                  <a:cubicBezTo>
                    <a:pt x="6049" y="6392"/>
                    <a:pt x="5410" y="6187"/>
                    <a:pt x="4771" y="5981"/>
                  </a:cubicBezTo>
                  <a:cubicBezTo>
                    <a:pt x="4451" y="5867"/>
                    <a:pt x="4155" y="5753"/>
                    <a:pt x="3858" y="5639"/>
                  </a:cubicBezTo>
                  <a:cubicBezTo>
                    <a:pt x="3721" y="5570"/>
                    <a:pt x="3561" y="5525"/>
                    <a:pt x="3424" y="5456"/>
                  </a:cubicBezTo>
                  <a:lnTo>
                    <a:pt x="3219" y="5342"/>
                  </a:lnTo>
                  <a:lnTo>
                    <a:pt x="3036" y="5228"/>
                  </a:lnTo>
                  <a:cubicBezTo>
                    <a:pt x="2557" y="4908"/>
                    <a:pt x="2146" y="4498"/>
                    <a:pt x="1827" y="4041"/>
                  </a:cubicBezTo>
                  <a:cubicBezTo>
                    <a:pt x="1530" y="3653"/>
                    <a:pt x="1279" y="3219"/>
                    <a:pt x="1073" y="2763"/>
                  </a:cubicBezTo>
                  <a:cubicBezTo>
                    <a:pt x="754" y="2124"/>
                    <a:pt x="480" y="1439"/>
                    <a:pt x="252" y="754"/>
                  </a:cubicBezTo>
                  <a:cubicBezTo>
                    <a:pt x="183" y="526"/>
                    <a:pt x="115" y="343"/>
                    <a:pt x="69" y="206"/>
                  </a:cubicBezTo>
                  <a:cubicBezTo>
                    <a:pt x="46" y="138"/>
                    <a:pt x="23" y="69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9"/>
            <p:cNvSpPr/>
            <p:nvPr/>
          </p:nvSpPr>
          <p:spPr>
            <a:xfrm flipH="1">
              <a:off x="4148450" y="3890575"/>
              <a:ext cx="151250" cy="123900"/>
            </a:xfrm>
            <a:custGeom>
              <a:avLst/>
              <a:gdLst/>
              <a:ahLst/>
              <a:cxnLst/>
              <a:rect l="l" t="t" r="r" b="b"/>
              <a:pathLst>
                <a:path w="6050" h="4956" extrusionOk="0">
                  <a:moveTo>
                    <a:pt x="3915" y="1"/>
                  </a:moveTo>
                  <a:cubicBezTo>
                    <a:pt x="3498" y="1"/>
                    <a:pt x="3080" y="93"/>
                    <a:pt x="2694" y="276"/>
                  </a:cubicBezTo>
                  <a:cubicBezTo>
                    <a:pt x="1849" y="687"/>
                    <a:pt x="1165" y="1394"/>
                    <a:pt x="777" y="2262"/>
                  </a:cubicBezTo>
                  <a:cubicBezTo>
                    <a:pt x="366" y="3106"/>
                    <a:pt x="115" y="4019"/>
                    <a:pt x="1" y="4955"/>
                  </a:cubicBezTo>
                  <a:lnTo>
                    <a:pt x="69" y="4864"/>
                  </a:lnTo>
                  <a:cubicBezTo>
                    <a:pt x="896" y="3165"/>
                    <a:pt x="2643" y="2101"/>
                    <a:pt x="4516" y="2101"/>
                  </a:cubicBezTo>
                  <a:cubicBezTo>
                    <a:pt x="4556" y="2101"/>
                    <a:pt x="4595" y="2101"/>
                    <a:pt x="4634" y="2102"/>
                  </a:cubicBezTo>
                  <a:cubicBezTo>
                    <a:pt x="4766" y="2109"/>
                    <a:pt x="4904" y="2119"/>
                    <a:pt x="5042" y="2119"/>
                  </a:cubicBezTo>
                  <a:cubicBezTo>
                    <a:pt x="5333" y="2119"/>
                    <a:pt x="5619" y="2076"/>
                    <a:pt x="5821" y="1874"/>
                  </a:cubicBezTo>
                  <a:cubicBezTo>
                    <a:pt x="6004" y="1646"/>
                    <a:pt x="6049" y="1349"/>
                    <a:pt x="5935" y="1075"/>
                  </a:cubicBezTo>
                  <a:cubicBezTo>
                    <a:pt x="5821" y="801"/>
                    <a:pt x="5638" y="596"/>
                    <a:pt x="5410" y="436"/>
                  </a:cubicBezTo>
                  <a:cubicBezTo>
                    <a:pt x="4954" y="144"/>
                    <a:pt x="4435" y="1"/>
                    <a:pt x="39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9"/>
            <p:cNvSpPr/>
            <p:nvPr/>
          </p:nvSpPr>
          <p:spPr>
            <a:xfrm flipH="1">
              <a:off x="4808675" y="3660650"/>
              <a:ext cx="115300" cy="339550"/>
            </a:xfrm>
            <a:custGeom>
              <a:avLst/>
              <a:gdLst/>
              <a:ahLst/>
              <a:cxnLst/>
              <a:rect l="l" t="t" r="r" b="b"/>
              <a:pathLst>
                <a:path w="4612" h="13582" extrusionOk="0">
                  <a:moveTo>
                    <a:pt x="1" y="1"/>
                  </a:moveTo>
                  <a:lnTo>
                    <a:pt x="1" y="1"/>
                  </a:lnTo>
                  <a:cubicBezTo>
                    <a:pt x="297" y="4018"/>
                    <a:pt x="1872" y="9952"/>
                    <a:pt x="2671" y="13582"/>
                  </a:cubicBezTo>
                  <a:lnTo>
                    <a:pt x="3584" y="13376"/>
                  </a:lnTo>
                  <a:cubicBezTo>
                    <a:pt x="4611" y="11550"/>
                    <a:pt x="4246" y="9245"/>
                    <a:pt x="3470" y="7305"/>
                  </a:cubicBezTo>
                  <a:cubicBezTo>
                    <a:pt x="2671" y="5364"/>
                    <a:pt x="594" y="200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9"/>
            <p:cNvSpPr/>
            <p:nvPr/>
          </p:nvSpPr>
          <p:spPr>
            <a:xfrm flipH="1">
              <a:off x="4418375" y="3300575"/>
              <a:ext cx="723000" cy="346650"/>
            </a:xfrm>
            <a:custGeom>
              <a:avLst/>
              <a:gdLst/>
              <a:ahLst/>
              <a:cxnLst/>
              <a:rect l="l" t="t" r="r" b="b"/>
              <a:pathLst>
                <a:path w="28920" h="13866" extrusionOk="0">
                  <a:moveTo>
                    <a:pt x="6259" y="9795"/>
                  </a:moveTo>
                  <a:cubicBezTo>
                    <a:pt x="6611" y="10145"/>
                    <a:pt x="6884" y="10555"/>
                    <a:pt x="7076" y="11025"/>
                  </a:cubicBezTo>
                  <a:cubicBezTo>
                    <a:pt x="7167" y="11277"/>
                    <a:pt x="7236" y="11550"/>
                    <a:pt x="7259" y="11824"/>
                  </a:cubicBezTo>
                  <a:cubicBezTo>
                    <a:pt x="7281" y="12098"/>
                    <a:pt x="7259" y="12395"/>
                    <a:pt x="7167" y="12669"/>
                  </a:cubicBezTo>
                  <a:cubicBezTo>
                    <a:pt x="7099" y="12943"/>
                    <a:pt x="6939" y="13194"/>
                    <a:pt x="6711" y="13399"/>
                  </a:cubicBezTo>
                  <a:cubicBezTo>
                    <a:pt x="6540" y="13589"/>
                    <a:pt x="6305" y="13685"/>
                    <a:pt x="6060" y="13685"/>
                  </a:cubicBezTo>
                  <a:cubicBezTo>
                    <a:pt x="6011" y="13685"/>
                    <a:pt x="5961" y="13681"/>
                    <a:pt x="5912" y="13673"/>
                  </a:cubicBezTo>
                  <a:cubicBezTo>
                    <a:pt x="5615" y="13605"/>
                    <a:pt x="5364" y="13399"/>
                    <a:pt x="5250" y="13125"/>
                  </a:cubicBezTo>
                  <a:cubicBezTo>
                    <a:pt x="5113" y="12851"/>
                    <a:pt x="5045" y="12532"/>
                    <a:pt x="5045" y="12212"/>
                  </a:cubicBezTo>
                  <a:cubicBezTo>
                    <a:pt x="5067" y="11870"/>
                    <a:pt x="5136" y="11550"/>
                    <a:pt x="5273" y="11231"/>
                  </a:cubicBezTo>
                  <a:cubicBezTo>
                    <a:pt x="5387" y="10911"/>
                    <a:pt x="5570" y="10615"/>
                    <a:pt x="5775" y="10341"/>
                  </a:cubicBezTo>
                  <a:cubicBezTo>
                    <a:pt x="5923" y="10146"/>
                    <a:pt x="6085" y="9964"/>
                    <a:pt x="6259" y="9795"/>
                  </a:cubicBezTo>
                  <a:close/>
                  <a:moveTo>
                    <a:pt x="28920" y="1"/>
                  </a:moveTo>
                  <a:cubicBezTo>
                    <a:pt x="28897" y="24"/>
                    <a:pt x="28874" y="69"/>
                    <a:pt x="28874" y="115"/>
                  </a:cubicBezTo>
                  <a:cubicBezTo>
                    <a:pt x="28851" y="206"/>
                    <a:pt x="28806" y="320"/>
                    <a:pt x="28783" y="457"/>
                  </a:cubicBezTo>
                  <a:cubicBezTo>
                    <a:pt x="28714" y="754"/>
                    <a:pt x="28600" y="1188"/>
                    <a:pt x="28418" y="1736"/>
                  </a:cubicBezTo>
                  <a:cubicBezTo>
                    <a:pt x="27984" y="3288"/>
                    <a:pt x="27276" y="4748"/>
                    <a:pt x="26363" y="6072"/>
                  </a:cubicBezTo>
                  <a:cubicBezTo>
                    <a:pt x="25701" y="6985"/>
                    <a:pt x="24903" y="7761"/>
                    <a:pt x="23990" y="8378"/>
                  </a:cubicBezTo>
                  <a:cubicBezTo>
                    <a:pt x="22917" y="9085"/>
                    <a:pt x="21684" y="9496"/>
                    <a:pt x="20406" y="9587"/>
                  </a:cubicBezTo>
                  <a:cubicBezTo>
                    <a:pt x="20264" y="9592"/>
                    <a:pt x="20122" y="9594"/>
                    <a:pt x="19980" y="9594"/>
                  </a:cubicBezTo>
                  <a:cubicBezTo>
                    <a:pt x="18711" y="9594"/>
                    <a:pt x="17461" y="9411"/>
                    <a:pt x="16229" y="9062"/>
                  </a:cubicBezTo>
                  <a:cubicBezTo>
                    <a:pt x="14768" y="8652"/>
                    <a:pt x="13262" y="8332"/>
                    <a:pt x="11755" y="8104"/>
                  </a:cubicBezTo>
                  <a:cubicBezTo>
                    <a:pt x="11367" y="8058"/>
                    <a:pt x="10973" y="8035"/>
                    <a:pt x="10583" y="8035"/>
                  </a:cubicBezTo>
                  <a:cubicBezTo>
                    <a:pt x="10192" y="8035"/>
                    <a:pt x="9804" y="8058"/>
                    <a:pt x="9427" y="8104"/>
                  </a:cubicBezTo>
                  <a:cubicBezTo>
                    <a:pt x="8651" y="8218"/>
                    <a:pt x="7921" y="8446"/>
                    <a:pt x="7259" y="8811"/>
                  </a:cubicBezTo>
                  <a:cubicBezTo>
                    <a:pt x="6864" y="9029"/>
                    <a:pt x="6501" y="9288"/>
                    <a:pt x="6181" y="9587"/>
                  </a:cubicBezTo>
                  <a:lnTo>
                    <a:pt x="6181" y="9587"/>
                  </a:lnTo>
                  <a:cubicBezTo>
                    <a:pt x="5502" y="8976"/>
                    <a:pt x="4611" y="8628"/>
                    <a:pt x="3698" y="8583"/>
                  </a:cubicBezTo>
                  <a:cubicBezTo>
                    <a:pt x="3594" y="8576"/>
                    <a:pt x="3489" y="8573"/>
                    <a:pt x="3385" y="8573"/>
                  </a:cubicBezTo>
                  <a:cubicBezTo>
                    <a:pt x="2783" y="8573"/>
                    <a:pt x="2185" y="8682"/>
                    <a:pt x="1621" y="8857"/>
                  </a:cubicBezTo>
                  <a:cubicBezTo>
                    <a:pt x="1210" y="8994"/>
                    <a:pt x="799" y="9177"/>
                    <a:pt x="411" y="9382"/>
                  </a:cubicBezTo>
                  <a:cubicBezTo>
                    <a:pt x="297" y="9428"/>
                    <a:pt x="206" y="9496"/>
                    <a:pt x="114" y="9565"/>
                  </a:cubicBezTo>
                  <a:cubicBezTo>
                    <a:pt x="46" y="9587"/>
                    <a:pt x="0" y="9610"/>
                    <a:pt x="0" y="9633"/>
                  </a:cubicBezTo>
                  <a:cubicBezTo>
                    <a:pt x="23" y="9633"/>
                    <a:pt x="160" y="9542"/>
                    <a:pt x="411" y="9428"/>
                  </a:cubicBezTo>
                  <a:cubicBezTo>
                    <a:pt x="822" y="9222"/>
                    <a:pt x="1233" y="9062"/>
                    <a:pt x="1644" y="8925"/>
                  </a:cubicBezTo>
                  <a:cubicBezTo>
                    <a:pt x="2176" y="8760"/>
                    <a:pt x="2723" y="8684"/>
                    <a:pt x="3284" y="8684"/>
                  </a:cubicBezTo>
                  <a:cubicBezTo>
                    <a:pt x="3421" y="8684"/>
                    <a:pt x="3559" y="8688"/>
                    <a:pt x="3698" y="8697"/>
                  </a:cubicBezTo>
                  <a:cubicBezTo>
                    <a:pt x="4577" y="8719"/>
                    <a:pt x="5435" y="9080"/>
                    <a:pt x="6108" y="9656"/>
                  </a:cubicBezTo>
                  <a:lnTo>
                    <a:pt x="6108" y="9656"/>
                  </a:lnTo>
                  <a:cubicBezTo>
                    <a:pt x="5920" y="9839"/>
                    <a:pt x="5748" y="10037"/>
                    <a:pt x="5592" y="10249"/>
                  </a:cubicBezTo>
                  <a:cubicBezTo>
                    <a:pt x="5364" y="10523"/>
                    <a:pt x="5182" y="10843"/>
                    <a:pt x="5067" y="11185"/>
                  </a:cubicBezTo>
                  <a:cubicBezTo>
                    <a:pt x="4908" y="11505"/>
                    <a:pt x="4839" y="11847"/>
                    <a:pt x="4816" y="12212"/>
                  </a:cubicBezTo>
                  <a:cubicBezTo>
                    <a:pt x="4816" y="12555"/>
                    <a:pt x="4885" y="12920"/>
                    <a:pt x="5045" y="13217"/>
                  </a:cubicBezTo>
                  <a:cubicBezTo>
                    <a:pt x="5204" y="13559"/>
                    <a:pt x="5501" y="13787"/>
                    <a:pt x="5843" y="13856"/>
                  </a:cubicBezTo>
                  <a:cubicBezTo>
                    <a:pt x="5893" y="13862"/>
                    <a:pt x="5943" y="13866"/>
                    <a:pt x="5993" y="13866"/>
                  </a:cubicBezTo>
                  <a:cubicBezTo>
                    <a:pt x="6289" y="13866"/>
                    <a:pt x="6587" y="13751"/>
                    <a:pt x="6802" y="13536"/>
                  </a:cubicBezTo>
                  <a:cubicBezTo>
                    <a:pt x="7030" y="13331"/>
                    <a:pt x="7190" y="13034"/>
                    <a:pt x="7281" y="12737"/>
                  </a:cubicBezTo>
                  <a:cubicBezTo>
                    <a:pt x="7373" y="12441"/>
                    <a:pt x="7418" y="12121"/>
                    <a:pt x="7373" y="11824"/>
                  </a:cubicBezTo>
                  <a:cubicBezTo>
                    <a:pt x="7350" y="11528"/>
                    <a:pt x="7281" y="11254"/>
                    <a:pt x="7167" y="10980"/>
                  </a:cubicBezTo>
                  <a:cubicBezTo>
                    <a:pt x="6979" y="10498"/>
                    <a:pt x="6695" y="10075"/>
                    <a:pt x="6332" y="9726"/>
                  </a:cubicBezTo>
                  <a:lnTo>
                    <a:pt x="6332" y="9726"/>
                  </a:lnTo>
                  <a:cubicBezTo>
                    <a:pt x="6649" y="9432"/>
                    <a:pt x="7005" y="9180"/>
                    <a:pt x="7396" y="8971"/>
                  </a:cubicBezTo>
                  <a:cubicBezTo>
                    <a:pt x="8035" y="8629"/>
                    <a:pt x="8742" y="8401"/>
                    <a:pt x="9496" y="8286"/>
                  </a:cubicBezTo>
                  <a:cubicBezTo>
                    <a:pt x="9872" y="8241"/>
                    <a:pt x="10249" y="8218"/>
                    <a:pt x="10628" y="8218"/>
                  </a:cubicBezTo>
                  <a:cubicBezTo>
                    <a:pt x="11008" y="8218"/>
                    <a:pt x="11390" y="8241"/>
                    <a:pt x="11778" y="8286"/>
                  </a:cubicBezTo>
                  <a:cubicBezTo>
                    <a:pt x="13262" y="8515"/>
                    <a:pt x="14745" y="8834"/>
                    <a:pt x="16229" y="9245"/>
                  </a:cubicBezTo>
                  <a:cubicBezTo>
                    <a:pt x="17460" y="9573"/>
                    <a:pt x="18747" y="9754"/>
                    <a:pt x="20022" y="9754"/>
                  </a:cubicBezTo>
                  <a:cubicBezTo>
                    <a:pt x="20166" y="9754"/>
                    <a:pt x="20309" y="9752"/>
                    <a:pt x="20452" y="9747"/>
                  </a:cubicBezTo>
                  <a:cubicBezTo>
                    <a:pt x="21753" y="9656"/>
                    <a:pt x="23031" y="9222"/>
                    <a:pt x="24104" y="8492"/>
                  </a:cubicBezTo>
                  <a:cubicBezTo>
                    <a:pt x="25040" y="7853"/>
                    <a:pt x="25838" y="7054"/>
                    <a:pt x="26500" y="6141"/>
                  </a:cubicBezTo>
                  <a:cubicBezTo>
                    <a:pt x="27413" y="4794"/>
                    <a:pt x="28098" y="3310"/>
                    <a:pt x="28532" y="1736"/>
                  </a:cubicBezTo>
                  <a:cubicBezTo>
                    <a:pt x="28692" y="1188"/>
                    <a:pt x="28783" y="731"/>
                    <a:pt x="28851" y="457"/>
                  </a:cubicBezTo>
                  <a:cubicBezTo>
                    <a:pt x="28874" y="298"/>
                    <a:pt x="28920" y="206"/>
                    <a:pt x="28920" y="115"/>
                  </a:cubicBezTo>
                  <a:cubicBezTo>
                    <a:pt x="28920" y="69"/>
                    <a:pt x="28920" y="24"/>
                    <a:pt x="289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9"/>
            <p:cNvSpPr/>
            <p:nvPr/>
          </p:nvSpPr>
          <p:spPr>
            <a:xfrm flipH="1">
              <a:off x="4104525" y="3772925"/>
              <a:ext cx="204300" cy="59600"/>
            </a:xfrm>
            <a:custGeom>
              <a:avLst/>
              <a:gdLst/>
              <a:ahLst/>
              <a:cxnLst/>
              <a:rect l="l" t="t" r="r" b="b"/>
              <a:pathLst>
                <a:path w="8172" h="2384" extrusionOk="0">
                  <a:moveTo>
                    <a:pt x="5234" y="0"/>
                  </a:moveTo>
                  <a:cubicBezTo>
                    <a:pt x="4167" y="0"/>
                    <a:pt x="3109" y="232"/>
                    <a:pt x="2146" y="714"/>
                  </a:cubicBezTo>
                  <a:cubicBezTo>
                    <a:pt x="1712" y="919"/>
                    <a:pt x="1324" y="1170"/>
                    <a:pt x="936" y="1467"/>
                  </a:cubicBezTo>
                  <a:cubicBezTo>
                    <a:pt x="685" y="1672"/>
                    <a:pt x="457" y="1878"/>
                    <a:pt x="229" y="2106"/>
                  </a:cubicBezTo>
                  <a:cubicBezTo>
                    <a:pt x="137" y="2197"/>
                    <a:pt x="69" y="2289"/>
                    <a:pt x="0" y="2380"/>
                  </a:cubicBezTo>
                  <a:cubicBezTo>
                    <a:pt x="3" y="2383"/>
                    <a:pt x="6" y="2384"/>
                    <a:pt x="11" y="2384"/>
                  </a:cubicBezTo>
                  <a:cubicBezTo>
                    <a:pt x="86" y="2384"/>
                    <a:pt x="425" y="2033"/>
                    <a:pt x="1027" y="1581"/>
                  </a:cubicBezTo>
                  <a:cubicBezTo>
                    <a:pt x="2299" y="667"/>
                    <a:pt x="3854" y="188"/>
                    <a:pt x="5415" y="188"/>
                  </a:cubicBezTo>
                  <a:cubicBezTo>
                    <a:pt x="5451" y="188"/>
                    <a:pt x="5488" y="188"/>
                    <a:pt x="5524" y="189"/>
                  </a:cubicBezTo>
                  <a:cubicBezTo>
                    <a:pt x="6003" y="212"/>
                    <a:pt x="6460" y="257"/>
                    <a:pt x="6916" y="349"/>
                  </a:cubicBezTo>
                  <a:cubicBezTo>
                    <a:pt x="7648" y="499"/>
                    <a:pt x="8116" y="670"/>
                    <a:pt x="8167" y="670"/>
                  </a:cubicBezTo>
                  <a:cubicBezTo>
                    <a:pt x="8170" y="670"/>
                    <a:pt x="8172" y="669"/>
                    <a:pt x="8172" y="668"/>
                  </a:cubicBezTo>
                  <a:cubicBezTo>
                    <a:pt x="8080" y="600"/>
                    <a:pt x="7966" y="531"/>
                    <a:pt x="7852" y="508"/>
                  </a:cubicBezTo>
                  <a:cubicBezTo>
                    <a:pt x="7556" y="371"/>
                    <a:pt x="7236" y="280"/>
                    <a:pt x="6939" y="189"/>
                  </a:cubicBezTo>
                  <a:cubicBezTo>
                    <a:pt x="6483" y="97"/>
                    <a:pt x="6003" y="29"/>
                    <a:pt x="5524" y="6"/>
                  </a:cubicBezTo>
                  <a:cubicBezTo>
                    <a:pt x="5427" y="2"/>
                    <a:pt x="5331" y="0"/>
                    <a:pt x="52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9"/>
            <p:cNvSpPr/>
            <p:nvPr/>
          </p:nvSpPr>
          <p:spPr>
            <a:xfrm flipH="1">
              <a:off x="4909675" y="3879200"/>
              <a:ext cx="259675" cy="82875"/>
            </a:xfrm>
            <a:custGeom>
              <a:avLst/>
              <a:gdLst/>
              <a:ahLst/>
              <a:cxnLst/>
              <a:rect l="l" t="t" r="r" b="b"/>
              <a:pathLst>
                <a:path w="10387" h="3315" extrusionOk="0">
                  <a:moveTo>
                    <a:pt x="10386" y="1"/>
                  </a:moveTo>
                  <a:lnTo>
                    <a:pt x="10386" y="1"/>
                  </a:lnTo>
                  <a:cubicBezTo>
                    <a:pt x="10090" y="480"/>
                    <a:pt x="9724" y="914"/>
                    <a:pt x="9336" y="1302"/>
                  </a:cubicBezTo>
                  <a:cubicBezTo>
                    <a:pt x="8332" y="2215"/>
                    <a:pt x="7077" y="2808"/>
                    <a:pt x="5730" y="3014"/>
                  </a:cubicBezTo>
                  <a:cubicBezTo>
                    <a:pt x="5180" y="3088"/>
                    <a:pt x="4626" y="3125"/>
                    <a:pt x="4073" y="3125"/>
                  </a:cubicBezTo>
                  <a:cubicBezTo>
                    <a:pt x="3272" y="3125"/>
                    <a:pt x="2473" y="3048"/>
                    <a:pt x="1690" y="2899"/>
                  </a:cubicBezTo>
                  <a:cubicBezTo>
                    <a:pt x="1165" y="2808"/>
                    <a:pt x="754" y="2717"/>
                    <a:pt x="457" y="2671"/>
                  </a:cubicBezTo>
                  <a:cubicBezTo>
                    <a:pt x="320" y="2626"/>
                    <a:pt x="161" y="2603"/>
                    <a:pt x="1" y="2603"/>
                  </a:cubicBezTo>
                  <a:cubicBezTo>
                    <a:pt x="138" y="2671"/>
                    <a:pt x="297" y="2717"/>
                    <a:pt x="434" y="2740"/>
                  </a:cubicBezTo>
                  <a:cubicBezTo>
                    <a:pt x="731" y="2831"/>
                    <a:pt x="1142" y="2922"/>
                    <a:pt x="1644" y="3036"/>
                  </a:cubicBezTo>
                  <a:cubicBezTo>
                    <a:pt x="2469" y="3218"/>
                    <a:pt x="3311" y="3314"/>
                    <a:pt x="4154" y="3314"/>
                  </a:cubicBezTo>
                  <a:cubicBezTo>
                    <a:pt x="4688" y="3314"/>
                    <a:pt x="5222" y="3276"/>
                    <a:pt x="5753" y="3196"/>
                  </a:cubicBezTo>
                  <a:cubicBezTo>
                    <a:pt x="7145" y="2991"/>
                    <a:pt x="8423" y="2374"/>
                    <a:pt x="9428" y="1416"/>
                  </a:cubicBezTo>
                  <a:cubicBezTo>
                    <a:pt x="9724" y="1119"/>
                    <a:pt x="9975" y="777"/>
                    <a:pt x="10204" y="411"/>
                  </a:cubicBezTo>
                  <a:cubicBezTo>
                    <a:pt x="10272" y="297"/>
                    <a:pt x="10341" y="138"/>
                    <a:pt x="103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9"/>
            <p:cNvSpPr/>
            <p:nvPr/>
          </p:nvSpPr>
          <p:spPr>
            <a:xfrm flipH="1">
              <a:off x="4809250" y="4003025"/>
              <a:ext cx="215150" cy="259675"/>
            </a:xfrm>
            <a:custGeom>
              <a:avLst/>
              <a:gdLst/>
              <a:ahLst/>
              <a:cxnLst/>
              <a:rect l="l" t="t" r="r" b="b"/>
              <a:pathLst>
                <a:path w="8606" h="10387" extrusionOk="0">
                  <a:moveTo>
                    <a:pt x="4269" y="5701"/>
                  </a:moveTo>
                  <a:cubicBezTo>
                    <a:pt x="4423" y="5701"/>
                    <a:pt x="4577" y="5718"/>
                    <a:pt x="4725" y="5753"/>
                  </a:cubicBezTo>
                  <a:cubicBezTo>
                    <a:pt x="5022" y="5844"/>
                    <a:pt x="5296" y="6027"/>
                    <a:pt x="5478" y="6255"/>
                  </a:cubicBezTo>
                  <a:cubicBezTo>
                    <a:pt x="5684" y="6529"/>
                    <a:pt x="5730" y="6848"/>
                    <a:pt x="5638" y="7168"/>
                  </a:cubicBezTo>
                  <a:cubicBezTo>
                    <a:pt x="5570" y="7487"/>
                    <a:pt x="5319" y="7716"/>
                    <a:pt x="4976" y="7784"/>
                  </a:cubicBezTo>
                  <a:cubicBezTo>
                    <a:pt x="4657" y="7784"/>
                    <a:pt x="4337" y="7647"/>
                    <a:pt x="4155" y="7373"/>
                  </a:cubicBezTo>
                  <a:cubicBezTo>
                    <a:pt x="3949" y="7099"/>
                    <a:pt x="3835" y="6780"/>
                    <a:pt x="3812" y="6460"/>
                  </a:cubicBezTo>
                  <a:cubicBezTo>
                    <a:pt x="3804" y="6218"/>
                    <a:pt x="3824" y="5976"/>
                    <a:pt x="3874" y="5740"/>
                  </a:cubicBezTo>
                  <a:lnTo>
                    <a:pt x="3874" y="5740"/>
                  </a:lnTo>
                  <a:cubicBezTo>
                    <a:pt x="4003" y="5714"/>
                    <a:pt x="4136" y="5701"/>
                    <a:pt x="4269" y="5701"/>
                  </a:cubicBezTo>
                  <a:close/>
                  <a:moveTo>
                    <a:pt x="8606" y="1"/>
                  </a:moveTo>
                  <a:lnTo>
                    <a:pt x="8606" y="1"/>
                  </a:lnTo>
                  <a:cubicBezTo>
                    <a:pt x="8583" y="1"/>
                    <a:pt x="8491" y="275"/>
                    <a:pt x="8172" y="685"/>
                  </a:cubicBezTo>
                  <a:cubicBezTo>
                    <a:pt x="7715" y="1279"/>
                    <a:pt x="7190" y="1804"/>
                    <a:pt x="6574" y="2238"/>
                  </a:cubicBezTo>
                  <a:cubicBezTo>
                    <a:pt x="5866" y="2831"/>
                    <a:pt x="4885" y="3493"/>
                    <a:pt x="4177" y="4566"/>
                  </a:cubicBezTo>
                  <a:cubicBezTo>
                    <a:pt x="3961" y="4871"/>
                    <a:pt x="3802" y="5218"/>
                    <a:pt x="3707" y="5580"/>
                  </a:cubicBezTo>
                  <a:lnTo>
                    <a:pt x="3707" y="5580"/>
                  </a:lnTo>
                  <a:cubicBezTo>
                    <a:pt x="3128" y="5741"/>
                    <a:pt x="2593" y="6012"/>
                    <a:pt x="2146" y="6392"/>
                  </a:cubicBezTo>
                  <a:cubicBezTo>
                    <a:pt x="1735" y="6711"/>
                    <a:pt x="1370" y="7099"/>
                    <a:pt x="1050" y="7510"/>
                  </a:cubicBezTo>
                  <a:cubicBezTo>
                    <a:pt x="594" y="8127"/>
                    <a:pt x="274" y="8811"/>
                    <a:pt x="115" y="9565"/>
                  </a:cubicBezTo>
                  <a:cubicBezTo>
                    <a:pt x="46" y="9747"/>
                    <a:pt x="23" y="9953"/>
                    <a:pt x="0" y="10158"/>
                  </a:cubicBezTo>
                  <a:cubicBezTo>
                    <a:pt x="0" y="10226"/>
                    <a:pt x="0" y="10295"/>
                    <a:pt x="0" y="10386"/>
                  </a:cubicBezTo>
                  <a:cubicBezTo>
                    <a:pt x="23" y="10386"/>
                    <a:pt x="46" y="10089"/>
                    <a:pt x="183" y="9587"/>
                  </a:cubicBezTo>
                  <a:cubicBezTo>
                    <a:pt x="388" y="8857"/>
                    <a:pt x="731" y="8195"/>
                    <a:pt x="1164" y="7602"/>
                  </a:cubicBezTo>
                  <a:cubicBezTo>
                    <a:pt x="1484" y="7191"/>
                    <a:pt x="1849" y="6825"/>
                    <a:pt x="2260" y="6529"/>
                  </a:cubicBezTo>
                  <a:cubicBezTo>
                    <a:pt x="2675" y="6197"/>
                    <a:pt x="3147" y="5959"/>
                    <a:pt x="3658" y="5798"/>
                  </a:cubicBezTo>
                  <a:lnTo>
                    <a:pt x="3658" y="5798"/>
                  </a:lnTo>
                  <a:cubicBezTo>
                    <a:pt x="3617" y="6018"/>
                    <a:pt x="3599" y="6240"/>
                    <a:pt x="3607" y="6460"/>
                  </a:cubicBezTo>
                  <a:cubicBezTo>
                    <a:pt x="3630" y="6825"/>
                    <a:pt x="3767" y="7191"/>
                    <a:pt x="3995" y="7487"/>
                  </a:cubicBezTo>
                  <a:cubicBezTo>
                    <a:pt x="4210" y="7789"/>
                    <a:pt x="4568" y="7969"/>
                    <a:pt x="4934" y="7969"/>
                  </a:cubicBezTo>
                  <a:cubicBezTo>
                    <a:pt x="4956" y="7969"/>
                    <a:pt x="4977" y="7968"/>
                    <a:pt x="4999" y="7967"/>
                  </a:cubicBezTo>
                  <a:cubicBezTo>
                    <a:pt x="5205" y="7944"/>
                    <a:pt x="5387" y="7853"/>
                    <a:pt x="5524" y="7716"/>
                  </a:cubicBezTo>
                  <a:cubicBezTo>
                    <a:pt x="5661" y="7579"/>
                    <a:pt x="5775" y="7396"/>
                    <a:pt x="5821" y="7213"/>
                  </a:cubicBezTo>
                  <a:cubicBezTo>
                    <a:pt x="5935" y="6848"/>
                    <a:pt x="5866" y="6437"/>
                    <a:pt x="5638" y="6141"/>
                  </a:cubicBezTo>
                  <a:cubicBezTo>
                    <a:pt x="5269" y="5736"/>
                    <a:pt x="4751" y="5508"/>
                    <a:pt x="4219" y="5508"/>
                  </a:cubicBezTo>
                  <a:cubicBezTo>
                    <a:pt x="4121" y="5508"/>
                    <a:pt x="4023" y="5516"/>
                    <a:pt x="3925" y="5531"/>
                  </a:cubicBezTo>
                  <a:lnTo>
                    <a:pt x="3925" y="5531"/>
                  </a:lnTo>
                  <a:cubicBezTo>
                    <a:pt x="4013" y="5220"/>
                    <a:pt x="4151" y="4924"/>
                    <a:pt x="4337" y="4657"/>
                  </a:cubicBezTo>
                  <a:cubicBezTo>
                    <a:pt x="4999" y="3630"/>
                    <a:pt x="5958" y="2968"/>
                    <a:pt x="6665" y="2352"/>
                  </a:cubicBezTo>
                  <a:cubicBezTo>
                    <a:pt x="7259" y="1895"/>
                    <a:pt x="7807" y="1347"/>
                    <a:pt x="8240" y="731"/>
                  </a:cubicBezTo>
                  <a:cubicBezTo>
                    <a:pt x="8354" y="571"/>
                    <a:pt x="8446" y="389"/>
                    <a:pt x="8537" y="206"/>
                  </a:cubicBezTo>
                  <a:cubicBezTo>
                    <a:pt x="8560" y="138"/>
                    <a:pt x="8583" y="69"/>
                    <a:pt x="8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9"/>
            <p:cNvSpPr/>
            <p:nvPr/>
          </p:nvSpPr>
          <p:spPr>
            <a:xfrm flipH="1">
              <a:off x="4366450" y="4158825"/>
              <a:ext cx="602600" cy="212850"/>
            </a:xfrm>
            <a:custGeom>
              <a:avLst/>
              <a:gdLst/>
              <a:ahLst/>
              <a:cxnLst/>
              <a:rect l="l" t="t" r="r" b="b"/>
              <a:pathLst>
                <a:path w="24104" h="8514" extrusionOk="0">
                  <a:moveTo>
                    <a:pt x="22529" y="0"/>
                  </a:moveTo>
                  <a:cubicBezTo>
                    <a:pt x="15385" y="205"/>
                    <a:pt x="8834" y="776"/>
                    <a:pt x="1872" y="2419"/>
                  </a:cubicBezTo>
                  <a:lnTo>
                    <a:pt x="0" y="7898"/>
                  </a:lnTo>
                  <a:cubicBezTo>
                    <a:pt x="1001" y="8312"/>
                    <a:pt x="2054" y="8514"/>
                    <a:pt x="3101" y="8514"/>
                  </a:cubicBezTo>
                  <a:cubicBezTo>
                    <a:pt x="4822" y="8514"/>
                    <a:pt x="6524" y="7967"/>
                    <a:pt x="7944" y="6916"/>
                  </a:cubicBezTo>
                  <a:cubicBezTo>
                    <a:pt x="8948" y="6186"/>
                    <a:pt x="9793" y="5250"/>
                    <a:pt x="10865" y="4634"/>
                  </a:cubicBezTo>
                  <a:cubicBezTo>
                    <a:pt x="12349" y="3789"/>
                    <a:pt x="14129" y="3721"/>
                    <a:pt x="15841" y="3606"/>
                  </a:cubicBezTo>
                  <a:cubicBezTo>
                    <a:pt x="18124" y="3447"/>
                    <a:pt x="20406" y="3150"/>
                    <a:pt x="22575" y="2351"/>
                  </a:cubicBezTo>
                  <a:cubicBezTo>
                    <a:pt x="23008" y="2237"/>
                    <a:pt x="23419" y="1986"/>
                    <a:pt x="23739" y="1643"/>
                  </a:cubicBezTo>
                  <a:cubicBezTo>
                    <a:pt x="24058" y="1301"/>
                    <a:pt x="24104" y="776"/>
                    <a:pt x="23853" y="365"/>
                  </a:cubicBezTo>
                  <a:cubicBezTo>
                    <a:pt x="23556" y="0"/>
                    <a:pt x="23008" y="0"/>
                    <a:pt x="22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9"/>
            <p:cNvSpPr/>
            <p:nvPr/>
          </p:nvSpPr>
          <p:spPr>
            <a:xfrm flipH="1">
              <a:off x="4751050" y="3997325"/>
              <a:ext cx="168925" cy="251100"/>
            </a:xfrm>
            <a:custGeom>
              <a:avLst/>
              <a:gdLst/>
              <a:ahLst/>
              <a:cxnLst/>
              <a:rect l="l" t="t" r="r" b="b"/>
              <a:pathLst>
                <a:path w="6757" h="10044" extrusionOk="0">
                  <a:moveTo>
                    <a:pt x="69" y="0"/>
                  </a:moveTo>
                  <a:cubicBezTo>
                    <a:pt x="46" y="0"/>
                    <a:pt x="23" y="23"/>
                    <a:pt x="0" y="46"/>
                  </a:cubicBezTo>
                  <a:cubicBezTo>
                    <a:pt x="0" y="69"/>
                    <a:pt x="23" y="115"/>
                    <a:pt x="46" y="115"/>
                  </a:cubicBezTo>
                  <a:cubicBezTo>
                    <a:pt x="69" y="115"/>
                    <a:pt x="115" y="92"/>
                    <a:pt x="115" y="69"/>
                  </a:cubicBezTo>
                  <a:lnTo>
                    <a:pt x="434" y="69"/>
                  </a:lnTo>
                  <a:lnTo>
                    <a:pt x="1621" y="92"/>
                  </a:lnTo>
                  <a:lnTo>
                    <a:pt x="5666" y="114"/>
                  </a:lnTo>
                  <a:lnTo>
                    <a:pt x="5666" y="114"/>
                  </a:lnTo>
                  <a:cubicBezTo>
                    <a:pt x="5733" y="763"/>
                    <a:pt x="5800" y="1456"/>
                    <a:pt x="5889" y="2215"/>
                  </a:cubicBezTo>
                  <a:cubicBezTo>
                    <a:pt x="6118" y="4360"/>
                    <a:pt x="6323" y="6323"/>
                    <a:pt x="6460" y="7738"/>
                  </a:cubicBezTo>
                  <a:cubicBezTo>
                    <a:pt x="6551" y="8446"/>
                    <a:pt x="6620" y="9016"/>
                    <a:pt x="6665" y="9427"/>
                  </a:cubicBezTo>
                  <a:cubicBezTo>
                    <a:pt x="6688" y="9610"/>
                    <a:pt x="6711" y="9770"/>
                    <a:pt x="6711" y="9884"/>
                  </a:cubicBezTo>
                  <a:cubicBezTo>
                    <a:pt x="6711" y="9929"/>
                    <a:pt x="6734" y="9998"/>
                    <a:pt x="6757" y="10044"/>
                  </a:cubicBezTo>
                  <a:cubicBezTo>
                    <a:pt x="6734" y="9998"/>
                    <a:pt x="6734" y="9952"/>
                    <a:pt x="6734" y="9907"/>
                  </a:cubicBezTo>
                  <a:cubicBezTo>
                    <a:pt x="6734" y="9793"/>
                    <a:pt x="6711" y="9633"/>
                    <a:pt x="6711" y="9450"/>
                  </a:cubicBezTo>
                  <a:cubicBezTo>
                    <a:pt x="6665" y="9039"/>
                    <a:pt x="6620" y="8469"/>
                    <a:pt x="6551" y="7761"/>
                  </a:cubicBezTo>
                  <a:cubicBezTo>
                    <a:pt x="6414" y="6323"/>
                    <a:pt x="6209" y="4383"/>
                    <a:pt x="6003" y="2215"/>
                  </a:cubicBezTo>
                  <a:cubicBezTo>
                    <a:pt x="5935" y="1461"/>
                    <a:pt x="5867" y="731"/>
                    <a:pt x="5798" y="69"/>
                  </a:cubicBezTo>
                  <a:lnTo>
                    <a:pt x="5798" y="0"/>
                  </a:lnTo>
                  <a:lnTo>
                    <a:pt x="5730" y="0"/>
                  </a:lnTo>
                  <a:lnTo>
                    <a:pt x="1621" y="23"/>
                  </a:lnTo>
                  <a:lnTo>
                    <a:pt x="434" y="46"/>
                  </a:lnTo>
                  <a:lnTo>
                    <a:pt x="115" y="46"/>
                  </a:lnTo>
                  <a:cubicBezTo>
                    <a:pt x="115" y="23"/>
                    <a:pt x="92" y="23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9"/>
            <p:cNvSpPr/>
            <p:nvPr/>
          </p:nvSpPr>
          <p:spPr>
            <a:xfrm flipH="1">
              <a:off x="4437200" y="3722400"/>
              <a:ext cx="220850" cy="166525"/>
            </a:xfrm>
            <a:custGeom>
              <a:avLst/>
              <a:gdLst/>
              <a:ahLst/>
              <a:cxnLst/>
              <a:rect l="l" t="t" r="r" b="b"/>
              <a:pathLst>
                <a:path w="8834" h="6661" extrusionOk="0">
                  <a:moveTo>
                    <a:pt x="1046" y="0"/>
                  </a:moveTo>
                  <a:cubicBezTo>
                    <a:pt x="796" y="0"/>
                    <a:pt x="548" y="98"/>
                    <a:pt x="365" y="292"/>
                  </a:cubicBezTo>
                  <a:cubicBezTo>
                    <a:pt x="0" y="680"/>
                    <a:pt x="23" y="1274"/>
                    <a:pt x="411" y="1639"/>
                  </a:cubicBezTo>
                  <a:cubicBezTo>
                    <a:pt x="411" y="1662"/>
                    <a:pt x="434" y="1662"/>
                    <a:pt x="457" y="1685"/>
                  </a:cubicBezTo>
                  <a:cubicBezTo>
                    <a:pt x="2260" y="3168"/>
                    <a:pt x="6483" y="6661"/>
                    <a:pt x="6483" y="6661"/>
                  </a:cubicBezTo>
                  <a:lnTo>
                    <a:pt x="8834" y="6250"/>
                  </a:lnTo>
                  <a:lnTo>
                    <a:pt x="1666" y="224"/>
                  </a:lnTo>
                  <a:cubicBezTo>
                    <a:pt x="1485" y="75"/>
                    <a:pt x="1265" y="0"/>
                    <a:pt x="10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9"/>
            <p:cNvSpPr/>
            <p:nvPr/>
          </p:nvSpPr>
          <p:spPr>
            <a:xfrm flipH="1">
              <a:off x="4636925" y="3704250"/>
              <a:ext cx="42825" cy="40875"/>
            </a:xfrm>
            <a:custGeom>
              <a:avLst/>
              <a:gdLst/>
              <a:ahLst/>
              <a:cxnLst/>
              <a:rect l="l" t="t" r="r" b="b"/>
              <a:pathLst>
                <a:path w="1713" h="1635" extrusionOk="0">
                  <a:moveTo>
                    <a:pt x="516" y="1"/>
                  </a:moveTo>
                  <a:cubicBezTo>
                    <a:pt x="384" y="1"/>
                    <a:pt x="251" y="58"/>
                    <a:pt x="161" y="174"/>
                  </a:cubicBezTo>
                  <a:cubicBezTo>
                    <a:pt x="1" y="356"/>
                    <a:pt x="24" y="630"/>
                    <a:pt x="206" y="790"/>
                  </a:cubicBezTo>
                  <a:lnTo>
                    <a:pt x="1142" y="1635"/>
                  </a:lnTo>
                  <a:lnTo>
                    <a:pt x="1713" y="950"/>
                  </a:lnTo>
                  <a:lnTo>
                    <a:pt x="823" y="128"/>
                  </a:lnTo>
                  <a:cubicBezTo>
                    <a:pt x="823" y="128"/>
                    <a:pt x="800" y="128"/>
                    <a:pt x="800" y="105"/>
                  </a:cubicBezTo>
                  <a:cubicBezTo>
                    <a:pt x="720" y="36"/>
                    <a:pt x="618" y="1"/>
                    <a:pt x="5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9"/>
            <p:cNvSpPr/>
            <p:nvPr/>
          </p:nvSpPr>
          <p:spPr>
            <a:xfrm flipH="1">
              <a:off x="4582150" y="3756525"/>
              <a:ext cx="31400" cy="33125"/>
            </a:xfrm>
            <a:custGeom>
              <a:avLst/>
              <a:gdLst/>
              <a:ahLst/>
              <a:cxnLst/>
              <a:rect l="l" t="t" r="r" b="b"/>
              <a:pathLst>
                <a:path w="1256" h="1325" extrusionOk="0">
                  <a:moveTo>
                    <a:pt x="1256" y="0"/>
                  </a:moveTo>
                  <a:cubicBezTo>
                    <a:pt x="1005" y="160"/>
                    <a:pt x="777" y="365"/>
                    <a:pt x="594" y="616"/>
                  </a:cubicBezTo>
                  <a:cubicBezTo>
                    <a:pt x="366" y="822"/>
                    <a:pt x="160" y="1050"/>
                    <a:pt x="1" y="1324"/>
                  </a:cubicBezTo>
                  <a:cubicBezTo>
                    <a:pt x="480" y="936"/>
                    <a:pt x="914" y="502"/>
                    <a:pt x="12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9"/>
            <p:cNvSpPr/>
            <p:nvPr/>
          </p:nvSpPr>
          <p:spPr>
            <a:xfrm flipH="1">
              <a:off x="4579850" y="3725700"/>
              <a:ext cx="81050" cy="104450"/>
            </a:xfrm>
            <a:custGeom>
              <a:avLst/>
              <a:gdLst/>
              <a:ahLst/>
              <a:cxnLst/>
              <a:rect l="l" t="t" r="r" b="b"/>
              <a:pathLst>
                <a:path w="3242" h="4178" extrusionOk="0">
                  <a:moveTo>
                    <a:pt x="708" y="1"/>
                  </a:moveTo>
                  <a:cubicBezTo>
                    <a:pt x="708" y="1"/>
                    <a:pt x="616" y="23"/>
                    <a:pt x="502" y="115"/>
                  </a:cubicBezTo>
                  <a:cubicBezTo>
                    <a:pt x="320" y="252"/>
                    <a:pt x="183" y="411"/>
                    <a:pt x="114" y="617"/>
                  </a:cubicBezTo>
                  <a:cubicBezTo>
                    <a:pt x="0" y="936"/>
                    <a:pt x="0" y="1256"/>
                    <a:pt x="137" y="1576"/>
                  </a:cubicBezTo>
                  <a:cubicBezTo>
                    <a:pt x="320" y="1918"/>
                    <a:pt x="594" y="2215"/>
                    <a:pt x="913" y="2443"/>
                  </a:cubicBezTo>
                  <a:cubicBezTo>
                    <a:pt x="1507" y="2968"/>
                    <a:pt x="2077" y="3402"/>
                    <a:pt x="2511" y="3721"/>
                  </a:cubicBezTo>
                  <a:cubicBezTo>
                    <a:pt x="2739" y="3904"/>
                    <a:pt x="2967" y="4041"/>
                    <a:pt x="3241" y="4178"/>
                  </a:cubicBezTo>
                  <a:cubicBezTo>
                    <a:pt x="3013" y="3995"/>
                    <a:pt x="2808" y="3812"/>
                    <a:pt x="2579" y="3653"/>
                  </a:cubicBezTo>
                  <a:cubicBezTo>
                    <a:pt x="2146" y="3310"/>
                    <a:pt x="1598" y="2854"/>
                    <a:pt x="982" y="2329"/>
                  </a:cubicBezTo>
                  <a:cubicBezTo>
                    <a:pt x="685" y="2123"/>
                    <a:pt x="434" y="1827"/>
                    <a:pt x="251" y="1507"/>
                  </a:cubicBezTo>
                  <a:cubicBezTo>
                    <a:pt x="137" y="1256"/>
                    <a:pt x="114" y="936"/>
                    <a:pt x="206" y="663"/>
                  </a:cubicBezTo>
                  <a:cubicBezTo>
                    <a:pt x="274" y="457"/>
                    <a:pt x="388" y="297"/>
                    <a:pt x="525" y="160"/>
                  </a:cubicBezTo>
                  <a:cubicBezTo>
                    <a:pt x="639" y="46"/>
                    <a:pt x="708" y="1"/>
                    <a:pt x="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9"/>
            <p:cNvSpPr/>
            <p:nvPr/>
          </p:nvSpPr>
          <p:spPr>
            <a:xfrm flipH="1">
              <a:off x="4343625" y="3876275"/>
              <a:ext cx="430850" cy="349900"/>
            </a:xfrm>
            <a:custGeom>
              <a:avLst/>
              <a:gdLst/>
              <a:ahLst/>
              <a:cxnLst/>
              <a:rect l="l" t="t" r="r" b="b"/>
              <a:pathLst>
                <a:path w="17234" h="13996" extrusionOk="0">
                  <a:moveTo>
                    <a:pt x="14623" y="0"/>
                  </a:moveTo>
                  <a:cubicBezTo>
                    <a:pt x="14390" y="0"/>
                    <a:pt x="14157" y="17"/>
                    <a:pt x="13924" y="49"/>
                  </a:cubicBezTo>
                  <a:cubicBezTo>
                    <a:pt x="11779" y="277"/>
                    <a:pt x="9359" y="643"/>
                    <a:pt x="8081" y="2377"/>
                  </a:cubicBezTo>
                  <a:cubicBezTo>
                    <a:pt x="7647" y="2948"/>
                    <a:pt x="7373" y="3656"/>
                    <a:pt x="6826" y="4135"/>
                  </a:cubicBezTo>
                  <a:cubicBezTo>
                    <a:pt x="6346" y="4500"/>
                    <a:pt x="5799" y="4774"/>
                    <a:pt x="5228" y="4934"/>
                  </a:cubicBezTo>
                  <a:cubicBezTo>
                    <a:pt x="3516" y="5504"/>
                    <a:pt x="1713" y="5116"/>
                    <a:pt x="1" y="5687"/>
                  </a:cubicBezTo>
                  <a:lnTo>
                    <a:pt x="937" y="13995"/>
                  </a:lnTo>
                  <a:cubicBezTo>
                    <a:pt x="5182" y="12124"/>
                    <a:pt x="8538" y="9636"/>
                    <a:pt x="12943" y="8997"/>
                  </a:cubicBezTo>
                  <a:cubicBezTo>
                    <a:pt x="13833" y="8860"/>
                    <a:pt x="14746" y="8814"/>
                    <a:pt x="15613" y="8472"/>
                  </a:cubicBezTo>
                  <a:cubicBezTo>
                    <a:pt x="16458" y="8129"/>
                    <a:pt x="17188" y="7376"/>
                    <a:pt x="17211" y="6463"/>
                  </a:cubicBezTo>
                  <a:cubicBezTo>
                    <a:pt x="17234" y="5801"/>
                    <a:pt x="16892" y="5185"/>
                    <a:pt x="16800" y="4546"/>
                  </a:cubicBezTo>
                  <a:cubicBezTo>
                    <a:pt x="16732" y="4066"/>
                    <a:pt x="16823" y="3587"/>
                    <a:pt x="16732" y="3131"/>
                  </a:cubicBezTo>
                  <a:cubicBezTo>
                    <a:pt x="16641" y="2674"/>
                    <a:pt x="16298" y="2195"/>
                    <a:pt x="15842" y="2172"/>
                  </a:cubicBezTo>
                  <a:cubicBezTo>
                    <a:pt x="15864" y="2172"/>
                    <a:pt x="15864" y="2149"/>
                    <a:pt x="15887" y="2149"/>
                  </a:cubicBezTo>
                  <a:cubicBezTo>
                    <a:pt x="16367" y="2012"/>
                    <a:pt x="16663" y="1510"/>
                    <a:pt x="16526" y="1031"/>
                  </a:cubicBezTo>
                  <a:cubicBezTo>
                    <a:pt x="16344" y="528"/>
                    <a:pt x="15933" y="186"/>
                    <a:pt x="15431" y="72"/>
                  </a:cubicBezTo>
                  <a:cubicBezTo>
                    <a:pt x="15162" y="23"/>
                    <a:pt x="14893" y="0"/>
                    <a:pt x="1462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9"/>
            <p:cNvSpPr/>
            <p:nvPr/>
          </p:nvSpPr>
          <p:spPr>
            <a:xfrm flipH="1">
              <a:off x="4323650" y="3895175"/>
              <a:ext cx="77050" cy="81725"/>
            </a:xfrm>
            <a:custGeom>
              <a:avLst/>
              <a:gdLst/>
              <a:ahLst/>
              <a:cxnLst/>
              <a:rect l="l" t="t" r="r" b="b"/>
              <a:pathLst>
                <a:path w="3082" h="3269" extrusionOk="0">
                  <a:moveTo>
                    <a:pt x="1347" y="1"/>
                  </a:moveTo>
                  <a:lnTo>
                    <a:pt x="0" y="1142"/>
                  </a:lnTo>
                  <a:lnTo>
                    <a:pt x="1804" y="2991"/>
                  </a:lnTo>
                  <a:cubicBezTo>
                    <a:pt x="1922" y="3168"/>
                    <a:pt x="2125" y="3268"/>
                    <a:pt x="2334" y="3268"/>
                  </a:cubicBezTo>
                  <a:cubicBezTo>
                    <a:pt x="2449" y="3268"/>
                    <a:pt x="2566" y="3238"/>
                    <a:pt x="2671" y="3173"/>
                  </a:cubicBezTo>
                  <a:lnTo>
                    <a:pt x="2694" y="3173"/>
                  </a:lnTo>
                  <a:cubicBezTo>
                    <a:pt x="2945" y="2945"/>
                    <a:pt x="3082" y="2603"/>
                    <a:pt x="3013" y="2260"/>
                  </a:cubicBezTo>
                  <a:cubicBezTo>
                    <a:pt x="2945" y="1941"/>
                    <a:pt x="2808" y="1621"/>
                    <a:pt x="2580" y="1370"/>
                  </a:cubicBezTo>
                  <a:cubicBezTo>
                    <a:pt x="2215" y="868"/>
                    <a:pt x="1804" y="412"/>
                    <a:pt x="1347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9"/>
            <p:cNvSpPr/>
            <p:nvPr/>
          </p:nvSpPr>
          <p:spPr>
            <a:xfrm flipH="1">
              <a:off x="4368150" y="3930350"/>
              <a:ext cx="90750" cy="15750"/>
            </a:xfrm>
            <a:custGeom>
              <a:avLst/>
              <a:gdLst/>
              <a:ahLst/>
              <a:cxnLst/>
              <a:rect l="l" t="t" r="r" b="b"/>
              <a:pathLst>
                <a:path w="3630" h="630" extrusionOk="0">
                  <a:moveTo>
                    <a:pt x="2766" y="0"/>
                  </a:moveTo>
                  <a:cubicBezTo>
                    <a:pt x="2431" y="0"/>
                    <a:pt x="2106" y="26"/>
                    <a:pt x="1781" y="77"/>
                  </a:cubicBezTo>
                  <a:cubicBezTo>
                    <a:pt x="1324" y="146"/>
                    <a:pt x="913" y="260"/>
                    <a:pt x="480" y="397"/>
                  </a:cubicBezTo>
                  <a:cubicBezTo>
                    <a:pt x="320" y="465"/>
                    <a:pt x="137" y="534"/>
                    <a:pt x="0" y="625"/>
                  </a:cubicBezTo>
                  <a:cubicBezTo>
                    <a:pt x="0" y="628"/>
                    <a:pt x="4" y="630"/>
                    <a:pt x="12" y="630"/>
                  </a:cubicBezTo>
                  <a:cubicBezTo>
                    <a:pt x="110" y="630"/>
                    <a:pt x="848" y="363"/>
                    <a:pt x="1803" y="214"/>
                  </a:cubicBezTo>
                  <a:cubicBezTo>
                    <a:pt x="2808" y="55"/>
                    <a:pt x="3629" y="123"/>
                    <a:pt x="3629" y="77"/>
                  </a:cubicBezTo>
                  <a:cubicBezTo>
                    <a:pt x="3470" y="32"/>
                    <a:pt x="3287" y="9"/>
                    <a:pt x="3105" y="9"/>
                  </a:cubicBezTo>
                  <a:cubicBezTo>
                    <a:pt x="2990" y="3"/>
                    <a:pt x="2878" y="0"/>
                    <a:pt x="276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9"/>
            <p:cNvSpPr/>
            <p:nvPr/>
          </p:nvSpPr>
          <p:spPr>
            <a:xfrm flipH="1">
              <a:off x="4352750" y="3993800"/>
              <a:ext cx="78200" cy="7725"/>
            </a:xfrm>
            <a:custGeom>
              <a:avLst/>
              <a:gdLst/>
              <a:ahLst/>
              <a:cxnLst/>
              <a:rect l="l" t="t" r="r" b="b"/>
              <a:pathLst>
                <a:path w="3128" h="309" extrusionOk="0">
                  <a:moveTo>
                    <a:pt x="1751" y="0"/>
                  </a:moveTo>
                  <a:cubicBezTo>
                    <a:pt x="1684" y="0"/>
                    <a:pt x="1618" y="2"/>
                    <a:pt x="1553" y="5"/>
                  </a:cubicBezTo>
                  <a:cubicBezTo>
                    <a:pt x="1028" y="5"/>
                    <a:pt x="480" y="96"/>
                    <a:pt x="1" y="301"/>
                  </a:cubicBezTo>
                  <a:cubicBezTo>
                    <a:pt x="1" y="306"/>
                    <a:pt x="9" y="309"/>
                    <a:pt x="25" y="309"/>
                  </a:cubicBezTo>
                  <a:cubicBezTo>
                    <a:pt x="154" y="309"/>
                    <a:pt x="781" y="162"/>
                    <a:pt x="1553" y="141"/>
                  </a:cubicBezTo>
                  <a:cubicBezTo>
                    <a:pt x="1620" y="140"/>
                    <a:pt x="1687" y="139"/>
                    <a:pt x="1752" y="139"/>
                  </a:cubicBezTo>
                  <a:cubicBezTo>
                    <a:pt x="2405" y="139"/>
                    <a:pt x="2935" y="219"/>
                    <a:pt x="3085" y="219"/>
                  </a:cubicBezTo>
                  <a:cubicBezTo>
                    <a:pt x="3113" y="219"/>
                    <a:pt x="3128" y="217"/>
                    <a:pt x="3128" y="210"/>
                  </a:cubicBezTo>
                  <a:cubicBezTo>
                    <a:pt x="2688" y="70"/>
                    <a:pt x="2214" y="0"/>
                    <a:pt x="175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9"/>
            <p:cNvSpPr/>
            <p:nvPr/>
          </p:nvSpPr>
          <p:spPr>
            <a:xfrm flipH="1">
              <a:off x="4355025" y="3896900"/>
              <a:ext cx="18275" cy="82750"/>
            </a:xfrm>
            <a:custGeom>
              <a:avLst/>
              <a:gdLst/>
              <a:ahLst/>
              <a:cxnLst/>
              <a:rect l="l" t="t" r="r" b="b"/>
              <a:pathLst>
                <a:path w="731" h="3310" extrusionOk="0">
                  <a:moveTo>
                    <a:pt x="342" y="0"/>
                  </a:moveTo>
                  <a:lnTo>
                    <a:pt x="342" y="0"/>
                  </a:lnTo>
                  <a:cubicBezTo>
                    <a:pt x="320" y="46"/>
                    <a:pt x="411" y="160"/>
                    <a:pt x="411" y="411"/>
                  </a:cubicBezTo>
                  <a:cubicBezTo>
                    <a:pt x="411" y="753"/>
                    <a:pt x="274" y="1073"/>
                    <a:pt x="46" y="1324"/>
                  </a:cubicBezTo>
                  <a:lnTo>
                    <a:pt x="0" y="1370"/>
                  </a:lnTo>
                  <a:lnTo>
                    <a:pt x="46" y="1415"/>
                  </a:lnTo>
                  <a:cubicBezTo>
                    <a:pt x="114" y="1484"/>
                    <a:pt x="160" y="1552"/>
                    <a:pt x="228" y="1644"/>
                  </a:cubicBezTo>
                  <a:cubicBezTo>
                    <a:pt x="434" y="1986"/>
                    <a:pt x="594" y="2374"/>
                    <a:pt x="639" y="2785"/>
                  </a:cubicBezTo>
                  <a:cubicBezTo>
                    <a:pt x="662" y="3104"/>
                    <a:pt x="639" y="3310"/>
                    <a:pt x="662" y="3310"/>
                  </a:cubicBezTo>
                  <a:cubicBezTo>
                    <a:pt x="730" y="3150"/>
                    <a:pt x="730" y="2968"/>
                    <a:pt x="708" y="2808"/>
                  </a:cubicBezTo>
                  <a:cubicBezTo>
                    <a:pt x="686" y="2281"/>
                    <a:pt x="495" y="1796"/>
                    <a:pt x="176" y="1394"/>
                  </a:cubicBezTo>
                  <a:lnTo>
                    <a:pt x="176" y="1394"/>
                  </a:lnTo>
                  <a:cubicBezTo>
                    <a:pt x="400" y="1126"/>
                    <a:pt x="501" y="780"/>
                    <a:pt x="479" y="434"/>
                  </a:cubicBezTo>
                  <a:cubicBezTo>
                    <a:pt x="479" y="274"/>
                    <a:pt x="434" y="137"/>
                    <a:pt x="342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9"/>
            <p:cNvSpPr/>
            <p:nvPr/>
          </p:nvSpPr>
          <p:spPr>
            <a:xfrm flipH="1">
              <a:off x="4292250" y="3965950"/>
              <a:ext cx="63375" cy="83900"/>
            </a:xfrm>
            <a:custGeom>
              <a:avLst/>
              <a:gdLst/>
              <a:ahLst/>
              <a:cxnLst/>
              <a:rect l="l" t="t" r="r" b="b"/>
              <a:pathLst>
                <a:path w="2535" h="3356" extrusionOk="0">
                  <a:moveTo>
                    <a:pt x="23" y="0"/>
                  </a:moveTo>
                  <a:lnTo>
                    <a:pt x="23" y="0"/>
                  </a:lnTo>
                  <a:cubicBezTo>
                    <a:pt x="1" y="982"/>
                    <a:pt x="160" y="1963"/>
                    <a:pt x="457" y="2876"/>
                  </a:cubicBezTo>
                  <a:lnTo>
                    <a:pt x="2534" y="3355"/>
                  </a:lnTo>
                  <a:lnTo>
                    <a:pt x="2260" y="210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9"/>
            <p:cNvSpPr/>
            <p:nvPr/>
          </p:nvSpPr>
          <p:spPr>
            <a:xfrm flipH="1">
              <a:off x="4045175" y="4018425"/>
              <a:ext cx="687625" cy="196900"/>
            </a:xfrm>
            <a:custGeom>
              <a:avLst/>
              <a:gdLst/>
              <a:ahLst/>
              <a:cxnLst/>
              <a:rect l="l" t="t" r="r" b="b"/>
              <a:pathLst>
                <a:path w="27505" h="7876" extrusionOk="0">
                  <a:moveTo>
                    <a:pt x="27505" y="1"/>
                  </a:moveTo>
                  <a:lnTo>
                    <a:pt x="12075" y="572"/>
                  </a:lnTo>
                  <a:cubicBezTo>
                    <a:pt x="12029" y="663"/>
                    <a:pt x="0" y="6597"/>
                    <a:pt x="0" y="6597"/>
                  </a:cubicBezTo>
                  <a:lnTo>
                    <a:pt x="0" y="7876"/>
                  </a:lnTo>
                  <a:lnTo>
                    <a:pt x="12280" y="1485"/>
                  </a:lnTo>
                  <a:lnTo>
                    <a:pt x="27505" y="891"/>
                  </a:lnTo>
                  <a:lnTo>
                    <a:pt x="27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9"/>
            <p:cNvSpPr/>
            <p:nvPr/>
          </p:nvSpPr>
          <p:spPr>
            <a:xfrm flipH="1">
              <a:off x="4045175" y="4040700"/>
              <a:ext cx="687625" cy="179200"/>
            </a:xfrm>
            <a:custGeom>
              <a:avLst/>
              <a:gdLst/>
              <a:ahLst/>
              <a:cxnLst/>
              <a:rect l="l" t="t" r="r" b="b"/>
              <a:pathLst>
                <a:path w="27505" h="7168" extrusionOk="0">
                  <a:moveTo>
                    <a:pt x="27505" y="0"/>
                  </a:moveTo>
                  <a:lnTo>
                    <a:pt x="12280" y="594"/>
                  </a:lnTo>
                  <a:lnTo>
                    <a:pt x="0" y="6962"/>
                  </a:lnTo>
                  <a:lnTo>
                    <a:pt x="0" y="7167"/>
                  </a:lnTo>
                  <a:cubicBezTo>
                    <a:pt x="69" y="7099"/>
                    <a:pt x="13284" y="5912"/>
                    <a:pt x="13284" y="5912"/>
                  </a:cubicBezTo>
                  <a:lnTo>
                    <a:pt x="27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9"/>
            <p:cNvSpPr/>
            <p:nvPr/>
          </p:nvSpPr>
          <p:spPr>
            <a:xfrm flipH="1">
              <a:off x="4129050" y="4064100"/>
              <a:ext cx="290475" cy="151050"/>
            </a:xfrm>
            <a:custGeom>
              <a:avLst/>
              <a:gdLst/>
              <a:ahLst/>
              <a:cxnLst/>
              <a:rect l="l" t="t" r="r" b="b"/>
              <a:pathLst>
                <a:path w="11619" h="6042" extrusionOk="0">
                  <a:moveTo>
                    <a:pt x="11344" y="0"/>
                  </a:moveTo>
                  <a:lnTo>
                    <a:pt x="11344" y="0"/>
                  </a:lnTo>
                  <a:cubicBezTo>
                    <a:pt x="9085" y="23"/>
                    <a:pt x="6779" y="68"/>
                    <a:pt x="4679" y="890"/>
                  </a:cubicBezTo>
                  <a:cubicBezTo>
                    <a:pt x="4269" y="1073"/>
                    <a:pt x="3835" y="1210"/>
                    <a:pt x="3401" y="1324"/>
                  </a:cubicBezTo>
                  <a:cubicBezTo>
                    <a:pt x="2716" y="1484"/>
                    <a:pt x="2009" y="1415"/>
                    <a:pt x="1324" y="1598"/>
                  </a:cubicBezTo>
                  <a:cubicBezTo>
                    <a:pt x="662" y="1780"/>
                    <a:pt x="0" y="2374"/>
                    <a:pt x="92" y="3081"/>
                  </a:cubicBezTo>
                  <a:lnTo>
                    <a:pt x="137" y="3081"/>
                  </a:lnTo>
                  <a:cubicBezTo>
                    <a:pt x="1256" y="3424"/>
                    <a:pt x="1918" y="4565"/>
                    <a:pt x="2899" y="5227"/>
                  </a:cubicBezTo>
                  <a:cubicBezTo>
                    <a:pt x="3918" y="5912"/>
                    <a:pt x="5162" y="6041"/>
                    <a:pt x="6411" y="6041"/>
                  </a:cubicBezTo>
                  <a:cubicBezTo>
                    <a:pt x="6702" y="6041"/>
                    <a:pt x="6993" y="6035"/>
                    <a:pt x="7281" y="6026"/>
                  </a:cubicBezTo>
                  <a:cubicBezTo>
                    <a:pt x="7341" y="6029"/>
                    <a:pt x="7402" y="6030"/>
                    <a:pt x="7462" y="6030"/>
                  </a:cubicBezTo>
                  <a:cubicBezTo>
                    <a:pt x="7886" y="6030"/>
                    <a:pt x="8320" y="5960"/>
                    <a:pt x="8719" y="5820"/>
                  </a:cubicBezTo>
                  <a:cubicBezTo>
                    <a:pt x="9153" y="5592"/>
                    <a:pt x="9518" y="5273"/>
                    <a:pt x="9815" y="4885"/>
                  </a:cubicBezTo>
                  <a:cubicBezTo>
                    <a:pt x="10203" y="4451"/>
                    <a:pt x="10523" y="3972"/>
                    <a:pt x="10774" y="3447"/>
                  </a:cubicBezTo>
                  <a:cubicBezTo>
                    <a:pt x="11002" y="2899"/>
                    <a:pt x="11025" y="2305"/>
                    <a:pt x="10842" y="1758"/>
                  </a:cubicBezTo>
                  <a:cubicBezTo>
                    <a:pt x="11390" y="1370"/>
                    <a:pt x="11618" y="639"/>
                    <a:pt x="1134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9"/>
            <p:cNvSpPr/>
            <p:nvPr/>
          </p:nvSpPr>
          <p:spPr>
            <a:xfrm flipH="1">
              <a:off x="4165000" y="4089150"/>
              <a:ext cx="158675" cy="33175"/>
            </a:xfrm>
            <a:custGeom>
              <a:avLst/>
              <a:gdLst/>
              <a:ahLst/>
              <a:cxnLst/>
              <a:rect l="l" t="t" r="r" b="b"/>
              <a:pathLst>
                <a:path w="6347" h="1327" extrusionOk="0">
                  <a:moveTo>
                    <a:pt x="434" y="1"/>
                  </a:moveTo>
                  <a:cubicBezTo>
                    <a:pt x="389" y="1"/>
                    <a:pt x="286" y="14"/>
                    <a:pt x="183" y="116"/>
                  </a:cubicBezTo>
                  <a:cubicBezTo>
                    <a:pt x="92" y="208"/>
                    <a:pt x="47" y="299"/>
                    <a:pt x="24" y="436"/>
                  </a:cubicBezTo>
                  <a:cubicBezTo>
                    <a:pt x="1" y="596"/>
                    <a:pt x="47" y="756"/>
                    <a:pt x="138" y="893"/>
                  </a:cubicBezTo>
                  <a:cubicBezTo>
                    <a:pt x="252" y="1029"/>
                    <a:pt x="412" y="1144"/>
                    <a:pt x="594" y="1212"/>
                  </a:cubicBezTo>
                  <a:cubicBezTo>
                    <a:pt x="800" y="1281"/>
                    <a:pt x="1005" y="1326"/>
                    <a:pt x="1233" y="1326"/>
                  </a:cubicBezTo>
                  <a:lnTo>
                    <a:pt x="2671" y="1326"/>
                  </a:lnTo>
                  <a:cubicBezTo>
                    <a:pt x="3676" y="1303"/>
                    <a:pt x="4612" y="1281"/>
                    <a:pt x="5274" y="1281"/>
                  </a:cubicBezTo>
                  <a:lnTo>
                    <a:pt x="6072" y="1258"/>
                  </a:lnTo>
                  <a:cubicBezTo>
                    <a:pt x="6164" y="1258"/>
                    <a:pt x="6255" y="1258"/>
                    <a:pt x="6346" y="1235"/>
                  </a:cubicBezTo>
                  <a:cubicBezTo>
                    <a:pt x="6255" y="1212"/>
                    <a:pt x="6164" y="1212"/>
                    <a:pt x="6072" y="1212"/>
                  </a:cubicBezTo>
                  <a:lnTo>
                    <a:pt x="5274" y="1189"/>
                  </a:lnTo>
                  <a:lnTo>
                    <a:pt x="1233" y="1189"/>
                  </a:lnTo>
                  <a:cubicBezTo>
                    <a:pt x="1028" y="1189"/>
                    <a:pt x="823" y="1166"/>
                    <a:pt x="640" y="1121"/>
                  </a:cubicBezTo>
                  <a:cubicBezTo>
                    <a:pt x="457" y="1052"/>
                    <a:pt x="320" y="961"/>
                    <a:pt x="206" y="824"/>
                  </a:cubicBezTo>
                  <a:cubicBezTo>
                    <a:pt x="47" y="641"/>
                    <a:pt x="47" y="345"/>
                    <a:pt x="206" y="139"/>
                  </a:cubicBezTo>
                  <a:cubicBezTo>
                    <a:pt x="275" y="94"/>
                    <a:pt x="366" y="25"/>
                    <a:pt x="457" y="2"/>
                  </a:cubicBezTo>
                  <a:cubicBezTo>
                    <a:pt x="457" y="2"/>
                    <a:pt x="449" y="1"/>
                    <a:pt x="43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9"/>
            <p:cNvSpPr/>
            <p:nvPr/>
          </p:nvSpPr>
          <p:spPr>
            <a:xfrm flipH="1">
              <a:off x="4184400" y="4137075"/>
              <a:ext cx="234000" cy="20675"/>
            </a:xfrm>
            <a:custGeom>
              <a:avLst/>
              <a:gdLst/>
              <a:ahLst/>
              <a:cxnLst/>
              <a:rect l="l" t="t" r="r" b="b"/>
              <a:pathLst>
                <a:path w="9360" h="827" extrusionOk="0">
                  <a:moveTo>
                    <a:pt x="1634" y="0"/>
                  </a:moveTo>
                  <a:cubicBezTo>
                    <a:pt x="1554" y="0"/>
                    <a:pt x="1474" y="1"/>
                    <a:pt x="1393" y="3"/>
                  </a:cubicBezTo>
                  <a:cubicBezTo>
                    <a:pt x="982" y="3"/>
                    <a:pt x="617" y="48"/>
                    <a:pt x="389" y="71"/>
                  </a:cubicBezTo>
                  <a:cubicBezTo>
                    <a:pt x="252" y="71"/>
                    <a:pt x="138" y="94"/>
                    <a:pt x="1" y="140"/>
                  </a:cubicBezTo>
                  <a:lnTo>
                    <a:pt x="389" y="140"/>
                  </a:lnTo>
                  <a:cubicBezTo>
                    <a:pt x="640" y="117"/>
                    <a:pt x="982" y="117"/>
                    <a:pt x="1393" y="117"/>
                  </a:cubicBezTo>
                  <a:cubicBezTo>
                    <a:pt x="2489" y="117"/>
                    <a:pt x="3607" y="254"/>
                    <a:pt x="4680" y="505"/>
                  </a:cubicBezTo>
                  <a:cubicBezTo>
                    <a:pt x="5274" y="665"/>
                    <a:pt x="5867" y="756"/>
                    <a:pt x="6483" y="802"/>
                  </a:cubicBezTo>
                  <a:cubicBezTo>
                    <a:pt x="6675" y="819"/>
                    <a:pt x="6867" y="826"/>
                    <a:pt x="7059" y="826"/>
                  </a:cubicBezTo>
                  <a:cubicBezTo>
                    <a:pt x="7369" y="826"/>
                    <a:pt x="7679" y="807"/>
                    <a:pt x="7990" y="779"/>
                  </a:cubicBezTo>
                  <a:cubicBezTo>
                    <a:pt x="8401" y="733"/>
                    <a:pt x="8743" y="687"/>
                    <a:pt x="8994" y="642"/>
                  </a:cubicBezTo>
                  <a:cubicBezTo>
                    <a:pt x="9108" y="642"/>
                    <a:pt x="9245" y="619"/>
                    <a:pt x="9359" y="573"/>
                  </a:cubicBezTo>
                  <a:cubicBezTo>
                    <a:pt x="9245" y="573"/>
                    <a:pt x="9108" y="596"/>
                    <a:pt x="8994" y="619"/>
                  </a:cubicBezTo>
                  <a:cubicBezTo>
                    <a:pt x="8743" y="642"/>
                    <a:pt x="8401" y="665"/>
                    <a:pt x="7990" y="687"/>
                  </a:cubicBezTo>
                  <a:cubicBezTo>
                    <a:pt x="7739" y="710"/>
                    <a:pt x="7488" y="722"/>
                    <a:pt x="7239" y="722"/>
                  </a:cubicBezTo>
                  <a:cubicBezTo>
                    <a:pt x="6991" y="722"/>
                    <a:pt x="6746" y="710"/>
                    <a:pt x="6506" y="687"/>
                  </a:cubicBezTo>
                  <a:cubicBezTo>
                    <a:pt x="5890" y="642"/>
                    <a:pt x="5296" y="528"/>
                    <a:pt x="4703" y="391"/>
                  </a:cubicBezTo>
                  <a:cubicBezTo>
                    <a:pt x="3707" y="136"/>
                    <a:pt x="2672" y="0"/>
                    <a:pt x="163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9"/>
            <p:cNvSpPr/>
            <p:nvPr/>
          </p:nvSpPr>
          <p:spPr>
            <a:xfrm flipH="1">
              <a:off x="4215800" y="4154950"/>
              <a:ext cx="176350" cy="35325"/>
            </a:xfrm>
            <a:custGeom>
              <a:avLst/>
              <a:gdLst/>
              <a:ahLst/>
              <a:cxnLst/>
              <a:rect l="l" t="t" r="r" b="b"/>
              <a:pathLst>
                <a:path w="7054" h="1413" extrusionOk="0">
                  <a:moveTo>
                    <a:pt x="149" y="1"/>
                  </a:moveTo>
                  <a:cubicBezTo>
                    <a:pt x="98" y="1"/>
                    <a:pt x="46" y="7"/>
                    <a:pt x="1" y="18"/>
                  </a:cubicBezTo>
                  <a:cubicBezTo>
                    <a:pt x="343" y="87"/>
                    <a:pt x="686" y="201"/>
                    <a:pt x="1028" y="315"/>
                  </a:cubicBezTo>
                  <a:cubicBezTo>
                    <a:pt x="1621" y="566"/>
                    <a:pt x="2420" y="1091"/>
                    <a:pt x="3425" y="1273"/>
                  </a:cubicBezTo>
                  <a:cubicBezTo>
                    <a:pt x="3970" y="1362"/>
                    <a:pt x="4534" y="1412"/>
                    <a:pt x="5093" y="1412"/>
                  </a:cubicBezTo>
                  <a:cubicBezTo>
                    <a:pt x="5400" y="1412"/>
                    <a:pt x="5705" y="1397"/>
                    <a:pt x="6004" y="1365"/>
                  </a:cubicBezTo>
                  <a:cubicBezTo>
                    <a:pt x="6323" y="1319"/>
                    <a:pt x="6597" y="1296"/>
                    <a:pt x="6780" y="1273"/>
                  </a:cubicBezTo>
                  <a:cubicBezTo>
                    <a:pt x="6871" y="1273"/>
                    <a:pt x="6963" y="1251"/>
                    <a:pt x="7054" y="1228"/>
                  </a:cubicBezTo>
                  <a:cubicBezTo>
                    <a:pt x="6963" y="1205"/>
                    <a:pt x="6871" y="1205"/>
                    <a:pt x="6780" y="1205"/>
                  </a:cubicBezTo>
                  <a:lnTo>
                    <a:pt x="6004" y="1251"/>
                  </a:lnTo>
                  <a:cubicBezTo>
                    <a:pt x="5742" y="1272"/>
                    <a:pt x="5479" y="1282"/>
                    <a:pt x="5214" y="1282"/>
                  </a:cubicBezTo>
                  <a:cubicBezTo>
                    <a:pt x="4624" y="1282"/>
                    <a:pt x="4031" y="1231"/>
                    <a:pt x="3447" y="1136"/>
                  </a:cubicBezTo>
                  <a:cubicBezTo>
                    <a:pt x="2466" y="931"/>
                    <a:pt x="1690" y="452"/>
                    <a:pt x="1051" y="223"/>
                  </a:cubicBezTo>
                  <a:cubicBezTo>
                    <a:pt x="800" y="132"/>
                    <a:pt x="549" y="64"/>
                    <a:pt x="298" y="18"/>
                  </a:cubicBezTo>
                  <a:cubicBezTo>
                    <a:pt x="252" y="7"/>
                    <a:pt x="201" y="1"/>
                    <a:pt x="14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9"/>
            <p:cNvSpPr/>
            <p:nvPr/>
          </p:nvSpPr>
          <p:spPr>
            <a:xfrm flipH="1">
              <a:off x="4308800" y="4291100"/>
              <a:ext cx="639700" cy="111575"/>
            </a:xfrm>
            <a:custGeom>
              <a:avLst/>
              <a:gdLst/>
              <a:ahLst/>
              <a:cxnLst/>
              <a:rect l="l" t="t" r="r" b="b"/>
              <a:pathLst>
                <a:path w="25588" h="4463" extrusionOk="0">
                  <a:moveTo>
                    <a:pt x="11910" y="2232"/>
                  </a:moveTo>
                  <a:lnTo>
                    <a:pt x="11910" y="2232"/>
                  </a:lnTo>
                  <a:cubicBezTo>
                    <a:pt x="11989" y="2309"/>
                    <a:pt x="12067" y="2388"/>
                    <a:pt x="12143" y="2470"/>
                  </a:cubicBezTo>
                  <a:cubicBezTo>
                    <a:pt x="12303" y="2652"/>
                    <a:pt x="12440" y="2880"/>
                    <a:pt x="12508" y="3132"/>
                  </a:cubicBezTo>
                  <a:cubicBezTo>
                    <a:pt x="12577" y="3360"/>
                    <a:pt x="12554" y="3611"/>
                    <a:pt x="12417" y="3839"/>
                  </a:cubicBezTo>
                  <a:cubicBezTo>
                    <a:pt x="12303" y="4045"/>
                    <a:pt x="12098" y="4204"/>
                    <a:pt x="11846" y="4250"/>
                  </a:cubicBezTo>
                  <a:cubicBezTo>
                    <a:pt x="11817" y="4256"/>
                    <a:pt x="11787" y="4259"/>
                    <a:pt x="11758" y="4259"/>
                  </a:cubicBezTo>
                  <a:cubicBezTo>
                    <a:pt x="11561" y="4259"/>
                    <a:pt x="11375" y="4132"/>
                    <a:pt x="11276" y="3953"/>
                  </a:cubicBezTo>
                  <a:cubicBezTo>
                    <a:pt x="11185" y="3702"/>
                    <a:pt x="11185" y="3428"/>
                    <a:pt x="11253" y="3177"/>
                  </a:cubicBezTo>
                  <a:cubicBezTo>
                    <a:pt x="11344" y="2926"/>
                    <a:pt x="11458" y="2698"/>
                    <a:pt x="11641" y="2515"/>
                  </a:cubicBezTo>
                  <a:cubicBezTo>
                    <a:pt x="11725" y="2414"/>
                    <a:pt x="11815" y="2320"/>
                    <a:pt x="11910" y="2232"/>
                  </a:cubicBezTo>
                  <a:close/>
                  <a:moveTo>
                    <a:pt x="6104" y="1"/>
                  </a:moveTo>
                  <a:cubicBezTo>
                    <a:pt x="5622" y="1"/>
                    <a:pt x="5138" y="32"/>
                    <a:pt x="4657" y="96"/>
                  </a:cubicBezTo>
                  <a:cubicBezTo>
                    <a:pt x="3492" y="233"/>
                    <a:pt x="2351" y="461"/>
                    <a:pt x="1233" y="758"/>
                  </a:cubicBezTo>
                  <a:lnTo>
                    <a:pt x="320" y="986"/>
                  </a:lnTo>
                  <a:cubicBezTo>
                    <a:pt x="206" y="1009"/>
                    <a:pt x="114" y="1054"/>
                    <a:pt x="0" y="1100"/>
                  </a:cubicBezTo>
                  <a:cubicBezTo>
                    <a:pt x="114" y="1077"/>
                    <a:pt x="228" y="1054"/>
                    <a:pt x="343" y="1032"/>
                  </a:cubicBezTo>
                  <a:lnTo>
                    <a:pt x="1256" y="826"/>
                  </a:lnTo>
                  <a:cubicBezTo>
                    <a:pt x="2374" y="552"/>
                    <a:pt x="3515" y="370"/>
                    <a:pt x="4679" y="233"/>
                  </a:cubicBezTo>
                  <a:cubicBezTo>
                    <a:pt x="5108" y="181"/>
                    <a:pt x="5537" y="155"/>
                    <a:pt x="5967" y="155"/>
                  </a:cubicBezTo>
                  <a:cubicBezTo>
                    <a:pt x="7231" y="155"/>
                    <a:pt x="8491" y="377"/>
                    <a:pt x="9701" y="803"/>
                  </a:cubicBezTo>
                  <a:cubicBezTo>
                    <a:pt x="10479" y="1107"/>
                    <a:pt x="11179" y="1553"/>
                    <a:pt x="11786" y="2115"/>
                  </a:cubicBezTo>
                  <a:lnTo>
                    <a:pt x="11786" y="2115"/>
                  </a:lnTo>
                  <a:cubicBezTo>
                    <a:pt x="11687" y="2205"/>
                    <a:pt x="11593" y="2301"/>
                    <a:pt x="11504" y="2401"/>
                  </a:cubicBezTo>
                  <a:cubicBezTo>
                    <a:pt x="11070" y="2835"/>
                    <a:pt x="10933" y="3451"/>
                    <a:pt x="11116" y="4022"/>
                  </a:cubicBezTo>
                  <a:cubicBezTo>
                    <a:pt x="11239" y="4288"/>
                    <a:pt x="11509" y="4462"/>
                    <a:pt x="11810" y="4462"/>
                  </a:cubicBezTo>
                  <a:cubicBezTo>
                    <a:pt x="11845" y="4462"/>
                    <a:pt x="11880" y="4460"/>
                    <a:pt x="11915" y="4455"/>
                  </a:cubicBezTo>
                  <a:cubicBezTo>
                    <a:pt x="12212" y="4387"/>
                    <a:pt x="12463" y="4204"/>
                    <a:pt x="12600" y="3930"/>
                  </a:cubicBezTo>
                  <a:cubicBezTo>
                    <a:pt x="12760" y="3679"/>
                    <a:pt x="12782" y="3360"/>
                    <a:pt x="12714" y="3086"/>
                  </a:cubicBezTo>
                  <a:cubicBezTo>
                    <a:pt x="12645" y="2812"/>
                    <a:pt x="12508" y="2561"/>
                    <a:pt x="12326" y="2333"/>
                  </a:cubicBezTo>
                  <a:cubicBezTo>
                    <a:pt x="12246" y="2248"/>
                    <a:pt x="12164" y="2165"/>
                    <a:pt x="12081" y="2085"/>
                  </a:cubicBezTo>
                  <a:lnTo>
                    <a:pt x="12081" y="2085"/>
                  </a:lnTo>
                  <a:cubicBezTo>
                    <a:pt x="12329" y="1887"/>
                    <a:pt x="12604" y="1728"/>
                    <a:pt x="12896" y="1602"/>
                  </a:cubicBezTo>
                  <a:cubicBezTo>
                    <a:pt x="13832" y="1237"/>
                    <a:pt x="14814" y="1032"/>
                    <a:pt x="15818" y="963"/>
                  </a:cubicBezTo>
                  <a:cubicBezTo>
                    <a:pt x="16716" y="854"/>
                    <a:pt x="17620" y="803"/>
                    <a:pt x="18527" y="803"/>
                  </a:cubicBezTo>
                  <a:cubicBezTo>
                    <a:pt x="19326" y="803"/>
                    <a:pt x="20129" y="843"/>
                    <a:pt x="20931" y="917"/>
                  </a:cubicBezTo>
                  <a:cubicBezTo>
                    <a:pt x="22072" y="1032"/>
                    <a:pt x="23213" y="1214"/>
                    <a:pt x="24355" y="1465"/>
                  </a:cubicBezTo>
                  <a:lnTo>
                    <a:pt x="25268" y="1694"/>
                  </a:lnTo>
                  <a:cubicBezTo>
                    <a:pt x="25359" y="1716"/>
                    <a:pt x="25473" y="1739"/>
                    <a:pt x="25587" y="1762"/>
                  </a:cubicBezTo>
                  <a:cubicBezTo>
                    <a:pt x="25496" y="1716"/>
                    <a:pt x="25382" y="1694"/>
                    <a:pt x="25291" y="1671"/>
                  </a:cubicBezTo>
                  <a:cubicBezTo>
                    <a:pt x="25085" y="1602"/>
                    <a:pt x="24788" y="1511"/>
                    <a:pt x="24378" y="1420"/>
                  </a:cubicBezTo>
                  <a:cubicBezTo>
                    <a:pt x="23259" y="1123"/>
                    <a:pt x="22118" y="917"/>
                    <a:pt x="20954" y="781"/>
                  </a:cubicBezTo>
                  <a:cubicBezTo>
                    <a:pt x="20098" y="701"/>
                    <a:pt x="19236" y="661"/>
                    <a:pt x="18377" y="661"/>
                  </a:cubicBezTo>
                  <a:cubicBezTo>
                    <a:pt x="17519" y="661"/>
                    <a:pt x="16663" y="701"/>
                    <a:pt x="15818" y="781"/>
                  </a:cubicBezTo>
                  <a:cubicBezTo>
                    <a:pt x="14791" y="849"/>
                    <a:pt x="13787" y="1077"/>
                    <a:pt x="12828" y="1442"/>
                  </a:cubicBezTo>
                  <a:cubicBezTo>
                    <a:pt x="12516" y="1570"/>
                    <a:pt x="12221" y="1751"/>
                    <a:pt x="11955" y="1968"/>
                  </a:cubicBezTo>
                  <a:lnTo>
                    <a:pt x="11955" y="1968"/>
                  </a:lnTo>
                  <a:cubicBezTo>
                    <a:pt x="11324" y="1393"/>
                    <a:pt x="10590" y="947"/>
                    <a:pt x="9792" y="644"/>
                  </a:cubicBezTo>
                  <a:cubicBezTo>
                    <a:pt x="8605" y="215"/>
                    <a:pt x="7359" y="1"/>
                    <a:pt x="6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9"/>
            <p:cNvSpPr/>
            <p:nvPr/>
          </p:nvSpPr>
          <p:spPr>
            <a:xfrm flipH="1">
              <a:off x="3653725" y="4770525"/>
              <a:ext cx="487350" cy="189000"/>
            </a:xfrm>
            <a:custGeom>
              <a:avLst/>
              <a:gdLst/>
              <a:ahLst/>
              <a:cxnLst/>
              <a:rect l="l" t="t" r="r" b="b"/>
              <a:pathLst>
                <a:path w="19494" h="7560" extrusionOk="0">
                  <a:moveTo>
                    <a:pt x="2945" y="1"/>
                  </a:moveTo>
                  <a:lnTo>
                    <a:pt x="1" y="5570"/>
                  </a:lnTo>
                  <a:cubicBezTo>
                    <a:pt x="1" y="5570"/>
                    <a:pt x="3493" y="6209"/>
                    <a:pt x="6986" y="6917"/>
                  </a:cubicBezTo>
                  <a:cubicBezTo>
                    <a:pt x="8451" y="7202"/>
                    <a:pt x="10868" y="7559"/>
                    <a:pt x="13189" y="7559"/>
                  </a:cubicBezTo>
                  <a:cubicBezTo>
                    <a:pt x="16436" y="7559"/>
                    <a:pt x="19494" y="6861"/>
                    <a:pt x="19494" y="4292"/>
                  </a:cubicBezTo>
                  <a:cubicBezTo>
                    <a:pt x="19494" y="1077"/>
                    <a:pt x="15118" y="154"/>
                    <a:pt x="11851" y="154"/>
                  </a:cubicBezTo>
                  <a:cubicBezTo>
                    <a:pt x="11058" y="154"/>
                    <a:pt x="10331" y="208"/>
                    <a:pt x="9747" y="297"/>
                  </a:cubicBezTo>
                  <a:cubicBezTo>
                    <a:pt x="8999" y="404"/>
                    <a:pt x="8231" y="444"/>
                    <a:pt x="7492" y="444"/>
                  </a:cubicBezTo>
                  <a:cubicBezTo>
                    <a:pt x="5056" y="444"/>
                    <a:pt x="2945" y="1"/>
                    <a:pt x="29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9"/>
            <p:cNvSpPr/>
            <p:nvPr/>
          </p:nvSpPr>
          <p:spPr>
            <a:xfrm flipH="1">
              <a:off x="3848300" y="4834450"/>
              <a:ext cx="17725" cy="77625"/>
            </a:xfrm>
            <a:custGeom>
              <a:avLst/>
              <a:gdLst/>
              <a:ahLst/>
              <a:cxnLst/>
              <a:rect l="l" t="t" r="r" b="b"/>
              <a:pathLst>
                <a:path w="709" h="3105" extrusionOk="0">
                  <a:moveTo>
                    <a:pt x="708" y="0"/>
                  </a:moveTo>
                  <a:cubicBezTo>
                    <a:pt x="503" y="479"/>
                    <a:pt x="366" y="1004"/>
                    <a:pt x="275" y="1529"/>
                  </a:cubicBezTo>
                  <a:cubicBezTo>
                    <a:pt x="115" y="2032"/>
                    <a:pt x="24" y="2579"/>
                    <a:pt x="1" y="3104"/>
                  </a:cubicBezTo>
                  <a:cubicBezTo>
                    <a:pt x="206" y="2625"/>
                    <a:pt x="343" y="2100"/>
                    <a:pt x="434" y="1575"/>
                  </a:cubicBezTo>
                  <a:cubicBezTo>
                    <a:pt x="571" y="1050"/>
                    <a:pt x="663" y="525"/>
                    <a:pt x="7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9"/>
            <p:cNvSpPr/>
            <p:nvPr/>
          </p:nvSpPr>
          <p:spPr>
            <a:xfrm flipH="1">
              <a:off x="3885400" y="4834450"/>
              <a:ext cx="11425" cy="79325"/>
            </a:xfrm>
            <a:custGeom>
              <a:avLst/>
              <a:gdLst/>
              <a:ahLst/>
              <a:cxnLst/>
              <a:rect l="l" t="t" r="r" b="b"/>
              <a:pathLst>
                <a:path w="457" h="3173" extrusionOk="0">
                  <a:moveTo>
                    <a:pt x="434" y="0"/>
                  </a:moveTo>
                  <a:cubicBezTo>
                    <a:pt x="297" y="502"/>
                    <a:pt x="183" y="1027"/>
                    <a:pt x="137" y="1575"/>
                  </a:cubicBezTo>
                  <a:cubicBezTo>
                    <a:pt x="46" y="2100"/>
                    <a:pt x="0" y="2625"/>
                    <a:pt x="0" y="3173"/>
                  </a:cubicBezTo>
                  <a:cubicBezTo>
                    <a:pt x="160" y="2648"/>
                    <a:pt x="274" y="2123"/>
                    <a:pt x="320" y="1598"/>
                  </a:cubicBezTo>
                  <a:cubicBezTo>
                    <a:pt x="411" y="1073"/>
                    <a:pt x="457" y="525"/>
                    <a:pt x="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9"/>
            <p:cNvSpPr/>
            <p:nvPr/>
          </p:nvSpPr>
          <p:spPr>
            <a:xfrm flipH="1">
              <a:off x="3917350" y="4832725"/>
              <a:ext cx="9725" cy="69650"/>
            </a:xfrm>
            <a:custGeom>
              <a:avLst/>
              <a:gdLst/>
              <a:ahLst/>
              <a:cxnLst/>
              <a:rect l="l" t="t" r="r" b="b"/>
              <a:pathLst>
                <a:path w="389" h="2786" extrusionOk="0">
                  <a:moveTo>
                    <a:pt x="366" y="1"/>
                  </a:moveTo>
                  <a:cubicBezTo>
                    <a:pt x="229" y="457"/>
                    <a:pt x="137" y="914"/>
                    <a:pt x="115" y="1370"/>
                  </a:cubicBezTo>
                  <a:cubicBezTo>
                    <a:pt x="23" y="1849"/>
                    <a:pt x="0" y="2306"/>
                    <a:pt x="23" y="2785"/>
                  </a:cubicBezTo>
                  <a:cubicBezTo>
                    <a:pt x="160" y="2329"/>
                    <a:pt x="252" y="1872"/>
                    <a:pt x="297" y="1393"/>
                  </a:cubicBezTo>
                  <a:cubicBezTo>
                    <a:pt x="366" y="936"/>
                    <a:pt x="388" y="457"/>
                    <a:pt x="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9"/>
            <p:cNvSpPr/>
            <p:nvPr/>
          </p:nvSpPr>
          <p:spPr>
            <a:xfrm flipH="1">
              <a:off x="3956725" y="4829300"/>
              <a:ext cx="16000" cy="61075"/>
            </a:xfrm>
            <a:custGeom>
              <a:avLst/>
              <a:gdLst/>
              <a:ahLst/>
              <a:cxnLst/>
              <a:rect l="l" t="t" r="r" b="b"/>
              <a:pathLst>
                <a:path w="640" h="2443" extrusionOk="0">
                  <a:moveTo>
                    <a:pt x="594" y="1"/>
                  </a:moveTo>
                  <a:lnTo>
                    <a:pt x="594" y="1"/>
                  </a:lnTo>
                  <a:cubicBezTo>
                    <a:pt x="457" y="412"/>
                    <a:pt x="366" y="822"/>
                    <a:pt x="297" y="1233"/>
                  </a:cubicBezTo>
                  <a:cubicBezTo>
                    <a:pt x="160" y="1621"/>
                    <a:pt x="69" y="2032"/>
                    <a:pt x="0" y="2443"/>
                  </a:cubicBezTo>
                  <a:cubicBezTo>
                    <a:pt x="229" y="2101"/>
                    <a:pt x="388" y="1690"/>
                    <a:pt x="457" y="1256"/>
                  </a:cubicBezTo>
                  <a:cubicBezTo>
                    <a:pt x="594" y="868"/>
                    <a:pt x="640" y="434"/>
                    <a:pt x="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9"/>
            <p:cNvSpPr/>
            <p:nvPr/>
          </p:nvSpPr>
          <p:spPr>
            <a:xfrm flipH="1">
              <a:off x="3979550" y="4780800"/>
              <a:ext cx="62225" cy="106200"/>
            </a:xfrm>
            <a:custGeom>
              <a:avLst/>
              <a:gdLst/>
              <a:ahLst/>
              <a:cxnLst/>
              <a:rect l="l" t="t" r="r" b="b"/>
              <a:pathLst>
                <a:path w="2489" h="4248" extrusionOk="0">
                  <a:moveTo>
                    <a:pt x="1585" y="171"/>
                  </a:moveTo>
                  <a:cubicBezTo>
                    <a:pt x="1652" y="171"/>
                    <a:pt x="1720" y="200"/>
                    <a:pt x="1758" y="252"/>
                  </a:cubicBezTo>
                  <a:cubicBezTo>
                    <a:pt x="1781" y="274"/>
                    <a:pt x="1781" y="274"/>
                    <a:pt x="1781" y="297"/>
                  </a:cubicBezTo>
                  <a:cubicBezTo>
                    <a:pt x="2246" y="1038"/>
                    <a:pt x="2334" y="1934"/>
                    <a:pt x="2046" y="2731"/>
                  </a:cubicBezTo>
                  <a:lnTo>
                    <a:pt x="2046" y="2731"/>
                  </a:lnTo>
                  <a:cubicBezTo>
                    <a:pt x="2038" y="2731"/>
                    <a:pt x="2031" y="2731"/>
                    <a:pt x="2023" y="2731"/>
                  </a:cubicBezTo>
                  <a:cubicBezTo>
                    <a:pt x="2001" y="2731"/>
                    <a:pt x="1979" y="2731"/>
                    <a:pt x="1957" y="2733"/>
                  </a:cubicBezTo>
                  <a:lnTo>
                    <a:pt x="1957" y="2733"/>
                  </a:lnTo>
                  <a:cubicBezTo>
                    <a:pt x="1917" y="2689"/>
                    <a:pt x="1873" y="2638"/>
                    <a:pt x="1827" y="2580"/>
                  </a:cubicBezTo>
                  <a:cubicBezTo>
                    <a:pt x="1553" y="2260"/>
                    <a:pt x="1370" y="1872"/>
                    <a:pt x="1279" y="1461"/>
                  </a:cubicBezTo>
                  <a:cubicBezTo>
                    <a:pt x="1233" y="1187"/>
                    <a:pt x="1210" y="891"/>
                    <a:pt x="1256" y="617"/>
                  </a:cubicBezTo>
                  <a:cubicBezTo>
                    <a:pt x="1279" y="457"/>
                    <a:pt x="1347" y="343"/>
                    <a:pt x="1439" y="229"/>
                  </a:cubicBezTo>
                  <a:cubicBezTo>
                    <a:pt x="1479" y="189"/>
                    <a:pt x="1532" y="171"/>
                    <a:pt x="1585" y="171"/>
                  </a:cubicBezTo>
                  <a:close/>
                  <a:moveTo>
                    <a:pt x="1987" y="2820"/>
                  </a:moveTo>
                  <a:cubicBezTo>
                    <a:pt x="1993" y="2825"/>
                    <a:pt x="2000" y="2829"/>
                    <a:pt x="2006" y="2834"/>
                  </a:cubicBezTo>
                  <a:lnTo>
                    <a:pt x="2006" y="2834"/>
                  </a:lnTo>
                  <a:cubicBezTo>
                    <a:pt x="1915" y="3057"/>
                    <a:pt x="1795" y="3271"/>
                    <a:pt x="1644" y="3470"/>
                  </a:cubicBezTo>
                  <a:cubicBezTo>
                    <a:pt x="1439" y="3767"/>
                    <a:pt x="1142" y="3995"/>
                    <a:pt x="799" y="4086"/>
                  </a:cubicBezTo>
                  <a:cubicBezTo>
                    <a:pt x="757" y="4097"/>
                    <a:pt x="714" y="4102"/>
                    <a:pt x="672" y="4102"/>
                  </a:cubicBezTo>
                  <a:cubicBezTo>
                    <a:pt x="444" y="4102"/>
                    <a:pt x="237" y="3952"/>
                    <a:pt x="160" y="3721"/>
                  </a:cubicBezTo>
                  <a:cubicBezTo>
                    <a:pt x="160" y="3698"/>
                    <a:pt x="160" y="3675"/>
                    <a:pt x="160" y="3653"/>
                  </a:cubicBezTo>
                  <a:cubicBezTo>
                    <a:pt x="160" y="3516"/>
                    <a:pt x="229" y="3402"/>
                    <a:pt x="343" y="3310"/>
                  </a:cubicBezTo>
                  <a:cubicBezTo>
                    <a:pt x="457" y="3242"/>
                    <a:pt x="571" y="3173"/>
                    <a:pt x="708" y="3128"/>
                  </a:cubicBezTo>
                  <a:cubicBezTo>
                    <a:pt x="1096" y="2968"/>
                    <a:pt x="1507" y="2877"/>
                    <a:pt x="1918" y="2831"/>
                  </a:cubicBezTo>
                  <a:cubicBezTo>
                    <a:pt x="1942" y="2827"/>
                    <a:pt x="1965" y="2823"/>
                    <a:pt x="1987" y="2820"/>
                  </a:cubicBezTo>
                  <a:close/>
                  <a:moveTo>
                    <a:pt x="1644" y="1"/>
                  </a:moveTo>
                  <a:cubicBezTo>
                    <a:pt x="1530" y="1"/>
                    <a:pt x="1416" y="23"/>
                    <a:pt x="1347" y="115"/>
                  </a:cubicBezTo>
                  <a:cubicBezTo>
                    <a:pt x="1210" y="229"/>
                    <a:pt x="1142" y="411"/>
                    <a:pt x="1119" y="594"/>
                  </a:cubicBezTo>
                  <a:cubicBezTo>
                    <a:pt x="1073" y="891"/>
                    <a:pt x="1096" y="1187"/>
                    <a:pt x="1165" y="1484"/>
                  </a:cubicBezTo>
                  <a:cubicBezTo>
                    <a:pt x="1256" y="1918"/>
                    <a:pt x="1484" y="2306"/>
                    <a:pt x="1781" y="2625"/>
                  </a:cubicBezTo>
                  <a:cubicBezTo>
                    <a:pt x="1813" y="2668"/>
                    <a:pt x="1849" y="2705"/>
                    <a:pt x="1889" y="2740"/>
                  </a:cubicBezTo>
                  <a:lnTo>
                    <a:pt x="1889" y="2740"/>
                  </a:lnTo>
                  <a:cubicBezTo>
                    <a:pt x="1457" y="2763"/>
                    <a:pt x="1026" y="2832"/>
                    <a:pt x="640" y="2991"/>
                  </a:cubicBezTo>
                  <a:cubicBezTo>
                    <a:pt x="503" y="3036"/>
                    <a:pt x="366" y="3105"/>
                    <a:pt x="252" y="3196"/>
                  </a:cubicBezTo>
                  <a:cubicBezTo>
                    <a:pt x="115" y="3310"/>
                    <a:pt x="23" y="3470"/>
                    <a:pt x="1" y="3630"/>
                  </a:cubicBezTo>
                  <a:cubicBezTo>
                    <a:pt x="23" y="3981"/>
                    <a:pt x="318" y="4247"/>
                    <a:pt x="666" y="4247"/>
                  </a:cubicBezTo>
                  <a:cubicBezTo>
                    <a:pt x="680" y="4247"/>
                    <a:pt x="694" y="4247"/>
                    <a:pt x="708" y="4246"/>
                  </a:cubicBezTo>
                  <a:cubicBezTo>
                    <a:pt x="754" y="4246"/>
                    <a:pt x="777" y="4246"/>
                    <a:pt x="822" y="4223"/>
                  </a:cubicBezTo>
                  <a:cubicBezTo>
                    <a:pt x="1210" y="4132"/>
                    <a:pt x="1530" y="3881"/>
                    <a:pt x="1758" y="3561"/>
                  </a:cubicBezTo>
                  <a:cubicBezTo>
                    <a:pt x="1911" y="3367"/>
                    <a:pt x="2039" y="3147"/>
                    <a:pt x="2136" y="2917"/>
                  </a:cubicBezTo>
                  <a:lnTo>
                    <a:pt x="2136" y="2917"/>
                  </a:lnTo>
                  <a:cubicBezTo>
                    <a:pt x="2142" y="2920"/>
                    <a:pt x="2146" y="2922"/>
                    <a:pt x="2146" y="2922"/>
                  </a:cubicBezTo>
                  <a:cubicBezTo>
                    <a:pt x="2146" y="2922"/>
                    <a:pt x="2143" y="2919"/>
                    <a:pt x="2137" y="2914"/>
                  </a:cubicBezTo>
                  <a:lnTo>
                    <a:pt x="2137" y="2914"/>
                  </a:lnTo>
                  <a:cubicBezTo>
                    <a:pt x="2153" y="2875"/>
                    <a:pt x="2169" y="2835"/>
                    <a:pt x="2183" y="2796"/>
                  </a:cubicBezTo>
                  <a:lnTo>
                    <a:pt x="2183" y="2796"/>
                  </a:lnTo>
                  <a:cubicBezTo>
                    <a:pt x="2292" y="2785"/>
                    <a:pt x="2352" y="2785"/>
                    <a:pt x="2352" y="2785"/>
                  </a:cubicBezTo>
                  <a:cubicBezTo>
                    <a:pt x="2304" y="2769"/>
                    <a:pt x="2253" y="2756"/>
                    <a:pt x="2201" y="2747"/>
                  </a:cubicBezTo>
                  <a:lnTo>
                    <a:pt x="2201" y="2747"/>
                  </a:lnTo>
                  <a:cubicBezTo>
                    <a:pt x="2233" y="2654"/>
                    <a:pt x="2261" y="2560"/>
                    <a:pt x="2283" y="2466"/>
                  </a:cubicBezTo>
                  <a:cubicBezTo>
                    <a:pt x="2489" y="1667"/>
                    <a:pt x="2352" y="845"/>
                    <a:pt x="1918" y="183"/>
                  </a:cubicBezTo>
                  <a:cubicBezTo>
                    <a:pt x="1849" y="92"/>
                    <a:pt x="1735" y="23"/>
                    <a:pt x="1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9"/>
            <p:cNvSpPr/>
            <p:nvPr/>
          </p:nvSpPr>
          <p:spPr>
            <a:xfrm flipH="1">
              <a:off x="3665700" y="4771675"/>
              <a:ext cx="466800" cy="181075"/>
            </a:xfrm>
            <a:custGeom>
              <a:avLst/>
              <a:gdLst/>
              <a:ahLst/>
              <a:cxnLst/>
              <a:rect l="l" t="t" r="r" b="b"/>
              <a:pathLst>
                <a:path w="18672" h="7243" extrusionOk="0">
                  <a:moveTo>
                    <a:pt x="2534" y="0"/>
                  </a:moveTo>
                  <a:lnTo>
                    <a:pt x="2548" y="4"/>
                  </a:lnTo>
                  <a:lnTo>
                    <a:pt x="2548" y="4"/>
                  </a:lnTo>
                  <a:cubicBezTo>
                    <a:pt x="2538" y="0"/>
                    <a:pt x="2534" y="0"/>
                    <a:pt x="2534" y="0"/>
                  </a:cubicBezTo>
                  <a:close/>
                  <a:moveTo>
                    <a:pt x="2548" y="4"/>
                  </a:moveTo>
                  <a:cubicBezTo>
                    <a:pt x="2562" y="9"/>
                    <a:pt x="2586" y="20"/>
                    <a:pt x="2625" y="46"/>
                  </a:cubicBezTo>
                  <a:lnTo>
                    <a:pt x="2899" y="137"/>
                  </a:lnTo>
                  <a:lnTo>
                    <a:pt x="3333" y="274"/>
                  </a:lnTo>
                  <a:lnTo>
                    <a:pt x="3949" y="411"/>
                  </a:lnTo>
                  <a:cubicBezTo>
                    <a:pt x="4520" y="548"/>
                    <a:pt x="5113" y="617"/>
                    <a:pt x="5684" y="662"/>
                  </a:cubicBezTo>
                  <a:cubicBezTo>
                    <a:pt x="6369" y="731"/>
                    <a:pt x="7145" y="754"/>
                    <a:pt x="7989" y="754"/>
                  </a:cubicBezTo>
                  <a:cubicBezTo>
                    <a:pt x="8788" y="754"/>
                    <a:pt x="9662" y="719"/>
                    <a:pt x="10591" y="719"/>
                  </a:cubicBezTo>
                  <a:cubicBezTo>
                    <a:pt x="11653" y="719"/>
                    <a:pt x="12789" y="764"/>
                    <a:pt x="13969" y="959"/>
                  </a:cubicBezTo>
                  <a:cubicBezTo>
                    <a:pt x="14243" y="982"/>
                    <a:pt x="14517" y="1073"/>
                    <a:pt x="14814" y="1119"/>
                  </a:cubicBezTo>
                  <a:cubicBezTo>
                    <a:pt x="15088" y="1187"/>
                    <a:pt x="15362" y="1279"/>
                    <a:pt x="15636" y="1370"/>
                  </a:cubicBezTo>
                  <a:cubicBezTo>
                    <a:pt x="16206" y="1552"/>
                    <a:pt x="16754" y="1804"/>
                    <a:pt x="17233" y="2169"/>
                  </a:cubicBezTo>
                  <a:cubicBezTo>
                    <a:pt x="17736" y="2511"/>
                    <a:pt x="18124" y="3013"/>
                    <a:pt x="18329" y="3584"/>
                  </a:cubicBezTo>
                  <a:cubicBezTo>
                    <a:pt x="18534" y="4177"/>
                    <a:pt x="18466" y="4839"/>
                    <a:pt x="18169" y="5364"/>
                  </a:cubicBezTo>
                  <a:cubicBezTo>
                    <a:pt x="18078" y="5501"/>
                    <a:pt x="17987" y="5615"/>
                    <a:pt x="17873" y="5707"/>
                  </a:cubicBezTo>
                  <a:cubicBezTo>
                    <a:pt x="17667" y="5935"/>
                    <a:pt x="17439" y="6140"/>
                    <a:pt x="17165" y="6277"/>
                  </a:cubicBezTo>
                  <a:cubicBezTo>
                    <a:pt x="16891" y="6437"/>
                    <a:pt x="16617" y="6551"/>
                    <a:pt x="16320" y="6665"/>
                  </a:cubicBezTo>
                  <a:cubicBezTo>
                    <a:pt x="15750" y="6848"/>
                    <a:pt x="15156" y="6962"/>
                    <a:pt x="14540" y="7008"/>
                  </a:cubicBezTo>
                  <a:cubicBezTo>
                    <a:pt x="14242" y="7026"/>
                    <a:pt x="13943" y="7034"/>
                    <a:pt x="13645" y="7034"/>
                  </a:cubicBezTo>
                  <a:cubicBezTo>
                    <a:pt x="12802" y="7034"/>
                    <a:pt x="11959" y="6966"/>
                    <a:pt x="11116" y="6848"/>
                  </a:cubicBezTo>
                  <a:cubicBezTo>
                    <a:pt x="8948" y="6551"/>
                    <a:pt x="6985" y="6209"/>
                    <a:pt x="5341" y="5912"/>
                  </a:cubicBezTo>
                  <a:cubicBezTo>
                    <a:pt x="3721" y="5615"/>
                    <a:pt x="2397" y="5341"/>
                    <a:pt x="1484" y="5136"/>
                  </a:cubicBezTo>
                  <a:lnTo>
                    <a:pt x="434" y="4931"/>
                  </a:lnTo>
                  <a:lnTo>
                    <a:pt x="160" y="4885"/>
                  </a:lnTo>
                  <a:cubicBezTo>
                    <a:pt x="114" y="4885"/>
                    <a:pt x="46" y="4908"/>
                    <a:pt x="0" y="4953"/>
                  </a:cubicBezTo>
                  <a:lnTo>
                    <a:pt x="92" y="4976"/>
                  </a:lnTo>
                  <a:lnTo>
                    <a:pt x="366" y="5045"/>
                  </a:lnTo>
                  <a:lnTo>
                    <a:pt x="1416" y="5273"/>
                  </a:lnTo>
                  <a:cubicBezTo>
                    <a:pt x="2306" y="5478"/>
                    <a:pt x="3630" y="5752"/>
                    <a:pt x="5273" y="6072"/>
                  </a:cubicBezTo>
                  <a:cubicBezTo>
                    <a:pt x="6894" y="6391"/>
                    <a:pt x="8857" y="6734"/>
                    <a:pt x="11048" y="7031"/>
                  </a:cubicBezTo>
                  <a:cubicBezTo>
                    <a:pt x="11865" y="7178"/>
                    <a:pt x="12694" y="7243"/>
                    <a:pt x="13526" y="7243"/>
                  </a:cubicBezTo>
                  <a:cubicBezTo>
                    <a:pt x="13856" y="7243"/>
                    <a:pt x="14187" y="7233"/>
                    <a:pt x="14517" y="7213"/>
                  </a:cubicBezTo>
                  <a:cubicBezTo>
                    <a:pt x="15134" y="7167"/>
                    <a:pt x="15750" y="7053"/>
                    <a:pt x="16320" y="6871"/>
                  </a:cubicBezTo>
                  <a:cubicBezTo>
                    <a:pt x="16640" y="6757"/>
                    <a:pt x="16914" y="6642"/>
                    <a:pt x="17211" y="6483"/>
                  </a:cubicBezTo>
                  <a:cubicBezTo>
                    <a:pt x="17485" y="6323"/>
                    <a:pt x="17758" y="6118"/>
                    <a:pt x="17964" y="5866"/>
                  </a:cubicBezTo>
                  <a:cubicBezTo>
                    <a:pt x="18078" y="5752"/>
                    <a:pt x="18192" y="5615"/>
                    <a:pt x="18283" y="5478"/>
                  </a:cubicBezTo>
                  <a:cubicBezTo>
                    <a:pt x="18603" y="4885"/>
                    <a:pt x="18671" y="4177"/>
                    <a:pt x="18466" y="3538"/>
                  </a:cubicBezTo>
                  <a:cubicBezTo>
                    <a:pt x="18238" y="2922"/>
                    <a:pt x="17850" y="2397"/>
                    <a:pt x="17325" y="2032"/>
                  </a:cubicBezTo>
                  <a:cubicBezTo>
                    <a:pt x="16823" y="1667"/>
                    <a:pt x="16252" y="1393"/>
                    <a:pt x="15681" y="1210"/>
                  </a:cubicBezTo>
                  <a:cubicBezTo>
                    <a:pt x="15385" y="1142"/>
                    <a:pt x="15111" y="1027"/>
                    <a:pt x="14837" y="959"/>
                  </a:cubicBezTo>
                  <a:cubicBezTo>
                    <a:pt x="14540" y="913"/>
                    <a:pt x="14266" y="845"/>
                    <a:pt x="13992" y="799"/>
                  </a:cubicBezTo>
                  <a:cubicBezTo>
                    <a:pt x="12862" y="617"/>
                    <a:pt x="11784" y="571"/>
                    <a:pt x="10774" y="571"/>
                  </a:cubicBezTo>
                  <a:cubicBezTo>
                    <a:pt x="9764" y="571"/>
                    <a:pt x="8822" y="617"/>
                    <a:pt x="7966" y="617"/>
                  </a:cubicBezTo>
                  <a:cubicBezTo>
                    <a:pt x="7122" y="617"/>
                    <a:pt x="6346" y="617"/>
                    <a:pt x="5684" y="571"/>
                  </a:cubicBezTo>
                  <a:cubicBezTo>
                    <a:pt x="5113" y="525"/>
                    <a:pt x="4543" y="457"/>
                    <a:pt x="3972" y="366"/>
                  </a:cubicBezTo>
                  <a:lnTo>
                    <a:pt x="3356" y="229"/>
                  </a:lnTo>
                  <a:lnTo>
                    <a:pt x="2899" y="92"/>
                  </a:lnTo>
                  <a:lnTo>
                    <a:pt x="2625" y="23"/>
                  </a:lnTo>
                  <a:lnTo>
                    <a:pt x="2548" y="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9"/>
            <p:cNvSpPr/>
            <p:nvPr/>
          </p:nvSpPr>
          <p:spPr>
            <a:xfrm flipH="1">
              <a:off x="3782675" y="4792775"/>
              <a:ext cx="22275" cy="155825"/>
            </a:xfrm>
            <a:custGeom>
              <a:avLst/>
              <a:gdLst/>
              <a:ahLst/>
              <a:cxnLst/>
              <a:rect l="l" t="t" r="r" b="b"/>
              <a:pathLst>
                <a:path w="891" h="6233" extrusionOk="0">
                  <a:moveTo>
                    <a:pt x="890" y="1"/>
                  </a:moveTo>
                  <a:lnTo>
                    <a:pt x="890" y="1"/>
                  </a:lnTo>
                  <a:cubicBezTo>
                    <a:pt x="776" y="298"/>
                    <a:pt x="685" y="572"/>
                    <a:pt x="616" y="891"/>
                  </a:cubicBezTo>
                  <a:cubicBezTo>
                    <a:pt x="434" y="1599"/>
                    <a:pt x="297" y="2329"/>
                    <a:pt x="205" y="3082"/>
                  </a:cubicBezTo>
                  <a:cubicBezTo>
                    <a:pt x="114" y="3813"/>
                    <a:pt x="46" y="4566"/>
                    <a:pt x="23" y="5296"/>
                  </a:cubicBezTo>
                  <a:cubicBezTo>
                    <a:pt x="0" y="5616"/>
                    <a:pt x="0" y="5913"/>
                    <a:pt x="46" y="6232"/>
                  </a:cubicBezTo>
                  <a:cubicBezTo>
                    <a:pt x="114" y="5935"/>
                    <a:pt x="137" y="5616"/>
                    <a:pt x="137" y="5319"/>
                  </a:cubicBezTo>
                  <a:cubicBezTo>
                    <a:pt x="183" y="4749"/>
                    <a:pt x="251" y="3972"/>
                    <a:pt x="365" y="3105"/>
                  </a:cubicBezTo>
                  <a:cubicBezTo>
                    <a:pt x="479" y="2238"/>
                    <a:pt x="616" y="1462"/>
                    <a:pt x="753" y="914"/>
                  </a:cubicBezTo>
                  <a:cubicBezTo>
                    <a:pt x="822" y="617"/>
                    <a:pt x="867" y="298"/>
                    <a:pt x="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9"/>
            <p:cNvSpPr/>
            <p:nvPr/>
          </p:nvSpPr>
          <p:spPr>
            <a:xfrm flipH="1">
              <a:off x="3640600" y="4146900"/>
              <a:ext cx="1141850" cy="716150"/>
            </a:xfrm>
            <a:custGeom>
              <a:avLst/>
              <a:gdLst/>
              <a:ahLst/>
              <a:cxnLst/>
              <a:rect l="l" t="t" r="r" b="b"/>
              <a:pathLst>
                <a:path w="45674" h="28646" extrusionOk="0">
                  <a:moveTo>
                    <a:pt x="35890" y="1"/>
                  </a:moveTo>
                  <a:cubicBezTo>
                    <a:pt x="35071" y="1"/>
                    <a:pt x="34247" y="113"/>
                    <a:pt x="33439" y="340"/>
                  </a:cubicBezTo>
                  <a:cubicBezTo>
                    <a:pt x="24019" y="3006"/>
                    <a:pt x="869" y="9495"/>
                    <a:pt x="20" y="9495"/>
                  </a:cubicBezTo>
                  <a:cubicBezTo>
                    <a:pt x="11" y="9495"/>
                    <a:pt x="4" y="9494"/>
                    <a:pt x="0" y="9493"/>
                  </a:cubicBezTo>
                  <a:lnTo>
                    <a:pt x="0" y="9516"/>
                  </a:lnTo>
                  <a:lnTo>
                    <a:pt x="14084" y="19787"/>
                  </a:lnTo>
                  <a:lnTo>
                    <a:pt x="23579" y="13647"/>
                  </a:lnTo>
                  <a:lnTo>
                    <a:pt x="3652" y="28004"/>
                  </a:lnTo>
                  <a:cubicBezTo>
                    <a:pt x="3652" y="28004"/>
                    <a:pt x="20224" y="28438"/>
                    <a:pt x="20771" y="28643"/>
                  </a:cubicBezTo>
                  <a:cubicBezTo>
                    <a:pt x="20775" y="28645"/>
                    <a:pt x="20779" y="28645"/>
                    <a:pt x="20784" y="28645"/>
                  </a:cubicBezTo>
                  <a:cubicBezTo>
                    <a:pt x="21382" y="28645"/>
                    <a:pt x="34519" y="20668"/>
                    <a:pt x="40743" y="16843"/>
                  </a:cubicBezTo>
                  <a:cubicBezTo>
                    <a:pt x="42798" y="15587"/>
                    <a:pt x="44281" y="13533"/>
                    <a:pt x="44829" y="11182"/>
                  </a:cubicBezTo>
                  <a:cubicBezTo>
                    <a:pt x="45674" y="7462"/>
                    <a:pt x="44122" y="3604"/>
                    <a:pt x="40926" y="1550"/>
                  </a:cubicBezTo>
                  <a:lnTo>
                    <a:pt x="40812" y="1458"/>
                  </a:lnTo>
                  <a:cubicBezTo>
                    <a:pt x="39325" y="498"/>
                    <a:pt x="37618" y="1"/>
                    <a:pt x="358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9"/>
            <p:cNvSpPr/>
            <p:nvPr/>
          </p:nvSpPr>
          <p:spPr>
            <a:xfrm flipH="1">
              <a:off x="4605525" y="4396775"/>
              <a:ext cx="548975" cy="526375"/>
            </a:xfrm>
            <a:custGeom>
              <a:avLst/>
              <a:gdLst/>
              <a:ahLst/>
              <a:cxnLst/>
              <a:rect l="l" t="t" r="r" b="b"/>
              <a:pathLst>
                <a:path w="21959" h="21055" extrusionOk="0">
                  <a:moveTo>
                    <a:pt x="46" y="0"/>
                  </a:moveTo>
                  <a:lnTo>
                    <a:pt x="23" y="8491"/>
                  </a:lnTo>
                  <a:cubicBezTo>
                    <a:pt x="0" y="12394"/>
                    <a:pt x="1803" y="16069"/>
                    <a:pt x="4885" y="18420"/>
                  </a:cubicBezTo>
                  <a:cubicBezTo>
                    <a:pt x="7176" y="20185"/>
                    <a:pt x="9902" y="21054"/>
                    <a:pt x="12619" y="21054"/>
                  </a:cubicBezTo>
                  <a:cubicBezTo>
                    <a:pt x="15909" y="21054"/>
                    <a:pt x="19186" y="19779"/>
                    <a:pt x="21661" y="17279"/>
                  </a:cubicBezTo>
                  <a:lnTo>
                    <a:pt x="21958" y="14814"/>
                  </a:lnTo>
                  <a:lnTo>
                    <a:pt x="19493" y="6688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9"/>
            <p:cNvSpPr/>
            <p:nvPr/>
          </p:nvSpPr>
          <p:spPr>
            <a:xfrm flipH="1">
              <a:off x="3980125" y="4327700"/>
              <a:ext cx="319575" cy="237425"/>
            </a:xfrm>
            <a:custGeom>
              <a:avLst/>
              <a:gdLst/>
              <a:ahLst/>
              <a:cxnLst/>
              <a:rect l="l" t="t" r="r" b="b"/>
              <a:pathLst>
                <a:path w="12783" h="9497" extrusionOk="0">
                  <a:moveTo>
                    <a:pt x="12757" y="1"/>
                  </a:moveTo>
                  <a:cubicBezTo>
                    <a:pt x="12653" y="1"/>
                    <a:pt x="9824" y="2084"/>
                    <a:pt x="6346" y="4680"/>
                  </a:cubicBezTo>
                  <a:cubicBezTo>
                    <a:pt x="2831" y="7305"/>
                    <a:pt x="1" y="9451"/>
                    <a:pt x="23" y="9497"/>
                  </a:cubicBezTo>
                  <a:cubicBezTo>
                    <a:pt x="23" y="9497"/>
                    <a:pt x="24" y="9497"/>
                    <a:pt x="24" y="9497"/>
                  </a:cubicBezTo>
                  <a:cubicBezTo>
                    <a:pt x="78" y="9497"/>
                    <a:pt x="2941" y="7428"/>
                    <a:pt x="6437" y="4817"/>
                  </a:cubicBezTo>
                  <a:cubicBezTo>
                    <a:pt x="9952" y="2193"/>
                    <a:pt x="12783" y="47"/>
                    <a:pt x="12760" y="1"/>
                  </a:cubicBezTo>
                  <a:cubicBezTo>
                    <a:pt x="12759" y="1"/>
                    <a:pt x="12759" y="1"/>
                    <a:pt x="127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9"/>
            <p:cNvSpPr/>
            <p:nvPr/>
          </p:nvSpPr>
          <p:spPr>
            <a:xfrm flipH="1">
              <a:off x="4050300" y="4175900"/>
              <a:ext cx="1107625" cy="733900"/>
            </a:xfrm>
            <a:custGeom>
              <a:avLst/>
              <a:gdLst/>
              <a:ahLst/>
              <a:cxnLst/>
              <a:rect l="l" t="t" r="r" b="b"/>
              <a:pathLst>
                <a:path w="44305" h="29356" extrusionOk="0">
                  <a:moveTo>
                    <a:pt x="10730" y="1"/>
                  </a:moveTo>
                  <a:cubicBezTo>
                    <a:pt x="5241" y="1"/>
                    <a:pt x="564" y="4196"/>
                    <a:pt x="69" y="9771"/>
                  </a:cubicBezTo>
                  <a:cubicBezTo>
                    <a:pt x="0" y="10387"/>
                    <a:pt x="0" y="11004"/>
                    <a:pt x="46" y="11620"/>
                  </a:cubicBezTo>
                  <a:lnTo>
                    <a:pt x="480" y="16733"/>
                  </a:lnTo>
                  <a:lnTo>
                    <a:pt x="18238" y="22439"/>
                  </a:lnTo>
                  <a:lnTo>
                    <a:pt x="40675" y="29355"/>
                  </a:lnTo>
                  <a:lnTo>
                    <a:pt x="44304" y="23375"/>
                  </a:lnTo>
                  <a:lnTo>
                    <a:pt x="17576" y="2421"/>
                  </a:lnTo>
                  <a:cubicBezTo>
                    <a:pt x="15910" y="1075"/>
                    <a:pt x="13878" y="230"/>
                    <a:pt x="11732" y="47"/>
                  </a:cubicBezTo>
                  <a:cubicBezTo>
                    <a:pt x="11396" y="16"/>
                    <a:pt x="11062" y="1"/>
                    <a:pt x="10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9"/>
            <p:cNvSpPr/>
            <p:nvPr/>
          </p:nvSpPr>
          <p:spPr>
            <a:xfrm flipH="1">
              <a:off x="4141600" y="4554250"/>
              <a:ext cx="857125" cy="355550"/>
            </a:xfrm>
            <a:custGeom>
              <a:avLst/>
              <a:gdLst/>
              <a:ahLst/>
              <a:cxnLst/>
              <a:rect l="l" t="t" r="r" b="b"/>
              <a:pathLst>
                <a:path w="34285" h="14222" extrusionOk="0">
                  <a:moveTo>
                    <a:pt x="1" y="1"/>
                  </a:moveTo>
                  <a:lnTo>
                    <a:pt x="1" y="1"/>
                  </a:lnTo>
                  <a:cubicBezTo>
                    <a:pt x="23" y="24"/>
                    <a:pt x="46" y="69"/>
                    <a:pt x="69" y="69"/>
                  </a:cubicBezTo>
                  <a:lnTo>
                    <a:pt x="297" y="252"/>
                  </a:lnTo>
                  <a:lnTo>
                    <a:pt x="1142" y="960"/>
                  </a:lnTo>
                  <a:lnTo>
                    <a:pt x="1758" y="1439"/>
                  </a:lnTo>
                  <a:cubicBezTo>
                    <a:pt x="1986" y="1622"/>
                    <a:pt x="2260" y="1781"/>
                    <a:pt x="2534" y="1987"/>
                  </a:cubicBezTo>
                  <a:lnTo>
                    <a:pt x="3402" y="2580"/>
                  </a:lnTo>
                  <a:cubicBezTo>
                    <a:pt x="3561" y="2694"/>
                    <a:pt x="3721" y="2808"/>
                    <a:pt x="3904" y="2923"/>
                  </a:cubicBezTo>
                  <a:lnTo>
                    <a:pt x="4429" y="3242"/>
                  </a:lnTo>
                  <a:cubicBezTo>
                    <a:pt x="5159" y="3676"/>
                    <a:pt x="5958" y="4178"/>
                    <a:pt x="6825" y="4612"/>
                  </a:cubicBezTo>
                  <a:cubicBezTo>
                    <a:pt x="7259" y="4840"/>
                    <a:pt x="7715" y="5091"/>
                    <a:pt x="8195" y="5342"/>
                  </a:cubicBezTo>
                  <a:lnTo>
                    <a:pt x="9678" y="6027"/>
                  </a:lnTo>
                  <a:cubicBezTo>
                    <a:pt x="11710" y="6963"/>
                    <a:pt x="13992" y="7898"/>
                    <a:pt x="16435" y="8720"/>
                  </a:cubicBezTo>
                  <a:cubicBezTo>
                    <a:pt x="21319" y="10409"/>
                    <a:pt x="25816" y="11619"/>
                    <a:pt x="29057" y="12600"/>
                  </a:cubicBezTo>
                  <a:cubicBezTo>
                    <a:pt x="29856" y="12829"/>
                    <a:pt x="30586" y="13057"/>
                    <a:pt x="31248" y="13262"/>
                  </a:cubicBezTo>
                  <a:cubicBezTo>
                    <a:pt x="31887" y="13468"/>
                    <a:pt x="32435" y="13650"/>
                    <a:pt x="32869" y="13787"/>
                  </a:cubicBezTo>
                  <a:lnTo>
                    <a:pt x="33919" y="14130"/>
                  </a:lnTo>
                  <a:lnTo>
                    <a:pt x="34193" y="14198"/>
                  </a:lnTo>
                  <a:lnTo>
                    <a:pt x="34284" y="14221"/>
                  </a:lnTo>
                  <a:cubicBezTo>
                    <a:pt x="34238" y="14198"/>
                    <a:pt x="34216" y="14198"/>
                    <a:pt x="34193" y="14175"/>
                  </a:cubicBezTo>
                  <a:lnTo>
                    <a:pt x="33919" y="14084"/>
                  </a:lnTo>
                  <a:lnTo>
                    <a:pt x="32892" y="13696"/>
                  </a:lnTo>
                  <a:cubicBezTo>
                    <a:pt x="32458" y="13536"/>
                    <a:pt x="31910" y="13354"/>
                    <a:pt x="31271" y="13148"/>
                  </a:cubicBezTo>
                  <a:cubicBezTo>
                    <a:pt x="30632" y="12943"/>
                    <a:pt x="29902" y="12715"/>
                    <a:pt x="29103" y="12464"/>
                  </a:cubicBezTo>
                  <a:cubicBezTo>
                    <a:pt x="25862" y="11459"/>
                    <a:pt x="21365" y="10227"/>
                    <a:pt x="16480" y="8538"/>
                  </a:cubicBezTo>
                  <a:cubicBezTo>
                    <a:pt x="14038" y="7716"/>
                    <a:pt x="11778" y="6780"/>
                    <a:pt x="9747" y="5890"/>
                  </a:cubicBezTo>
                  <a:lnTo>
                    <a:pt x="8263" y="5182"/>
                  </a:lnTo>
                  <a:cubicBezTo>
                    <a:pt x="7784" y="4954"/>
                    <a:pt x="7327" y="4703"/>
                    <a:pt x="6894" y="4475"/>
                  </a:cubicBezTo>
                  <a:cubicBezTo>
                    <a:pt x="6004" y="4041"/>
                    <a:pt x="5228" y="3562"/>
                    <a:pt x="4497" y="3128"/>
                  </a:cubicBezTo>
                  <a:lnTo>
                    <a:pt x="3949" y="2808"/>
                  </a:lnTo>
                  <a:cubicBezTo>
                    <a:pt x="3790" y="2717"/>
                    <a:pt x="3630" y="2603"/>
                    <a:pt x="3470" y="2489"/>
                  </a:cubicBezTo>
                  <a:lnTo>
                    <a:pt x="2603" y="1918"/>
                  </a:lnTo>
                  <a:cubicBezTo>
                    <a:pt x="2329" y="1713"/>
                    <a:pt x="2055" y="1553"/>
                    <a:pt x="1849" y="1393"/>
                  </a:cubicBezTo>
                  <a:lnTo>
                    <a:pt x="1210" y="914"/>
                  </a:lnTo>
                  <a:lnTo>
                    <a:pt x="343" y="252"/>
                  </a:lnTo>
                  <a:lnTo>
                    <a:pt x="115" y="92"/>
                  </a:lnTo>
                  <a:cubicBezTo>
                    <a:pt x="92" y="47"/>
                    <a:pt x="46" y="24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9"/>
            <p:cNvSpPr/>
            <p:nvPr/>
          </p:nvSpPr>
          <p:spPr>
            <a:xfrm flipH="1">
              <a:off x="4827500" y="4624950"/>
              <a:ext cx="186625" cy="40600"/>
            </a:xfrm>
            <a:custGeom>
              <a:avLst/>
              <a:gdLst/>
              <a:ahLst/>
              <a:cxnLst/>
              <a:rect l="l" t="t" r="r" b="b"/>
              <a:pathLst>
                <a:path w="7465" h="1624" extrusionOk="0">
                  <a:moveTo>
                    <a:pt x="7" y="1"/>
                  </a:moveTo>
                  <a:cubicBezTo>
                    <a:pt x="2" y="1"/>
                    <a:pt x="0" y="2"/>
                    <a:pt x="0" y="3"/>
                  </a:cubicBezTo>
                  <a:cubicBezTo>
                    <a:pt x="0" y="3"/>
                    <a:pt x="92" y="49"/>
                    <a:pt x="251" y="140"/>
                  </a:cubicBezTo>
                  <a:cubicBezTo>
                    <a:pt x="434" y="209"/>
                    <a:pt x="708" y="323"/>
                    <a:pt x="1027" y="437"/>
                  </a:cubicBezTo>
                  <a:cubicBezTo>
                    <a:pt x="1872" y="756"/>
                    <a:pt x="2739" y="1008"/>
                    <a:pt x="3629" y="1213"/>
                  </a:cubicBezTo>
                  <a:cubicBezTo>
                    <a:pt x="4520" y="1396"/>
                    <a:pt x="5433" y="1533"/>
                    <a:pt x="6346" y="1578"/>
                  </a:cubicBezTo>
                  <a:cubicBezTo>
                    <a:pt x="6688" y="1624"/>
                    <a:pt x="6962" y="1624"/>
                    <a:pt x="7167" y="1624"/>
                  </a:cubicBezTo>
                  <a:cubicBezTo>
                    <a:pt x="7259" y="1624"/>
                    <a:pt x="7373" y="1624"/>
                    <a:pt x="7464" y="1601"/>
                  </a:cubicBezTo>
                  <a:cubicBezTo>
                    <a:pt x="7099" y="1533"/>
                    <a:pt x="6734" y="1487"/>
                    <a:pt x="6346" y="1464"/>
                  </a:cubicBezTo>
                  <a:cubicBezTo>
                    <a:pt x="5661" y="1396"/>
                    <a:pt x="4702" y="1259"/>
                    <a:pt x="3698" y="1030"/>
                  </a:cubicBezTo>
                  <a:cubicBezTo>
                    <a:pt x="2808" y="848"/>
                    <a:pt x="1918" y="597"/>
                    <a:pt x="1073" y="323"/>
                  </a:cubicBezTo>
                  <a:cubicBezTo>
                    <a:pt x="459" y="132"/>
                    <a:pt x="62" y="1"/>
                    <a:pt x="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9"/>
            <p:cNvSpPr/>
            <p:nvPr/>
          </p:nvSpPr>
          <p:spPr>
            <a:xfrm flipH="1">
              <a:off x="4049750" y="4261525"/>
              <a:ext cx="643125" cy="498775"/>
            </a:xfrm>
            <a:custGeom>
              <a:avLst/>
              <a:gdLst/>
              <a:ahLst/>
              <a:cxnLst/>
              <a:rect l="l" t="t" r="r" b="b"/>
              <a:pathLst>
                <a:path w="25725" h="19951" extrusionOk="0">
                  <a:moveTo>
                    <a:pt x="47" y="0"/>
                  </a:moveTo>
                  <a:cubicBezTo>
                    <a:pt x="47" y="0"/>
                    <a:pt x="47" y="1"/>
                    <a:pt x="47" y="1"/>
                  </a:cubicBezTo>
                  <a:cubicBezTo>
                    <a:pt x="1" y="46"/>
                    <a:pt x="5753" y="4543"/>
                    <a:pt x="12806" y="10044"/>
                  </a:cubicBezTo>
                  <a:cubicBezTo>
                    <a:pt x="19846" y="15539"/>
                    <a:pt x="25620" y="19950"/>
                    <a:pt x="25701" y="19950"/>
                  </a:cubicBezTo>
                  <a:cubicBezTo>
                    <a:pt x="25702" y="19950"/>
                    <a:pt x="25702" y="19950"/>
                    <a:pt x="25702" y="19950"/>
                  </a:cubicBezTo>
                  <a:cubicBezTo>
                    <a:pt x="25725" y="19881"/>
                    <a:pt x="19996" y="15408"/>
                    <a:pt x="12920" y="9907"/>
                  </a:cubicBezTo>
                  <a:cubicBezTo>
                    <a:pt x="5862" y="4397"/>
                    <a:pt x="99" y="0"/>
                    <a:pt x="4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9"/>
            <p:cNvSpPr/>
            <p:nvPr/>
          </p:nvSpPr>
          <p:spPr>
            <a:xfrm flipH="1">
              <a:off x="4202675" y="4743375"/>
              <a:ext cx="494175" cy="222100"/>
            </a:xfrm>
            <a:custGeom>
              <a:avLst/>
              <a:gdLst/>
              <a:ahLst/>
              <a:cxnLst/>
              <a:rect l="l" t="t" r="r" b="b"/>
              <a:pathLst>
                <a:path w="19767" h="8884" extrusionOk="0">
                  <a:moveTo>
                    <a:pt x="16085" y="0"/>
                  </a:moveTo>
                  <a:cubicBezTo>
                    <a:pt x="13730" y="0"/>
                    <a:pt x="11447" y="883"/>
                    <a:pt x="9701" y="2502"/>
                  </a:cubicBezTo>
                  <a:cubicBezTo>
                    <a:pt x="9244" y="2913"/>
                    <a:pt x="8788" y="3415"/>
                    <a:pt x="8194" y="3575"/>
                  </a:cubicBezTo>
                  <a:cubicBezTo>
                    <a:pt x="8029" y="3619"/>
                    <a:pt x="7863" y="3639"/>
                    <a:pt x="7697" y="3639"/>
                  </a:cubicBezTo>
                  <a:cubicBezTo>
                    <a:pt x="7019" y="3639"/>
                    <a:pt x="6344" y="3315"/>
                    <a:pt x="5684" y="3095"/>
                  </a:cubicBezTo>
                  <a:cubicBezTo>
                    <a:pt x="4943" y="2844"/>
                    <a:pt x="4116" y="2592"/>
                    <a:pt x="3288" y="2592"/>
                  </a:cubicBezTo>
                  <a:cubicBezTo>
                    <a:pt x="2764" y="2592"/>
                    <a:pt x="2239" y="2693"/>
                    <a:pt x="1735" y="2958"/>
                  </a:cubicBezTo>
                  <a:cubicBezTo>
                    <a:pt x="1324" y="3187"/>
                    <a:pt x="982" y="3529"/>
                    <a:pt x="776" y="3963"/>
                  </a:cubicBezTo>
                  <a:cubicBezTo>
                    <a:pt x="0" y="5355"/>
                    <a:pt x="753" y="7090"/>
                    <a:pt x="2214" y="7706"/>
                  </a:cubicBezTo>
                  <a:cubicBezTo>
                    <a:pt x="4079" y="8513"/>
                    <a:pt x="6479" y="8883"/>
                    <a:pt x="8551" y="8883"/>
                  </a:cubicBezTo>
                  <a:cubicBezTo>
                    <a:pt x="9117" y="8883"/>
                    <a:pt x="9658" y="8855"/>
                    <a:pt x="10157" y="8802"/>
                  </a:cubicBezTo>
                  <a:cubicBezTo>
                    <a:pt x="13011" y="8505"/>
                    <a:pt x="15681" y="7204"/>
                    <a:pt x="17690" y="5172"/>
                  </a:cubicBezTo>
                  <a:cubicBezTo>
                    <a:pt x="18808" y="4031"/>
                    <a:pt x="19767" y="2251"/>
                    <a:pt x="18511" y="881"/>
                  </a:cubicBezTo>
                  <a:cubicBezTo>
                    <a:pt x="18009" y="356"/>
                    <a:pt x="17325" y="60"/>
                    <a:pt x="16594" y="14"/>
                  </a:cubicBezTo>
                  <a:cubicBezTo>
                    <a:pt x="16424" y="5"/>
                    <a:pt x="16254" y="0"/>
                    <a:pt x="160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9"/>
            <p:cNvSpPr/>
            <p:nvPr/>
          </p:nvSpPr>
          <p:spPr>
            <a:xfrm flipH="1">
              <a:off x="4220350" y="4770750"/>
              <a:ext cx="463375" cy="194725"/>
            </a:xfrm>
            <a:custGeom>
              <a:avLst/>
              <a:gdLst/>
              <a:ahLst/>
              <a:cxnLst/>
              <a:rect l="l" t="t" r="r" b="b"/>
              <a:pathLst>
                <a:path w="18535" h="7789" extrusionOk="0">
                  <a:moveTo>
                    <a:pt x="15583" y="1"/>
                  </a:moveTo>
                  <a:cubicBezTo>
                    <a:pt x="13224" y="1"/>
                    <a:pt x="10922" y="884"/>
                    <a:pt x="9176" y="2502"/>
                  </a:cubicBezTo>
                  <a:cubicBezTo>
                    <a:pt x="8719" y="2913"/>
                    <a:pt x="8263" y="3415"/>
                    <a:pt x="7669" y="3575"/>
                  </a:cubicBezTo>
                  <a:cubicBezTo>
                    <a:pt x="7504" y="3620"/>
                    <a:pt x="7338" y="3639"/>
                    <a:pt x="7172" y="3639"/>
                  </a:cubicBezTo>
                  <a:cubicBezTo>
                    <a:pt x="6495" y="3639"/>
                    <a:pt x="5823" y="3316"/>
                    <a:pt x="5181" y="3096"/>
                  </a:cubicBezTo>
                  <a:cubicBezTo>
                    <a:pt x="4427" y="2844"/>
                    <a:pt x="3595" y="2593"/>
                    <a:pt x="2770" y="2593"/>
                  </a:cubicBezTo>
                  <a:cubicBezTo>
                    <a:pt x="2248" y="2593"/>
                    <a:pt x="1728" y="2694"/>
                    <a:pt x="1233" y="2959"/>
                  </a:cubicBezTo>
                  <a:cubicBezTo>
                    <a:pt x="799" y="3187"/>
                    <a:pt x="479" y="3530"/>
                    <a:pt x="251" y="3940"/>
                  </a:cubicBezTo>
                  <a:cubicBezTo>
                    <a:pt x="137" y="4146"/>
                    <a:pt x="46" y="4374"/>
                    <a:pt x="0" y="4602"/>
                  </a:cubicBezTo>
                  <a:cubicBezTo>
                    <a:pt x="206" y="5493"/>
                    <a:pt x="845" y="6246"/>
                    <a:pt x="1689" y="6611"/>
                  </a:cubicBezTo>
                  <a:cubicBezTo>
                    <a:pt x="3572" y="7418"/>
                    <a:pt x="5961" y="7788"/>
                    <a:pt x="8039" y="7788"/>
                  </a:cubicBezTo>
                  <a:cubicBezTo>
                    <a:pt x="8607" y="7788"/>
                    <a:pt x="9151" y="7760"/>
                    <a:pt x="9655" y="7707"/>
                  </a:cubicBezTo>
                  <a:cubicBezTo>
                    <a:pt x="12508" y="7410"/>
                    <a:pt x="15156" y="6109"/>
                    <a:pt x="17188" y="4077"/>
                  </a:cubicBezTo>
                  <a:cubicBezTo>
                    <a:pt x="17827" y="3461"/>
                    <a:pt x="18283" y="2685"/>
                    <a:pt x="18534" y="1841"/>
                  </a:cubicBezTo>
                  <a:cubicBezTo>
                    <a:pt x="18420" y="1475"/>
                    <a:pt x="18238" y="1156"/>
                    <a:pt x="17986" y="882"/>
                  </a:cubicBezTo>
                  <a:cubicBezTo>
                    <a:pt x="17484" y="357"/>
                    <a:pt x="16822" y="60"/>
                    <a:pt x="16092" y="15"/>
                  </a:cubicBezTo>
                  <a:cubicBezTo>
                    <a:pt x="15922" y="5"/>
                    <a:pt x="15752" y="1"/>
                    <a:pt x="15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9"/>
            <p:cNvSpPr/>
            <p:nvPr/>
          </p:nvSpPr>
          <p:spPr>
            <a:xfrm flipH="1">
              <a:off x="4219225" y="4769400"/>
              <a:ext cx="464500" cy="115850"/>
            </a:xfrm>
            <a:custGeom>
              <a:avLst/>
              <a:gdLst/>
              <a:ahLst/>
              <a:cxnLst/>
              <a:rect l="l" t="t" r="r" b="b"/>
              <a:pathLst>
                <a:path w="18580" h="4634" extrusionOk="0">
                  <a:moveTo>
                    <a:pt x="15384" y="0"/>
                  </a:moveTo>
                  <a:cubicBezTo>
                    <a:pt x="15116" y="0"/>
                    <a:pt x="14848" y="23"/>
                    <a:pt x="14585" y="69"/>
                  </a:cubicBezTo>
                  <a:cubicBezTo>
                    <a:pt x="13992" y="137"/>
                    <a:pt x="13399" y="251"/>
                    <a:pt x="12828" y="434"/>
                  </a:cubicBezTo>
                  <a:cubicBezTo>
                    <a:pt x="12189" y="662"/>
                    <a:pt x="11573" y="936"/>
                    <a:pt x="10979" y="1255"/>
                  </a:cubicBezTo>
                  <a:cubicBezTo>
                    <a:pt x="10660" y="1438"/>
                    <a:pt x="10363" y="1621"/>
                    <a:pt x="10089" y="1849"/>
                  </a:cubicBezTo>
                  <a:cubicBezTo>
                    <a:pt x="9792" y="2054"/>
                    <a:pt x="9518" y="2305"/>
                    <a:pt x="9244" y="2556"/>
                  </a:cubicBezTo>
                  <a:cubicBezTo>
                    <a:pt x="8993" y="2785"/>
                    <a:pt x="8697" y="3013"/>
                    <a:pt x="8400" y="3196"/>
                  </a:cubicBezTo>
                  <a:cubicBezTo>
                    <a:pt x="8103" y="3378"/>
                    <a:pt x="7784" y="3492"/>
                    <a:pt x="7441" y="3538"/>
                  </a:cubicBezTo>
                  <a:cubicBezTo>
                    <a:pt x="7386" y="3540"/>
                    <a:pt x="7330" y="3541"/>
                    <a:pt x="7275" y="3541"/>
                  </a:cubicBezTo>
                  <a:cubicBezTo>
                    <a:pt x="6668" y="3541"/>
                    <a:pt x="6066" y="3428"/>
                    <a:pt x="5501" y="3218"/>
                  </a:cubicBezTo>
                  <a:cubicBezTo>
                    <a:pt x="4463" y="2944"/>
                    <a:pt x="3492" y="2619"/>
                    <a:pt x="2603" y="2619"/>
                  </a:cubicBezTo>
                  <a:cubicBezTo>
                    <a:pt x="2456" y="2619"/>
                    <a:pt x="2311" y="2628"/>
                    <a:pt x="2169" y="2648"/>
                  </a:cubicBezTo>
                  <a:cubicBezTo>
                    <a:pt x="1392" y="2762"/>
                    <a:pt x="708" y="3196"/>
                    <a:pt x="274" y="3858"/>
                  </a:cubicBezTo>
                  <a:cubicBezTo>
                    <a:pt x="160" y="4017"/>
                    <a:pt x="69" y="4223"/>
                    <a:pt x="23" y="4428"/>
                  </a:cubicBezTo>
                  <a:cubicBezTo>
                    <a:pt x="23" y="4497"/>
                    <a:pt x="0" y="4565"/>
                    <a:pt x="0" y="4634"/>
                  </a:cubicBezTo>
                  <a:cubicBezTo>
                    <a:pt x="69" y="4360"/>
                    <a:pt x="160" y="4109"/>
                    <a:pt x="320" y="3880"/>
                  </a:cubicBezTo>
                  <a:cubicBezTo>
                    <a:pt x="502" y="3606"/>
                    <a:pt x="731" y="3378"/>
                    <a:pt x="1004" y="3218"/>
                  </a:cubicBezTo>
                  <a:cubicBezTo>
                    <a:pt x="1347" y="2967"/>
                    <a:pt x="1758" y="2808"/>
                    <a:pt x="2191" y="2762"/>
                  </a:cubicBezTo>
                  <a:cubicBezTo>
                    <a:pt x="2305" y="2748"/>
                    <a:pt x="2422" y="2742"/>
                    <a:pt x="2541" y="2742"/>
                  </a:cubicBezTo>
                  <a:cubicBezTo>
                    <a:pt x="3401" y="2742"/>
                    <a:pt x="4393" y="3077"/>
                    <a:pt x="5455" y="3378"/>
                  </a:cubicBezTo>
                  <a:cubicBezTo>
                    <a:pt x="6041" y="3587"/>
                    <a:pt x="6665" y="3701"/>
                    <a:pt x="7292" y="3701"/>
                  </a:cubicBezTo>
                  <a:cubicBezTo>
                    <a:pt x="7349" y="3701"/>
                    <a:pt x="7407" y="3700"/>
                    <a:pt x="7464" y="3698"/>
                  </a:cubicBezTo>
                  <a:cubicBezTo>
                    <a:pt x="7829" y="3652"/>
                    <a:pt x="8172" y="3515"/>
                    <a:pt x="8491" y="3333"/>
                  </a:cubicBezTo>
                  <a:cubicBezTo>
                    <a:pt x="8788" y="3150"/>
                    <a:pt x="9085" y="2922"/>
                    <a:pt x="9358" y="2671"/>
                  </a:cubicBezTo>
                  <a:cubicBezTo>
                    <a:pt x="10819" y="1324"/>
                    <a:pt x="12645" y="457"/>
                    <a:pt x="14608" y="183"/>
                  </a:cubicBezTo>
                  <a:cubicBezTo>
                    <a:pt x="14871" y="148"/>
                    <a:pt x="15133" y="131"/>
                    <a:pt x="15393" y="131"/>
                  </a:cubicBezTo>
                  <a:cubicBezTo>
                    <a:pt x="15653" y="131"/>
                    <a:pt x="15909" y="148"/>
                    <a:pt x="16160" y="183"/>
                  </a:cubicBezTo>
                  <a:cubicBezTo>
                    <a:pt x="16594" y="251"/>
                    <a:pt x="16982" y="388"/>
                    <a:pt x="17370" y="593"/>
                  </a:cubicBezTo>
                  <a:cubicBezTo>
                    <a:pt x="17644" y="776"/>
                    <a:pt x="17895" y="982"/>
                    <a:pt x="18101" y="1233"/>
                  </a:cubicBezTo>
                  <a:cubicBezTo>
                    <a:pt x="18283" y="1438"/>
                    <a:pt x="18420" y="1666"/>
                    <a:pt x="18580" y="1917"/>
                  </a:cubicBezTo>
                  <a:cubicBezTo>
                    <a:pt x="18466" y="1643"/>
                    <a:pt x="18329" y="1392"/>
                    <a:pt x="18146" y="1187"/>
                  </a:cubicBezTo>
                  <a:cubicBezTo>
                    <a:pt x="17941" y="913"/>
                    <a:pt x="17690" y="708"/>
                    <a:pt x="17416" y="525"/>
                  </a:cubicBezTo>
                  <a:cubicBezTo>
                    <a:pt x="17051" y="297"/>
                    <a:pt x="16617" y="137"/>
                    <a:pt x="16183" y="69"/>
                  </a:cubicBezTo>
                  <a:cubicBezTo>
                    <a:pt x="15921" y="23"/>
                    <a:pt x="15653" y="0"/>
                    <a:pt x="153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9"/>
            <p:cNvSpPr/>
            <p:nvPr/>
          </p:nvSpPr>
          <p:spPr>
            <a:xfrm flipH="1">
              <a:off x="4219225" y="4769400"/>
              <a:ext cx="464500" cy="115850"/>
            </a:xfrm>
            <a:custGeom>
              <a:avLst/>
              <a:gdLst/>
              <a:ahLst/>
              <a:cxnLst/>
              <a:rect l="l" t="t" r="r" b="b"/>
              <a:pathLst>
                <a:path w="18580" h="4634" extrusionOk="0">
                  <a:moveTo>
                    <a:pt x="15384" y="0"/>
                  </a:moveTo>
                  <a:cubicBezTo>
                    <a:pt x="15116" y="0"/>
                    <a:pt x="14848" y="23"/>
                    <a:pt x="14585" y="69"/>
                  </a:cubicBezTo>
                  <a:cubicBezTo>
                    <a:pt x="13992" y="137"/>
                    <a:pt x="13399" y="251"/>
                    <a:pt x="12828" y="434"/>
                  </a:cubicBezTo>
                  <a:cubicBezTo>
                    <a:pt x="12189" y="662"/>
                    <a:pt x="11573" y="936"/>
                    <a:pt x="10979" y="1255"/>
                  </a:cubicBezTo>
                  <a:cubicBezTo>
                    <a:pt x="10660" y="1438"/>
                    <a:pt x="10363" y="1621"/>
                    <a:pt x="10089" y="1849"/>
                  </a:cubicBezTo>
                  <a:cubicBezTo>
                    <a:pt x="9792" y="2054"/>
                    <a:pt x="9518" y="2305"/>
                    <a:pt x="9244" y="2556"/>
                  </a:cubicBezTo>
                  <a:cubicBezTo>
                    <a:pt x="8993" y="2785"/>
                    <a:pt x="8697" y="3013"/>
                    <a:pt x="8400" y="3196"/>
                  </a:cubicBezTo>
                  <a:cubicBezTo>
                    <a:pt x="8103" y="3378"/>
                    <a:pt x="7784" y="3492"/>
                    <a:pt x="7441" y="3538"/>
                  </a:cubicBezTo>
                  <a:cubicBezTo>
                    <a:pt x="7386" y="3540"/>
                    <a:pt x="7330" y="3541"/>
                    <a:pt x="7275" y="3541"/>
                  </a:cubicBezTo>
                  <a:cubicBezTo>
                    <a:pt x="6668" y="3541"/>
                    <a:pt x="6066" y="3428"/>
                    <a:pt x="5501" y="3218"/>
                  </a:cubicBezTo>
                  <a:cubicBezTo>
                    <a:pt x="4463" y="2944"/>
                    <a:pt x="3492" y="2619"/>
                    <a:pt x="2603" y="2619"/>
                  </a:cubicBezTo>
                  <a:cubicBezTo>
                    <a:pt x="2456" y="2619"/>
                    <a:pt x="2311" y="2628"/>
                    <a:pt x="2169" y="2648"/>
                  </a:cubicBezTo>
                  <a:cubicBezTo>
                    <a:pt x="1392" y="2762"/>
                    <a:pt x="708" y="3196"/>
                    <a:pt x="274" y="3858"/>
                  </a:cubicBezTo>
                  <a:cubicBezTo>
                    <a:pt x="160" y="4017"/>
                    <a:pt x="69" y="4223"/>
                    <a:pt x="23" y="4428"/>
                  </a:cubicBezTo>
                  <a:cubicBezTo>
                    <a:pt x="23" y="4497"/>
                    <a:pt x="0" y="4565"/>
                    <a:pt x="0" y="4634"/>
                  </a:cubicBezTo>
                  <a:cubicBezTo>
                    <a:pt x="69" y="4360"/>
                    <a:pt x="160" y="4109"/>
                    <a:pt x="320" y="3880"/>
                  </a:cubicBezTo>
                  <a:cubicBezTo>
                    <a:pt x="502" y="3606"/>
                    <a:pt x="731" y="3378"/>
                    <a:pt x="1004" y="3218"/>
                  </a:cubicBezTo>
                  <a:cubicBezTo>
                    <a:pt x="1347" y="2967"/>
                    <a:pt x="1758" y="2808"/>
                    <a:pt x="2191" y="2762"/>
                  </a:cubicBezTo>
                  <a:cubicBezTo>
                    <a:pt x="2305" y="2748"/>
                    <a:pt x="2422" y="2742"/>
                    <a:pt x="2541" y="2742"/>
                  </a:cubicBezTo>
                  <a:cubicBezTo>
                    <a:pt x="3401" y="2742"/>
                    <a:pt x="4393" y="3077"/>
                    <a:pt x="5455" y="3378"/>
                  </a:cubicBezTo>
                  <a:cubicBezTo>
                    <a:pt x="6041" y="3587"/>
                    <a:pt x="6665" y="3701"/>
                    <a:pt x="7292" y="3701"/>
                  </a:cubicBezTo>
                  <a:cubicBezTo>
                    <a:pt x="7349" y="3701"/>
                    <a:pt x="7407" y="3700"/>
                    <a:pt x="7464" y="3698"/>
                  </a:cubicBezTo>
                  <a:cubicBezTo>
                    <a:pt x="7829" y="3652"/>
                    <a:pt x="8172" y="3515"/>
                    <a:pt x="8491" y="3333"/>
                  </a:cubicBezTo>
                  <a:cubicBezTo>
                    <a:pt x="8788" y="3150"/>
                    <a:pt x="9085" y="2922"/>
                    <a:pt x="9358" y="2671"/>
                  </a:cubicBezTo>
                  <a:cubicBezTo>
                    <a:pt x="10819" y="1324"/>
                    <a:pt x="12645" y="457"/>
                    <a:pt x="14608" y="183"/>
                  </a:cubicBezTo>
                  <a:cubicBezTo>
                    <a:pt x="14871" y="148"/>
                    <a:pt x="15133" y="131"/>
                    <a:pt x="15393" y="131"/>
                  </a:cubicBezTo>
                  <a:cubicBezTo>
                    <a:pt x="15653" y="131"/>
                    <a:pt x="15909" y="148"/>
                    <a:pt x="16160" y="183"/>
                  </a:cubicBezTo>
                  <a:cubicBezTo>
                    <a:pt x="16594" y="251"/>
                    <a:pt x="16982" y="388"/>
                    <a:pt x="17370" y="593"/>
                  </a:cubicBezTo>
                  <a:cubicBezTo>
                    <a:pt x="17644" y="776"/>
                    <a:pt x="17895" y="982"/>
                    <a:pt x="18101" y="1233"/>
                  </a:cubicBezTo>
                  <a:cubicBezTo>
                    <a:pt x="18283" y="1438"/>
                    <a:pt x="18420" y="1666"/>
                    <a:pt x="18580" y="1917"/>
                  </a:cubicBezTo>
                  <a:cubicBezTo>
                    <a:pt x="18466" y="1643"/>
                    <a:pt x="18329" y="1392"/>
                    <a:pt x="18146" y="1187"/>
                  </a:cubicBezTo>
                  <a:cubicBezTo>
                    <a:pt x="17941" y="913"/>
                    <a:pt x="17690" y="708"/>
                    <a:pt x="17416" y="525"/>
                  </a:cubicBezTo>
                  <a:cubicBezTo>
                    <a:pt x="17051" y="297"/>
                    <a:pt x="16617" y="137"/>
                    <a:pt x="16183" y="69"/>
                  </a:cubicBezTo>
                  <a:cubicBezTo>
                    <a:pt x="15921" y="23"/>
                    <a:pt x="15653" y="0"/>
                    <a:pt x="153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9"/>
            <p:cNvSpPr/>
            <p:nvPr/>
          </p:nvSpPr>
          <p:spPr>
            <a:xfrm flipH="1">
              <a:off x="4285975" y="4820175"/>
              <a:ext cx="122725" cy="57650"/>
            </a:xfrm>
            <a:custGeom>
              <a:avLst/>
              <a:gdLst/>
              <a:ahLst/>
              <a:cxnLst/>
              <a:rect l="l" t="t" r="r" b="b"/>
              <a:pathLst>
                <a:path w="4909" h="2306" extrusionOk="0">
                  <a:moveTo>
                    <a:pt x="1" y="0"/>
                  </a:moveTo>
                  <a:cubicBezTo>
                    <a:pt x="229" y="137"/>
                    <a:pt x="480" y="252"/>
                    <a:pt x="731" y="320"/>
                  </a:cubicBezTo>
                  <a:cubicBezTo>
                    <a:pt x="1188" y="525"/>
                    <a:pt x="1804" y="777"/>
                    <a:pt x="2489" y="1096"/>
                  </a:cubicBezTo>
                  <a:cubicBezTo>
                    <a:pt x="3174" y="1393"/>
                    <a:pt x="3767" y="1712"/>
                    <a:pt x="4201" y="1941"/>
                  </a:cubicBezTo>
                  <a:cubicBezTo>
                    <a:pt x="4429" y="2078"/>
                    <a:pt x="4657" y="2215"/>
                    <a:pt x="4908" y="2306"/>
                  </a:cubicBezTo>
                  <a:cubicBezTo>
                    <a:pt x="4703" y="2123"/>
                    <a:pt x="4475" y="1986"/>
                    <a:pt x="4246" y="1849"/>
                  </a:cubicBezTo>
                  <a:cubicBezTo>
                    <a:pt x="3699" y="1530"/>
                    <a:pt x="3128" y="1210"/>
                    <a:pt x="2557" y="936"/>
                  </a:cubicBezTo>
                  <a:cubicBezTo>
                    <a:pt x="1964" y="662"/>
                    <a:pt x="1370" y="434"/>
                    <a:pt x="777" y="206"/>
                  </a:cubicBezTo>
                  <a:cubicBezTo>
                    <a:pt x="526" y="115"/>
                    <a:pt x="275" y="46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9"/>
            <p:cNvSpPr/>
            <p:nvPr/>
          </p:nvSpPr>
          <p:spPr>
            <a:xfrm flipH="1">
              <a:off x="4296825" y="4848700"/>
              <a:ext cx="127275" cy="61100"/>
            </a:xfrm>
            <a:custGeom>
              <a:avLst/>
              <a:gdLst/>
              <a:ahLst/>
              <a:cxnLst/>
              <a:rect l="l" t="t" r="r" b="b"/>
              <a:pathLst>
                <a:path w="5091" h="2444" extrusionOk="0">
                  <a:moveTo>
                    <a:pt x="1" y="1"/>
                  </a:moveTo>
                  <a:lnTo>
                    <a:pt x="1" y="1"/>
                  </a:lnTo>
                  <a:cubicBezTo>
                    <a:pt x="799" y="480"/>
                    <a:pt x="1644" y="914"/>
                    <a:pt x="2511" y="1302"/>
                  </a:cubicBezTo>
                  <a:cubicBezTo>
                    <a:pt x="3333" y="1735"/>
                    <a:pt x="4200" y="2101"/>
                    <a:pt x="5091" y="2443"/>
                  </a:cubicBezTo>
                  <a:cubicBezTo>
                    <a:pt x="4269" y="1964"/>
                    <a:pt x="3447" y="1507"/>
                    <a:pt x="2580" y="1142"/>
                  </a:cubicBezTo>
                  <a:cubicBezTo>
                    <a:pt x="1735" y="708"/>
                    <a:pt x="868" y="320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9"/>
            <p:cNvSpPr/>
            <p:nvPr/>
          </p:nvSpPr>
          <p:spPr>
            <a:xfrm flipH="1">
              <a:off x="4279125" y="4828725"/>
              <a:ext cx="151250" cy="94800"/>
            </a:xfrm>
            <a:custGeom>
              <a:avLst/>
              <a:gdLst/>
              <a:ahLst/>
              <a:cxnLst/>
              <a:rect l="l" t="t" r="r" b="b"/>
              <a:pathLst>
                <a:path w="6050" h="3792" extrusionOk="0">
                  <a:moveTo>
                    <a:pt x="6025" y="0"/>
                  </a:moveTo>
                  <a:cubicBezTo>
                    <a:pt x="5965" y="0"/>
                    <a:pt x="4611" y="792"/>
                    <a:pt x="2991" y="1827"/>
                  </a:cubicBezTo>
                  <a:cubicBezTo>
                    <a:pt x="1324" y="2877"/>
                    <a:pt x="1" y="3744"/>
                    <a:pt x="23" y="3790"/>
                  </a:cubicBezTo>
                  <a:cubicBezTo>
                    <a:pt x="24" y="3791"/>
                    <a:pt x="26" y="3792"/>
                    <a:pt x="28" y="3792"/>
                  </a:cubicBezTo>
                  <a:cubicBezTo>
                    <a:pt x="121" y="3792"/>
                    <a:pt x="1461" y="3007"/>
                    <a:pt x="3059" y="1964"/>
                  </a:cubicBezTo>
                  <a:cubicBezTo>
                    <a:pt x="4725" y="914"/>
                    <a:pt x="6049" y="47"/>
                    <a:pt x="6026" y="1"/>
                  </a:cubicBezTo>
                  <a:cubicBezTo>
                    <a:pt x="6026" y="1"/>
                    <a:pt x="6026" y="0"/>
                    <a:pt x="60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9"/>
            <p:cNvSpPr/>
            <p:nvPr/>
          </p:nvSpPr>
          <p:spPr>
            <a:xfrm flipH="1">
              <a:off x="4336775" y="4812175"/>
              <a:ext cx="112425" cy="78200"/>
            </a:xfrm>
            <a:custGeom>
              <a:avLst/>
              <a:gdLst/>
              <a:ahLst/>
              <a:cxnLst/>
              <a:rect l="l" t="t" r="r" b="b"/>
              <a:pathLst>
                <a:path w="4497" h="3128" extrusionOk="0">
                  <a:moveTo>
                    <a:pt x="4497" y="1"/>
                  </a:moveTo>
                  <a:cubicBezTo>
                    <a:pt x="4246" y="115"/>
                    <a:pt x="4018" y="229"/>
                    <a:pt x="3789" y="389"/>
                  </a:cubicBezTo>
                  <a:cubicBezTo>
                    <a:pt x="3356" y="640"/>
                    <a:pt x="2785" y="1005"/>
                    <a:pt x="2146" y="1439"/>
                  </a:cubicBezTo>
                  <a:cubicBezTo>
                    <a:pt x="1530" y="1873"/>
                    <a:pt x="982" y="2283"/>
                    <a:pt x="594" y="2603"/>
                  </a:cubicBezTo>
                  <a:cubicBezTo>
                    <a:pt x="388" y="2740"/>
                    <a:pt x="183" y="2923"/>
                    <a:pt x="0" y="3128"/>
                  </a:cubicBezTo>
                  <a:cubicBezTo>
                    <a:pt x="251" y="2991"/>
                    <a:pt x="457" y="2854"/>
                    <a:pt x="685" y="2671"/>
                  </a:cubicBezTo>
                  <a:cubicBezTo>
                    <a:pt x="1073" y="2398"/>
                    <a:pt x="1621" y="1987"/>
                    <a:pt x="2260" y="1553"/>
                  </a:cubicBezTo>
                  <a:cubicBezTo>
                    <a:pt x="2876" y="1119"/>
                    <a:pt x="3447" y="754"/>
                    <a:pt x="3858" y="480"/>
                  </a:cubicBezTo>
                  <a:cubicBezTo>
                    <a:pt x="4086" y="343"/>
                    <a:pt x="4314" y="184"/>
                    <a:pt x="44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9"/>
            <p:cNvSpPr/>
            <p:nvPr/>
          </p:nvSpPr>
          <p:spPr>
            <a:xfrm flipH="1">
              <a:off x="4691700" y="2583475"/>
              <a:ext cx="229250" cy="515900"/>
            </a:xfrm>
            <a:custGeom>
              <a:avLst/>
              <a:gdLst/>
              <a:ahLst/>
              <a:cxnLst/>
              <a:rect l="l" t="t" r="r" b="b"/>
              <a:pathLst>
                <a:path w="9170" h="20636" extrusionOk="0">
                  <a:moveTo>
                    <a:pt x="6446" y="0"/>
                  </a:moveTo>
                  <a:cubicBezTo>
                    <a:pt x="6350" y="0"/>
                    <a:pt x="6253" y="6"/>
                    <a:pt x="6157" y="16"/>
                  </a:cubicBezTo>
                  <a:cubicBezTo>
                    <a:pt x="5129" y="153"/>
                    <a:pt x="4171" y="655"/>
                    <a:pt x="3486" y="1431"/>
                  </a:cubicBezTo>
                  <a:cubicBezTo>
                    <a:pt x="2315" y="2645"/>
                    <a:pt x="1680" y="4271"/>
                    <a:pt x="1697" y="5957"/>
                  </a:cubicBezTo>
                  <a:lnTo>
                    <a:pt x="1697" y="5957"/>
                  </a:lnTo>
                  <a:cubicBezTo>
                    <a:pt x="258" y="6961"/>
                    <a:pt x="1" y="9085"/>
                    <a:pt x="405" y="10813"/>
                  </a:cubicBezTo>
                  <a:cubicBezTo>
                    <a:pt x="793" y="12593"/>
                    <a:pt x="1706" y="14236"/>
                    <a:pt x="1957" y="16017"/>
                  </a:cubicBezTo>
                  <a:cubicBezTo>
                    <a:pt x="2094" y="17021"/>
                    <a:pt x="2025" y="18071"/>
                    <a:pt x="2368" y="19007"/>
                  </a:cubicBezTo>
                  <a:cubicBezTo>
                    <a:pt x="2675" y="19867"/>
                    <a:pt x="3460" y="20636"/>
                    <a:pt x="4328" y="20636"/>
                  </a:cubicBezTo>
                  <a:cubicBezTo>
                    <a:pt x="4427" y="20636"/>
                    <a:pt x="4527" y="20626"/>
                    <a:pt x="4627" y="20605"/>
                  </a:cubicBezTo>
                  <a:cubicBezTo>
                    <a:pt x="5472" y="20422"/>
                    <a:pt x="5974" y="19555"/>
                    <a:pt x="6111" y="18733"/>
                  </a:cubicBezTo>
                  <a:cubicBezTo>
                    <a:pt x="6225" y="17888"/>
                    <a:pt x="6042" y="17044"/>
                    <a:pt x="5974" y="16222"/>
                  </a:cubicBezTo>
                  <a:cubicBezTo>
                    <a:pt x="5883" y="14944"/>
                    <a:pt x="6065" y="13666"/>
                    <a:pt x="6476" y="12456"/>
                  </a:cubicBezTo>
                  <a:cubicBezTo>
                    <a:pt x="6841" y="11246"/>
                    <a:pt x="7480" y="10105"/>
                    <a:pt x="7891" y="8918"/>
                  </a:cubicBezTo>
                  <a:cubicBezTo>
                    <a:pt x="8393" y="7298"/>
                    <a:pt x="8759" y="5631"/>
                    <a:pt x="8918" y="3965"/>
                  </a:cubicBezTo>
                  <a:cubicBezTo>
                    <a:pt x="9055" y="3075"/>
                    <a:pt x="9170" y="2116"/>
                    <a:pt x="8736" y="1295"/>
                  </a:cubicBezTo>
                  <a:cubicBezTo>
                    <a:pt x="8240" y="488"/>
                    <a:pt x="7369" y="0"/>
                    <a:pt x="6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9"/>
            <p:cNvSpPr/>
            <p:nvPr/>
          </p:nvSpPr>
          <p:spPr>
            <a:xfrm flipH="1">
              <a:off x="4766450" y="3042325"/>
              <a:ext cx="150100" cy="140300"/>
            </a:xfrm>
            <a:custGeom>
              <a:avLst/>
              <a:gdLst/>
              <a:ahLst/>
              <a:cxnLst/>
              <a:rect l="l" t="t" r="r" b="b"/>
              <a:pathLst>
                <a:path w="6004" h="5612" extrusionOk="0">
                  <a:moveTo>
                    <a:pt x="1287" y="0"/>
                  </a:moveTo>
                  <a:cubicBezTo>
                    <a:pt x="809" y="0"/>
                    <a:pt x="331" y="226"/>
                    <a:pt x="183" y="653"/>
                  </a:cubicBezTo>
                  <a:cubicBezTo>
                    <a:pt x="0" y="1178"/>
                    <a:pt x="320" y="1749"/>
                    <a:pt x="731" y="2114"/>
                  </a:cubicBezTo>
                  <a:cubicBezTo>
                    <a:pt x="1187" y="2433"/>
                    <a:pt x="1621" y="2776"/>
                    <a:pt x="2032" y="3141"/>
                  </a:cubicBezTo>
                  <a:cubicBezTo>
                    <a:pt x="2329" y="3552"/>
                    <a:pt x="2580" y="3985"/>
                    <a:pt x="2785" y="4465"/>
                  </a:cubicBezTo>
                  <a:cubicBezTo>
                    <a:pt x="2990" y="4921"/>
                    <a:pt x="3356" y="5309"/>
                    <a:pt x="3835" y="5538"/>
                  </a:cubicBezTo>
                  <a:cubicBezTo>
                    <a:pt x="3971" y="5588"/>
                    <a:pt x="4112" y="5611"/>
                    <a:pt x="4252" y="5611"/>
                  </a:cubicBezTo>
                  <a:cubicBezTo>
                    <a:pt x="4938" y="5611"/>
                    <a:pt x="5628" y="5055"/>
                    <a:pt x="5798" y="4373"/>
                  </a:cubicBezTo>
                  <a:cubicBezTo>
                    <a:pt x="6003" y="3529"/>
                    <a:pt x="5570" y="2867"/>
                    <a:pt x="4953" y="2274"/>
                  </a:cubicBezTo>
                  <a:cubicBezTo>
                    <a:pt x="4451" y="1794"/>
                    <a:pt x="3881" y="1360"/>
                    <a:pt x="3264" y="1041"/>
                  </a:cubicBezTo>
                  <a:cubicBezTo>
                    <a:pt x="2854" y="630"/>
                    <a:pt x="2351" y="333"/>
                    <a:pt x="1826" y="105"/>
                  </a:cubicBezTo>
                  <a:cubicBezTo>
                    <a:pt x="1660" y="35"/>
                    <a:pt x="1473" y="0"/>
                    <a:pt x="1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9"/>
            <p:cNvSpPr/>
            <p:nvPr/>
          </p:nvSpPr>
          <p:spPr>
            <a:xfrm flipH="1">
              <a:off x="4858900" y="3053225"/>
              <a:ext cx="39975" cy="42525"/>
            </a:xfrm>
            <a:custGeom>
              <a:avLst/>
              <a:gdLst/>
              <a:ahLst/>
              <a:cxnLst/>
              <a:rect l="l" t="t" r="r" b="b"/>
              <a:pathLst>
                <a:path w="1599" h="1701" extrusionOk="0">
                  <a:moveTo>
                    <a:pt x="1502" y="0"/>
                  </a:moveTo>
                  <a:cubicBezTo>
                    <a:pt x="1439" y="0"/>
                    <a:pt x="1348" y="11"/>
                    <a:pt x="1234" y="34"/>
                  </a:cubicBezTo>
                  <a:cubicBezTo>
                    <a:pt x="937" y="103"/>
                    <a:pt x="663" y="263"/>
                    <a:pt x="435" y="491"/>
                  </a:cubicBezTo>
                  <a:cubicBezTo>
                    <a:pt x="229" y="719"/>
                    <a:pt x="69" y="1016"/>
                    <a:pt x="47" y="1313"/>
                  </a:cubicBezTo>
                  <a:cubicBezTo>
                    <a:pt x="1" y="1564"/>
                    <a:pt x="47" y="1701"/>
                    <a:pt x="92" y="1701"/>
                  </a:cubicBezTo>
                  <a:cubicBezTo>
                    <a:pt x="115" y="1701"/>
                    <a:pt x="115" y="1564"/>
                    <a:pt x="184" y="1358"/>
                  </a:cubicBezTo>
                  <a:cubicBezTo>
                    <a:pt x="252" y="1084"/>
                    <a:pt x="389" y="833"/>
                    <a:pt x="594" y="628"/>
                  </a:cubicBezTo>
                  <a:cubicBezTo>
                    <a:pt x="891" y="377"/>
                    <a:pt x="1234" y="171"/>
                    <a:pt x="1599" y="34"/>
                  </a:cubicBezTo>
                  <a:cubicBezTo>
                    <a:pt x="1599" y="11"/>
                    <a:pt x="1564" y="0"/>
                    <a:pt x="1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9"/>
            <p:cNvSpPr/>
            <p:nvPr/>
          </p:nvSpPr>
          <p:spPr>
            <a:xfrm flipH="1">
              <a:off x="4835650" y="3071700"/>
              <a:ext cx="41525" cy="39475"/>
            </a:xfrm>
            <a:custGeom>
              <a:avLst/>
              <a:gdLst/>
              <a:ahLst/>
              <a:cxnLst/>
              <a:rect l="l" t="t" r="r" b="b"/>
              <a:pathLst>
                <a:path w="1661" h="1579" extrusionOk="0">
                  <a:moveTo>
                    <a:pt x="1453" y="1"/>
                  </a:moveTo>
                  <a:cubicBezTo>
                    <a:pt x="1403" y="1"/>
                    <a:pt x="1345" y="8"/>
                    <a:pt x="1279" y="26"/>
                  </a:cubicBezTo>
                  <a:cubicBezTo>
                    <a:pt x="1005" y="117"/>
                    <a:pt x="754" y="300"/>
                    <a:pt x="571" y="528"/>
                  </a:cubicBezTo>
                  <a:cubicBezTo>
                    <a:pt x="251" y="802"/>
                    <a:pt x="69" y="1167"/>
                    <a:pt x="0" y="1578"/>
                  </a:cubicBezTo>
                  <a:cubicBezTo>
                    <a:pt x="1" y="1578"/>
                    <a:pt x="3" y="1579"/>
                    <a:pt x="4" y="1579"/>
                  </a:cubicBezTo>
                  <a:cubicBezTo>
                    <a:pt x="57" y="1579"/>
                    <a:pt x="284" y="1110"/>
                    <a:pt x="708" y="642"/>
                  </a:cubicBezTo>
                  <a:cubicBezTo>
                    <a:pt x="868" y="459"/>
                    <a:pt x="1096" y="277"/>
                    <a:pt x="1324" y="163"/>
                  </a:cubicBezTo>
                  <a:cubicBezTo>
                    <a:pt x="1507" y="71"/>
                    <a:pt x="1644" y="117"/>
                    <a:pt x="1644" y="71"/>
                  </a:cubicBezTo>
                  <a:cubicBezTo>
                    <a:pt x="1661" y="55"/>
                    <a:pt x="1591" y="1"/>
                    <a:pt x="1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9"/>
            <p:cNvSpPr/>
            <p:nvPr/>
          </p:nvSpPr>
          <p:spPr>
            <a:xfrm flipH="1">
              <a:off x="4806975" y="3090025"/>
              <a:ext cx="52525" cy="41350"/>
            </a:xfrm>
            <a:custGeom>
              <a:avLst/>
              <a:gdLst/>
              <a:ahLst/>
              <a:cxnLst/>
              <a:rect l="l" t="t" r="r" b="b"/>
              <a:pathLst>
                <a:path w="2101" h="1654" extrusionOk="0">
                  <a:moveTo>
                    <a:pt x="2078" y="0"/>
                  </a:moveTo>
                  <a:cubicBezTo>
                    <a:pt x="1873" y="411"/>
                    <a:pt x="1599" y="776"/>
                    <a:pt x="1256" y="1073"/>
                  </a:cubicBezTo>
                  <a:cubicBezTo>
                    <a:pt x="868" y="1347"/>
                    <a:pt x="457" y="1507"/>
                    <a:pt x="1" y="1621"/>
                  </a:cubicBezTo>
                  <a:cubicBezTo>
                    <a:pt x="1" y="1637"/>
                    <a:pt x="81" y="1653"/>
                    <a:pt x="224" y="1653"/>
                  </a:cubicBezTo>
                  <a:cubicBezTo>
                    <a:pt x="284" y="1653"/>
                    <a:pt x="354" y="1650"/>
                    <a:pt x="435" y="1644"/>
                  </a:cubicBezTo>
                  <a:cubicBezTo>
                    <a:pt x="777" y="1598"/>
                    <a:pt x="1097" y="1461"/>
                    <a:pt x="1370" y="1233"/>
                  </a:cubicBezTo>
                  <a:cubicBezTo>
                    <a:pt x="1644" y="1027"/>
                    <a:pt x="1873" y="731"/>
                    <a:pt x="1987" y="411"/>
                  </a:cubicBezTo>
                  <a:cubicBezTo>
                    <a:pt x="2078" y="160"/>
                    <a:pt x="2101" y="0"/>
                    <a:pt x="20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9"/>
            <p:cNvSpPr/>
            <p:nvPr/>
          </p:nvSpPr>
          <p:spPr>
            <a:xfrm flipH="1">
              <a:off x="4781850" y="3114550"/>
              <a:ext cx="63375" cy="45750"/>
            </a:xfrm>
            <a:custGeom>
              <a:avLst/>
              <a:gdLst/>
              <a:ahLst/>
              <a:cxnLst/>
              <a:rect l="l" t="t" r="r" b="b"/>
              <a:pathLst>
                <a:path w="2535" h="1830" extrusionOk="0">
                  <a:moveTo>
                    <a:pt x="2488" y="1"/>
                  </a:moveTo>
                  <a:cubicBezTo>
                    <a:pt x="2420" y="138"/>
                    <a:pt x="2352" y="298"/>
                    <a:pt x="2306" y="457"/>
                  </a:cubicBezTo>
                  <a:cubicBezTo>
                    <a:pt x="1986" y="1188"/>
                    <a:pt x="1279" y="1667"/>
                    <a:pt x="480" y="1690"/>
                  </a:cubicBezTo>
                  <a:lnTo>
                    <a:pt x="1" y="1690"/>
                  </a:lnTo>
                  <a:cubicBezTo>
                    <a:pt x="137" y="1781"/>
                    <a:pt x="320" y="1827"/>
                    <a:pt x="480" y="1827"/>
                  </a:cubicBezTo>
                  <a:cubicBezTo>
                    <a:pt x="514" y="1829"/>
                    <a:pt x="547" y="1829"/>
                    <a:pt x="581" y="1829"/>
                  </a:cubicBezTo>
                  <a:cubicBezTo>
                    <a:pt x="1409" y="1829"/>
                    <a:pt x="2157" y="1293"/>
                    <a:pt x="2420" y="503"/>
                  </a:cubicBezTo>
                  <a:cubicBezTo>
                    <a:pt x="2534" y="183"/>
                    <a:pt x="2511" y="1"/>
                    <a:pt x="24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9"/>
            <p:cNvSpPr/>
            <p:nvPr/>
          </p:nvSpPr>
          <p:spPr>
            <a:xfrm flipH="1">
              <a:off x="4327625" y="2537475"/>
              <a:ext cx="357825" cy="583900"/>
            </a:xfrm>
            <a:custGeom>
              <a:avLst/>
              <a:gdLst/>
              <a:ahLst/>
              <a:cxnLst/>
              <a:rect l="l" t="t" r="r" b="b"/>
              <a:pathLst>
                <a:path w="14313" h="23356" extrusionOk="0">
                  <a:moveTo>
                    <a:pt x="5304" y="1"/>
                  </a:moveTo>
                  <a:cubicBezTo>
                    <a:pt x="5210" y="1"/>
                    <a:pt x="5116" y="3"/>
                    <a:pt x="5022" y="7"/>
                  </a:cubicBezTo>
                  <a:cubicBezTo>
                    <a:pt x="3128" y="99"/>
                    <a:pt x="1233" y="715"/>
                    <a:pt x="1" y="2838"/>
                  </a:cubicBezTo>
                  <a:lnTo>
                    <a:pt x="3287" y="21943"/>
                  </a:lnTo>
                  <a:cubicBezTo>
                    <a:pt x="4371" y="22630"/>
                    <a:pt x="5568" y="23355"/>
                    <a:pt x="6845" y="23355"/>
                  </a:cubicBezTo>
                  <a:cubicBezTo>
                    <a:pt x="6967" y="23355"/>
                    <a:pt x="7090" y="23349"/>
                    <a:pt x="7213" y="23335"/>
                  </a:cubicBezTo>
                  <a:cubicBezTo>
                    <a:pt x="9268" y="23107"/>
                    <a:pt x="10500" y="20984"/>
                    <a:pt x="11436" y="19135"/>
                  </a:cubicBezTo>
                  <a:cubicBezTo>
                    <a:pt x="12851" y="16236"/>
                    <a:pt x="14312" y="12927"/>
                    <a:pt x="13216" y="9891"/>
                  </a:cubicBezTo>
                  <a:cubicBezTo>
                    <a:pt x="12600" y="8156"/>
                    <a:pt x="11208" y="6787"/>
                    <a:pt x="10614" y="5052"/>
                  </a:cubicBezTo>
                  <a:cubicBezTo>
                    <a:pt x="10318" y="4184"/>
                    <a:pt x="10204" y="3249"/>
                    <a:pt x="9793" y="2427"/>
                  </a:cubicBezTo>
                  <a:cubicBezTo>
                    <a:pt x="8990" y="822"/>
                    <a:pt x="7097" y="1"/>
                    <a:pt x="5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9"/>
            <p:cNvSpPr/>
            <p:nvPr/>
          </p:nvSpPr>
          <p:spPr>
            <a:xfrm flipH="1">
              <a:off x="4414950" y="2653950"/>
              <a:ext cx="398900" cy="813275"/>
            </a:xfrm>
            <a:custGeom>
              <a:avLst/>
              <a:gdLst/>
              <a:ahLst/>
              <a:cxnLst/>
              <a:rect l="l" t="t" r="r" b="b"/>
              <a:pathLst>
                <a:path w="15956" h="32531" extrusionOk="0">
                  <a:moveTo>
                    <a:pt x="10412" y="1"/>
                  </a:moveTo>
                  <a:cubicBezTo>
                    <a:pt x="10343" y="1"/>
                    <a:pt x="10274" y="2"/>
                    <a:pt x="10204" y="5"/>
                  </a:cubicBezTo>
                  <a:lnTo>
                    <a:pt x="9976" y="5"/>
                  </a:lnTo>
                  <a:lnTo>
                    <a:pt x="526" y="667"/>
                  </a:lnTo>
                  <a:lnTo>
                    <a:pt x="526" y="2333"/>
                  </a:lnTo>
                  <a:lnTo>
                    <a:pt x="47" y="27167"/>
                  </a:lnTo>
                  <a:cubicBezTo>
                    <a:pt x="1" y="30043"/>
                    <a:pt x="2763" y="32508"/>
                    <a:pt x="5844" y="32531"/>
                  </a:cubicBezTo>
                  <a:cubicBezTo>
                    <a:pt x="8971" y="32531"/>
                    <a:pt x="10227" y="30203"/>
                    <a:pt x="10318" y="27304"/>
                  </a:cubicBezTo>
                  <a:cubicBezTo>
                    <a:pt x="10409" y="24245"/>
                    <a:pt x="10569" y="21027"/>
                    <a:pt x="10569" y="21027"/>
                  </a:cubicBezTo>
                  <a:cubicBezTo>
                    <a:pt x="10569" y="21027"/>
                    <a:pt x="14518" y="20479"/>
                    <a:pt x="15476" y="15389"/>
                  </a:cubicBezTo>
                  <a:cubicBezTo>
                    <a:pt x="15956" y="12833"/>
                    <a:pt x="15933" y="8656"/>
                    <a:pt x="15819" y="5232"/>
                  </a:cubicBezTo>
                  <a:cubicBezTo>
                    <a:pt x="15707" y="2311"/>
                    <a:pt x="13310" y="1"/>
                    <a:pt x="1041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9"/>
            <p:cNvSpPr/>
            <p:nvPr/>
          </p:nvSpPr>
          <p:spPr>
            <a:xfrm flipH="1">
              <a:off x="4452600" y="2852025"/>
              <a:ext cx="32550" cy="31475"/>
            </a:xfrm>
            <a:custGeom>
              <a:avLst/>
              <a:gdLst/>
              <a:ahLst/>
              <a:cxnLst/>
              <a:rect l="l" t="t" r="r" b="b"/>
              <a:pathLst>
                <a:path w="1302" h="1259" extrusionOk="0">
                  <a:moveTo>
                    <a:pt x="683" y="1"/>
                  </a:moveTo>
                  <a:cubicBezTo>
                    <a:pt x="668" y="1"/>
                    <a:pt x="654" y="1"/>
                    <a:pt x="639" y="2"/>
                  </a:cubicBezTo>
                  <a:cubicBezTo>
                    <a:pt x="274" y="2"/>
                    <a:pt x="0" y="276"/>
                    <a:pt x="0" y="641"/>
                  </a:cubicBezTo>
                  <a:cubicBezTo>
                    <a:pt x="0" y="641"/>
                    <a:pt x="0" y="641"/>
                    <a:pt x="0" y="664"/>
                  </a:cubicBezTo>
                  <a:cubicBezTo>
                    <a:pt x="0" y="993"/>
                    <a:pt x="274" y="1259"/>
                    <a:pt x="620" y="1259"/>
                  </a:cubicBezTo>
                  <a:cubicBezTo>
                    <a:pt x="634" y="1259"/>
                    <a:pt x="648" y="1258"/>
                    <a:pt x="662" y="1258"/>
                  </a:cubicBezTo>
                  <a:cubicBezTo>
                    <a:pt x="1005" y="1258"/>
                    <a:pt x="1301" y="961"/>
                    <a:pt x="1301" y="596"/>
                  </a:cubicBezTo>
                  <a:cubicBezTo>
                    <a:pt x="1301" y="596"/>
                    <a:pt x="1301" y="596"/>
                    <a:pt x="1301" y="573"/>
                  </a:cubicBezTo>
                  <a:cubicBezTo>
                    <a:pt x="1279" y="245"/>
                    <a:pt x="1006" y="1"/>
                    <a:pt x="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9"/>
            <p:cNvSpPr/>
            <p:nvPr/>
          </p:nvSpPr>
          <p:spPr>
            <a:xfrm flipH="1">
              <a:off x="4441750" y="2820100"/>
              <a:ext cx="67950" cy="18650"/>
            </a:xfrm>
            <a:custGeom>
              <a:avLst/>
              <a:gdLst/>
              <a:ahLst/>
              <a:cxnLst/>
              <a:rect l="l" t="t" r="r" b="b"/>
              <a:pathLst>
                <a:path w="2718" h="746" extrusionOk="0">
                  <a:moveTo>
                    <a:pt x="1416" y="1"/>
                  </a:moveTo>
                  <a:cubicBezTo>
                    <a:pt x="1028" y="1"/>
                    <a:pt x="663" y="92"/>
                    <a:pt x="366" y="298"/>
                  </a:cubicBezTo>
                  <a:cubicBezTo>
                    <a:pt x="138" y="457"/>
                    <a:pt x="1" y="572"/>
                    <a:pt x="69" y="640"/>
                  </a:cubicBezTo>
                  <a:cubicBezTo>
                    <a:pt x="81" y="651"/>
                    <a:pt x="99" y="656"/>
                    <a:pt x="123" y="656"/>
                  </a:cubicBezTo>
                  <a:cubicBezTo>
                    <a:pt x="295" y="656"/>
                    <a:pt x="774" y="412"/>
                    <a:pt x="1393" y="412"/>
                  </a:cubicBezTo>
                  <a:cubicBezTo>
                    <a:pt x="2026" y="432"/>
                    <a:pt x="2477" y="745"/>
                    <a:pt x="2630" y="745"/>
                  </a:cubicBezTo>
                  <a:cubicBezTo>
                    <a:pt x="2648" y="745"/>
                    <a:pt x="2662" y="741"/>
                    <a:pt x="2671" y="731"/>
                  </a:cubicBezTo>
                  <a:cubicBezTo>
                    <a:pt x="2717" y="686"/>
                    <a:pt x="2649" y="549"/>
                    <a:pt x="2420" y="366"/>
                  </a:cubicBezTo>
                  <a:cubicBezTo>
                    <a:pt x="2146" y="138"/>
                    <a:pt x="1781" y="24"/>
                    <a:pt x="1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9"/>
            <p:cNvSpPr/>
            <p:nvPr/>
          </p:nvSpPr>
          <p:spPr>
            <a:xfrm flipH="1">
              <a:off x="4626650" y="2852025"/>
              <a:ext cx="33125" cy="31450"/>
            </a:xfrm>
            <a:custGeom>
              <a:avLst/>
              <a:gdLst/>
              <a:ahLst/>
              <a:cxnLst/>
              <a:rect l="l" t="t" r="r" b="b"/>
              <a:pathLst>
                <a:path w="1325" h="1258" extrusionOk="0">
                  <a:moveTo>
                    <a:pt x="706" y="1"/>
                  </a:moveTo>
                  <a:cubicBezTo>
                    <a:pt x="692" y="1"/>
                    <a:pt x="677" y="1"/>
                    <a:pt x="663" y="2"/>
                  </a:cubicBezTo>
                  <a:cubicBezTo>
                    <a:pt x="297" y="2"/>
                    <a:pt x="1" y="276"/>
                    <a:pt x="1" y="641"/>
                  </a:cubicBezTo>
                  <a:cubicBezTo>
                    <a:pt x="24" y="984"/>
                    <a:pt x="297" y="1258"/>
                    <a:pt x="663" y="1258"/>
                  </a:cubicBezTo>
                  <a:cubicBezTo>
                    <a:pt x="1005" y="1258"/>
                    <a:pt x="1302" y="961"/>
                    <a:pt x="1325" y="596"/>
                  </a:cubicBezTo>
                  <a:cubicBezTo>
                    <a:pt x="1325" y="596"/>
                    <a:pt x="1325" y="596"/>
                    <a:pt x="1302" y="573"/>
                  </a:cubicBezTo>
                  <a:cubicBezTo>
                    <a:pt x="1302" y="245"/>
                    <a:pt x="1030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9"/>
            <p:cNvSpPr/>
            <p:nvPr/>
          </p:nvSpPr>
          <p:spPr>
            <a:xfrm flipH="1">
              <a:off x="4615800" y="2818900"/>
              <a:ext cx="67925" cy="18125"/>
            </a:xfrm>
            <a:custGeom>
              <a:avLst/>
              <a:gdLst/>
              <a:ahLst/>
              <a:cxnLst/>
              <a:rect l="l" t="t" r="r" b="b"/>
              <a:pathLst>
                <a:path w="2717" h="725" extrusionOk="0">
                  <a:moveTo>
                    <a:pt x="1322" y="0"/>
                  </a:moveTo>
                  <a:cubicBezTo>
                    <a:pt x="985" y="0"/>
                    <a:pt x="637" y="110"/>
                    <a:pt x="365" y="277"/>
                  </a:cubicBezTo>
                  <a:cubicBezTo>
                    <a:pt x="137" y="437"/>
                    <a:pt x="0" y="551"/>
                    <a:pt x="69" y="642"/>
                  </a:cubicBezTo>
                  <a:cubicBezTo>
                    <a:pt x="79" y="653"/>
                    <a:pt x="96" y="658"/>
                    <a:pt x="119" y="658"/>
                  </a:cubicBezTo>
                  <a:cubicBezTo>
                    <a:pt x="280" y="658"/>
                    <a:pt x="733" y="413"/>
                    <a:pt x="1324" y="413"/>
                  </a:cubicBezTo>
                  <a:cubicBezTo>
                    <a:pt x="1347" y="413"/>
                    <a:pt x="1370" y="413"/>
                    <a:pt x="1392" y="414"/>
                  </a:cubicBezTo>
                  <a:cubicBezTo>
                    <a:pt x="2026" y="414"/>
                    <a:pt x="2476" y="725"/>
                    <a:pt x="2629" y="725"/>
                  </a:cubicBezTo>
                  <a:cubicBezTo>
                    <a:pt x="2647" y="725"/>
                    <a:pt x="2661" y="720"/>
                    <a:pt x="2671" y="711"/>
                  </a:cubicBezTo>
                  <a:cubicBezTo>
                    <a:pt x="2716" y="688"/>
                    <a:pt x="2648" y="528"/>
                    <a:pt x="2420" y="346"/>
                  </a:cubicBezTo>
                  <a:cubicBezTo>
                    <a:pt x="2146" y="117"/>
                    <a:pt x="1780" y="3"/>
                    <a:pt x="1415" y="3"/>
                  </a:cubicBezTo>
                  <a:cubicBezTo>
                    <a:pt x="1384" y="1"/>
                    <a:pt x="1353" y="0"/>
                    <a:pt x="1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9"/>
            <p:cNvSpPr/>
            <p:nvPr/>
          </p:nvSpPr>
          <p:spPr>
            <a:xfrm flipH="1">
              <a:off x="4510800" y="2822400"/>
              <a:ext cx="51950" cy="149000"/>
            </a:xfrm>
            <a:custGeom>
              <a:avLst/>
              <a:gdLst/>
              <a:ahLst/>
              <a:cxnLst/>
              <a:rect l="l" t="t" r="r" b="b"/>
              <a:pathLst>
                <a:path w="2078" h="5960" extrusionOk="0">
                  <a:moveTo>
                    <a:pt x="71" y="0"/>
                  </a:moveTo>
                  <a:cubicBezTo>
                    <a:pt x="70" y="0"/>
                    <a:pt x="69" y="0"/>
                    <a:pt x="69" y="0"/>
                  </a:cubicBezTo>
                  <a:cubicBezTo>
                    <a:pt x="0" y="23"/>
                    <a:pt x="479" y="1644"/>
                    <a:pt x="1187" y="3629"/>
                  </a:cubicBezTo>
                  <a:cubicBezTo>
                    <a:pt x="1347" y="4109"/>
                    <a:pt x="1507" y="4588"/>
                    <a:pt x="1666" y="5022"/>
                  </a:cubicBezTo>
                  <a:cubicBezTo>
                    <a:pt x="1758" y="5182"/>
                    <a:pt x="1803" y="5364"/>
                    <a:pt x="1780" y="5570"/>
                  </a:cubicBezTo>
                  <a:cubicBezTo>
                    <a:pt x="1758" y="5684"/>
                    <a:pt x="1575" y="5729"/>
                    <a:pt x="1392" y="5729"/>
                  </a:cubicBezTo>
                  <a:cubicBezTo>
                    <a:pt x="1004" y="5729"/>
                    <a:pt x="616" y="5798"/>
                    <a:pt x="251" y="5912"/>
                  </a:cubicBezTo>
                  <a:cubicBezTo>
                    <a:pt x="491" y="5940"/>
                    <a:pt x="731" y="5960"/>
                    <a:pt x="965" y="5960"/>
                  </a:cubicBezTo>
                  <a:cubicBezTo>
                    <a:pt x="1110" y="5960"/>
                    <a:pt x="1253" y="5952"/>
                    <a:pt x="1392" y="5935"/>
                  </a:cubicBezTo>
                  <a:cubicBezTo>
                    <a:pt x="1507" y="5935"/>
                    <a:pt x="1598" y="5912"/>
                    <a:pt x="1712" y="5889"/>
                  </a:cubicBezTo>
                  <a:cubicBezTo>
                    <a:pt x="1849" y="5866"/>
                    <a:pt x="1963" y="5775"/>
                    <a:pt x="2009" y="5638"/>
                  </a:cubicBezTo>
                  <a:cubicBezTo>
                    <a:pt x="2077" y="5410"/>
                    <a:pt x="2054" y="5159"/>
                    <a:pt x="1940" y="4931"/>
                  </a:cubicBezTo>
                  <a:cubicBezTo>
                    <a:pt x="1780" y="4497"/>
                    <a:pt x="1621" y="4017"/>
                    <a:pt x="1461" y="3538"/>
                  </a:cubicBezTo>
                  <a:cubicBezTo>
                    <a:pt x="781" y="1567"/>
                    <a:pt x="169" y="0"/>
                    <a:pt x="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9"/>
            <p:cNvSpPr/>
            <p:nvPr/>
          </p:nvSpPr>
          <p:spPr>
            <a:xfrm flipH="1">
              <a:off x="4550175" y="3129400"/>
              <a:ext cx="170075" cy="81050"/>
            </a:xfrm>
            <a:custGeom>
              <a:avLst/>
              <a:gdLst/>
              <a:ahLst/>
              <a:cxnLst/>
              <a:rect l="l" t="t" r="r" b="b"/>
              <a:pathLst>
                <a:path w="6803" h="3242" extrusionOk="0">
                  <a:moveTo>
                    <a:pt x="0" y="0"/>
                  </a:moveTo>
                  <a:cubicBezTo>
                    <a:pt x="0" y="0"/>
                    <a:pt x="1413" y="3242"/>
                    <a:pt x="6024" y="3242"/>
                  </a:cubicBezTo>
                  <a:cubicBezTo>
                    <a:pt x="6245" y="3242"/>
                    <a:pt x="6474" y="3234"/>
                    <a:pt x="6711" y="3219"/>
                  </a:cubicBezTo>
                  <a:lnTo>
                    <a:pt x="6802" y="2009"/>
                  </a:lnTo>
                  <a:cubicBezTo>
                    <a:pt x="4406" y="1986"/>
                    <a:pt x="2032" y="1278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9"/>
            <p:cNvSpPr/>
            <p:nvPr/>
          </p:nvSpPr>
          <p:spPr>
            <a:xfrm flipH="1">
              <a:off x="4563300" y="2999700"/>
              <a:ext cx="56525" cy="38950"/>
            </a:xfrm>
            <a:custGeom>
              <a:avLst/>
              <a:gdLst/>
              <a:ahLst/>
              <a:cxnLst/>
              <a:rect l="l" t="t" r="r" b="b"/>
              <a:pathLst>
                <a:path w="2261" h="1558" extrusionOk="0">
                  <a:moveTo>
                    <a:pt x="1182" y="0"/>
                  </a:moveTo>
                  <a:cubicBezTo>
                    <a:pt x="1138" y="0"/>
                    <a:pt x="1094" y="2"/>
                    <a:pt x="1050" y="7"/>
                  </a:cubicBezTo>
                  <a:cubicBezTo>
                    <a:pt x="731" y="30"/>
                    <a:pt x="434" y="167"/>
                    <a:pt x="229" y="418"/>
                  </a:cubicBezTo>
                  <a:cubicBezTo>
                    <a:pt x="46" y="646"/>
                    <a:pt x="1" y="988"/>
                    <a:pt x="160" y="1262"/>
                  </a:cubicBezTo>
                  <a:cubicBezTo>
                    <a:pt x="328" y="1447"/>
                    <a:pt x="571" y="1558"/>
                    <a:pt x="814" y="1558"/>
                  </a:cubicBezTo>
                  <a:cubicBezTo>
                    <a:pt x="901" y="1558"/>
                    <a:pt x="989" y="1543"/>
                    <a:pt x="1073" y="1513"/>
                  </a:cubicBezTo>
                  <a:cubicBezTo>
                    <a:pt x="1416" y="1399"/>
                    <a:pt x="1735" y="1239"/>
                    <a:pt x="2009" y="1011"/>
                  </a:cubicBezTo>
                  <a:cubicBezTo>
                    <a:pt x="2078" y="943"/>
                    <a:pt x="2146" y="874"/>
                    <a:pt x="2215" y="806"/>
                  </a:cubicBezTo>
                  <a:cubicBezTo>
                    <a:pt x="2260" y="714"/>
                    <a:pt x="2260" y="623"/>
                    <a:pt x="2215" y="532"/>
                  </a:cubicBezTo>
                  <a:lnTo>
                    <a:pt x="2192" y="509"/>
                  </a:lnTo>
                  <a:cubicBezTo>
                    <a:pt x="1946" y="181"/>
                    <a:pt x="1570" y="0"/>
                    <a:pt x="1182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9"/>
            <p:cNvSpPr/>
            <p:nvPr/>
          </p:nvSpPr>
          <p:spPr>
            <a:xfrm flipH="1">
              <a:off x="4553600" y="2980975"/>
              <a:ext cx="58775" cy="52000"/>
            </a:xfrm>
            <a:custGeom>
              <a:avLst/>
              <a:gdLst/>
              <a:ahLst/>
              <a:cxnLst/>
              <a:rect l="l" t="t" r="r" b="b"/>
              <a:pathLst>
                <a:path w="2351" h="2080" extrusionOk="0">
                  <a:moveTo>
                    <a:pt x="147" y="1"/>
                  </a:moveTo>
                  <a:cubicBezTo>
                    <a:pt x="81" y="1"/>
                    <a:pt x="1" y="182"/>
                    <a:pt x="22" y="505"/>
                  </a:cubicBezTo>
                  <a:cubicBezTo>
                    <a:pt x="68" y="916"/>
                    <a:pt x="273" y="1327"/>
                    <a:pt x="593" y="1600"/>
                  </a:cubicBezTo>
                  <a:cubicBezTo>
                    <a:pt x="935" y="1897"/>
                    <a:pt x="1369" y="2080"/>
                    <a:pt x="1825" y="2080"/>
                  </a:cubicBezTo>
                  <a:cubicBezTo>
                    <a:pt x="2168" y="2080"/>
                    <a:pt x="2350" y="1988"/>
                    <a:pt x="2350" y="1920"/>
                  </a:cubicBezTo>
                  <a:cubicBezTo>
                    <a:pt x="2350" y="1829"/>
                    <a:pt x="1529" y="1897"/>
                    <a:pt x="889" y="1327"/>
                  </a:cubicBezTo>
                  <a:cubicBezTo>
                    <a:pt x="250" y="756"/>
                    <a:pt x="273" y="3"/>
                    <a:pt x="159" y="3"/>
                  </a:cubicBezTo>
                  <a:cubicBezTo>
                    <a:pt x="155" y="1"/>
                    <a:pt x="151" y="1"/>
                    <a:pt x="1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9"/>
            <p:cNvSpPr/>
            <p:nvPr/>
          </p:nvSpPr>
          <p:spPr>
            <a:xfrm flipH="1">
              <a:off x="4610675" y="2771250"/>
              <a:ext cx="82750" cy="22750"/>
            </a:xfrm>
            <a:custGeom>
              <a:avLst/>
              <a:gdLst/>
              <a:ahLst/>
              <a:cxnLst/>
              <a:rect l="l" t="t" r="r" b="b"/>
              <a:pathLst>
                <a:path w="3310" h="910" extrusionOk="0">
                  <a:moveTo>
                    <a:pt x="1875" y="1"/>
                  </a:moveTo>
                  <a:cubicBezTo>
                    <a:pt x="1789" y="1"/>
                    <a:pt x="1705" y="5"/>
                    <a:pt x="1621" y="15"/>
                  </a:cubicBezTo>
                  <a:cubicBezTo>
                    <a:pt x="1187" y="38"/>
                    <a:pt x="776" y="175"/>
                    <a:pt x="411" y="403"/>
                  </a:cubicBezTo>
                  <a:cubicBezTo>
                    <a:pt x="137" y="585"/>
                    <a:pt x="0" y="745"/>
                    <a:pt x="46" y="837"/>
                  </a:cubicBezTo>
                  <a:cubicBezTo>
                    <a:pt x="72" y="889"/>
                    <a:pt x="150" y="910"/>
                    <a:pt x="268" y="910"/>
                  </a:cubicBezTo>
                  <a:cubicBezTo>
                    <a:pt x="556" y="910"/>
                    <a:pt x="1083" y="787"/>
                    <a:pt x="1666" y="722"/>
                  </a:cubicBezTo>
                  <a:cubicBezTo>
                    <a:pt x="2511" y="654"/>
                    <a:pt x="3218" y="768"/>
                    <a:pt x="3287" y="563"/>
                  </a:cubicBezTo>
                  <a:cubicBezTo>
                    <a:pt x="3310" y="471"/>
                    <a:pt x="3173" y="312"/>
                    <a:pt x="2853" y="197"/>
                  </a:cubicBezTo>
                  <a:cubicBezTo>
                    <a:pt x="2544" y="70"/>
                    <a:pt x="2207" y="1"/>
                    <a:pt x="18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9"/>
            <p:cNvSpPr/>
            <p:nvPr/>
          </p:nvSpPr>
          <p:spPr>
            <a:xfrm flipH="1">
              <a:off x="4440625" y="2783150"/>
              <a:ext cx="75925" cy="20925"/>
            </a:xfrm>
            <a:custGeom>
              <a:avLst/>
              <a:gdLst/>
              <a:ahLst/>
              <a:cxnLst/>
              <a:rect l="l" t="t" r="r" b="b"/>
              <a:pathLst>
                <a:path w="3037" h="837" extrusionOk="0">
                  <a:moveTo>
                    <a:pt x="1437" y="1"/>
                  </a:moveTo>
                  <a:cubicBezTo>
                    <a:pt x="1072" y="1"/>
                    <a:pt x="705" y="82"/>
                    <a:pt x="366" y="246"/>
                  </a:cubicBezTo>
                  <a:cubicBezTo>
                    <a:pt x="92" y="383"/>
                    <a:pt x="1" y="543"/>
                    <a:pt x="47" y="634"/>
                  </a:cubicBezTo>
                  <a:cubicBezTo>
                    <a:pt x="115" y="714"/>
                    <a:pt x="309" y="731"/>
                    <a:pt x="572" y="731"/>
                  </a:cubicBezTo>
                  <a:cubicBezTo>
                    <a:pt x="768" y="731"/>
                    <a:pt x="1004" y="722"/>
                    <a:pt x="1254" y="722"/>
                  </a:cubicBezTo>
                  <a:cubicBezTo>
                    <a:pt x="1337" y="722"/>
                    <a:pt x="1422" y="723"/>
                    <a:pt x="1507" y="726"/>
                  </a:cubicBezTo>
                  <a:cubicBezTo>
                    <a:pt x="2004" y="742"/>
                    <a:pt x="2444" y="836"/>
                    <a:pt x="2717" y="836"/>
                  </a:cubicBezTo>
                  <a:cubicBezTo>
                    <a:pt x="2834" y="836"/>
                    <a:pt x="2920" y="819"/>
                    <a:pt x="2968" y="771"/>
                  </a:cubicBezTo>
                  <a:cubicBezTo>
                    <a:pt x="3037" y="703"/>
                    <a:pt x="2968" y="543"/>
                    <a:pt x="2717" y="361"/>
                  </a:cubicBezTo>
                  <a:cubicBezTo>
                    <a:pt x="2328" y="122"/>
                    <a:pt x="1884" y="1"/>
                    <a:pt x="1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9"/>
            <p:cNvSpPr/>
            <p:nvPr/>
          </p:nvSpPr>
          <p:spPr>
            <a:xfrm flipH="1">
              <a:off x="4588975" y="2581975"/>
              <a:ext cx="260825" cy="500075"/>
            </a:xfrm>
            <a:custGeom>
              <a:avLst/>
              <a:gdLst/>
              <a:ahLst/>
              <a:cxnLst/>
              <a:rect l="l" t="t" r="r" b="b"/>
              <a:pathLst>
                <a:path w="10433" h="20003" extrusionOk="0">
                  <a:moveTo>
                    <a:pt x="5647" y="1"/>
                  </a:moveTo>
                  <a:cubicBezTo>
                    <a:pt x="4500" y="1"/>
                    <a:pt x="3375" y="298"/>
                    <a:pt x="2512" y="1012"/>
                  </a:cubicBezTo>
                  <a:cubicBezTo>
                    <a:pt x="1051" y="2245"/>
                    <a:pt x="640" y="4299"/>
                    <a:pt x="457" y="6193"/>
                  </a:cubicBezTo>
                  <a:cubicBezTo>
                    <a:pt x="1" y="10576"/>
                    <a:pt x="24" y="15004"/>
                    <a:pt x="572" y="19386"/>
                  </a:cubicBezTo>
                  <a:lnTo>
                    <a:pt x="1667" y="20003"/>
                  </a:lnTo>
                  <a:cubicBezTo>
                    <a:pt x="3402" y="19386"/>
                    <a:pt x="4155" y="18702"/>
                    <a:pt x="4749" y="16944"/>
                  </a:cubicBezTo>
                  <a:cubicBezTo>
                    <a:pt x="5342" y="15187"/>
                    <a:pt x="5365" y="13315"/>
                    <a:pt x="5319" y="11466"/>
                  </a:cubicBezTo>
                  <a:cubicBezTo>
                    <a:pt x="5296" y="10416"/>
                    <a:pt x="5251" y="9298"/>
                    <a:pt x="5730" y="8362"/>
                  </a:cubicBezTo>
                  <a:cubicBezTo>
                    <a:pt x="6301" y="7266"/>
                    <a:pt x="7442" y="6627"/>
                    <a:pt x="8446" y="5897"/>
                  </a:cubicBezTo>
                  <a:cubicBezTo>
                    <a:pt x="9451" y="5166"/>
                    <a:pt x="10432" y="4139"/>
                    <a:pt x="10341" y="2907"/>
                  </a:cubicBezTo>
                  <a:cubicBezTo>
                    <a:pt x="10249" y="1514"/>
                    <a:pt x="8834" y="601"/>
                    <a:pt x="7465" y="236"/>
                  </a:cubicBezTo>
                  <a:cubicBezTo>
                    <a:pt x="6877" y="85"/>
                    <a:pt x="6259" y="1"/>
                    <a:pt x="5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9"/>
            <p:cNvSpPr/>
            <p:nvPr/>
          </p:nvSpPr>
          <p:spPr>
            <a:xfrm flipH="1">
              <a:off x="4731650" y="2712825"/>
              <a:ext cx="2300" cy="98750"/>
            </a:xfrm>
            <a:custGeom>
              <a:avLst/>
              <a:gdLst/>
              <a:ahLst/>
              <a:cxnLst/>
              <a:rect l="l" t="t" r="r" b="b"/>
              <a:pathLst>
                <a:path w="92" h="3950" extrusionOk="0">
                  <a:moveTo>
                    <a:pt x="46" y="1"/>
                  </a:moveTo>
                  <a:cubicBezTo>
                    <a:pt x="23" y="1"/>
                    <a:pt x="0" y="891"/>
                    <a:pt x="0" y="1987"/>
                  </a:cubicBezTo>
                  <a:cubicBezTo>
                    <a:pt x="0" y="3082"/>
                    <a:pt x="23" y="3950"/>
                    <a:pt x="46" y="3950"/>
                  </a:cubicBezTo>
                  <a:cubicBezTo>
                    <a:pt x="92" y="3950"/>
                    <a:pt x="92" y="3082"/>
                    <a:pt x="92" y="1987"/>
                  </a:cubicBezTo>
                  <a:cubicBezTo>
                    <a:pt x="92" y="891"/>
                    <a:pt x="69" y="1"/>
                    <a:pt x="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9"/>
            <p:cNvSpPr/>
            <p:nvPr/>
          </p:nvSpPr>
          <p:spPr>
            <a:xfrm flipH="1">
              <a:off x="4864600" y="2817825"/>
              <a:ext cx="57650" cy="223150"/>
            </a:xfrm>
            <a:custGeom>
              <a:avLst/>
              <a:gdLst/>
              <a:ahLst/>
              <a:cxnLst/>
              <a:rect l="l" t="t" r="r" b="b"/>
              <a:pathLst>
                <a:path w="2306" h="8926" extrusionOk="0">
                  <a:moveTo>
                    <a:pt x="1963" y="1"/>
                  </a:moveTo>
                  <a:cubicBezTo>
                    <a:pt x="1461" y="1005"/>
                    <a:pt x="1004" y="2032"/>
                    <a:pt x="594" y="3059"/>
                  </a:cubicBezTo>
                  <a:cubicBezTo>
                    <a:pt x="206" y="3904"/>
                    <a:pt x="0" y="4794"/>
                    <a:pt x="0" y="5707"/>
                  </a:cubicBezTo>
                  <a:cubicBezTo>
                    <a:pt x="69" y="7145"/>
                    <a:pt x="959" y="8400"/>
                    <a:pt x="2305" y="8925"/>
                  </a:cubicBezTo>
                  <a:lnTo>
                    <a:pt x="1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9"/>
            <p:cNvSpPr/>
            <p:nvPr/>
          </p:nvSpPr>
          <p:spPr>
            <a:xfrm flipH="1">
              <a:off x="4313375" y="2647775"/>
              <a:ext cx="121000" cy="358375"/>
            </a:xfrm>
            <a:custGeom>
              <a:avLst/>
              <a:gdLst/>
              <a:ahLst/>
              <a:cxnLst/>
              <a:rect l="l" t="t" r="r" b="b"/>
              <a:pathLst>
                <a:path w="4840" h="14335" extrusionOk="0">
                  <a:moveTo>
                    <a:pt x="1" y="1"/>
                  </a:moveTo>
                  <a:cubicBezTo>
                    <a:pt x="1" y="46"/>
                    <a:pt x="1" y="115"/>
                    <a:pt x="24" y="160"/>
                  </a:cubicBezTo>
                  <a:cubicBezTo>
                    <a:pt x="46" y="343"/>
                    <a:pt x="69" y="503"/>
                    <a:pt x="115" y="663"/>
                  </a:cubicBezTo>
                  <a:cubicBezTo>
                    <a:pt x="297" y="1256"/>
                    <a:pt x="549" y="1827"/>
                    <a:pt x="891" y="2352"/>
                  </a:cubicBezTo>
                  <a:cubicBezTo>
                    <a:pt x="1416" y="3105"/>
                    <a:pt x="1964" y="3835"/>
                    <a:pt x="2534" y="4520"/>
                  </a:cubicBezTo>
                  <a:cubicBezTo>
                    <a:pt x="3265" y="5365"/>
                    <a:pt x="3835" y="6323"/>
                    <a:pt x="4246" y="7350"/>
                  </a:cubicBezTo>
                  <a:cubicBezTo>
                    <a:pt x="4611" y="8378"/>
                    <a:pt x="4657" y="9519"/>
                    <a:pt x="4360" y="10592"/>
                  </a:cubicBezTo>
                  <a:cubicBezTo>
                    <a:pt x="4132" y="11459"/>
                    <a:pt x="3698" y="12258"/>
                    <a:pt x="3082" y="12897"/>
                  </a:cubicBezTo>
                  <a:cubicBezTo>
                    <a:pt x="2648" y="13353"/>
                    <a:pt x="2169" y="13719"/>
                    <a:pt x="1644" y="14015"/>
                  </a:cubicBezTo>
                  <a:cubicBezTo>
                    <a:pt x="1256" y="14244"/>
                    <a:pt x="1051" y="14335"/>
                    <a:pt x="1051" y="14335"/>
                  </a:cubicBezTo>
                  <a:cubicBezTo>
                    <a:pt x="1051" y="14335"/>
                    <a:pt x="1096" y="14335"/>
                    <a:pt x="1210" y="14312"/>
                  </a:cubicBezTo>
                  <a:cubicBezTo>
                    <a:pt x="1370" y="14244"/>
                    <a:pt x="1530" y="14175"/>
                    <a:pt x="1667" y="14107"/>
                  </a:cubicBezTo>
                  <a:cubicBezTo>
                    <a:pt x="3082" y="13422"/>
                    <a:pt x="4109" y="12144"/>
                    <a:pt x="4543" y="10637"/>
                  </a:cubicBezTo>
                  <a:cubicBezTo>
                    <a:pt x="4840" y="9542"/>
                    <a:pt x="4817" y="8378"/>
                    <a:pt x="4452" y="7305"/>
                  </a:cubicBezTo>
                  <a:cubicBezTo>
                    <a:pt x="4018" y="6255"/>
                    <a:pt x="3425" y="5273"/>
                    <a:pt x="2694" y="4429"/>
                  </a:cubicBezTo>
                  <a:cubicBezTo>
                    <a:pt x="2032" y="3630"/>
                    <a:pt x="1439" y="2922"/>
                    <a:pt x="1005" y="2283"/>
                  </a:cubicBezTo>
                  <a:cubicBezTo>
                    <a:pt x="549" y="1576"/>
                    <a:pt x="206" y="80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9"/>
            <p:cNvSpPr/>
            <p:nvPr/>
          </p:nvSpPr>
          <p:spPr>
            <a:xfrm flipH="1">
              <a:off x="4594125" y="2652925"/>
              <a:ext cx="279050" cy="413150"/>
            </a:xfrm>
            <a:custGeom>
              <a:avLst/>
              <a:gdLst/>
              <a:ahLst/>
              <a:cxnLst/>
              <a:rect l="l" t="t" r="r" b="b"/>
              <a:pathLst>
                <a:path w="11162" h="16526" extrusionOk="0">
                  <a:moveTo>
                    <a:pt x="11162" y="0"/>
                  </a:moveTo>
                  <a:lnTo>
                    <a:pt x="11162" y="0"/>
                  </a:lnTo>
                  <a:cubicBezTo>
                    <a:pt x="11070" y="274"/>
                    <a:pt x="10933" y="548"/>
                    <a:pt x="10774" y="799"/>
                  </a:cubicBezTo>
                  <a:cubicBezTo>
                    <a:pt x="10294" y="1438"/>
                    <a:pt x="9655" y="1940"/>
                    <a:pt x="8902" y="2214"/>
                  </a:cubicBezTo>
                  <a:cubicBezTo>
                    <a:pt x="7989" y="2648"/>
                    <a:pt x="6779" y="2808"/>
                    <a:pt x="5478" y="3264"/>
                  </a:cubicBezTo>
                  <a:cubicBezTo>
                    <a:pt x="4816" y="3492"/>
                    <a:pt x="4177" y="3835"/>
                    <a:pt x="3584" y="4246"/>
                  </a:cubicBezTo>
                  <a:cubicBezTo>
                    <a:pt x="1735" y="5592"/>
                    <a:pt x="502" y="7624"/>
                    <a:pt x="183" y="9883"/>
                  </a:cubicBezTo>
                  <a:cubicBezTo>
                    <a:pt x="0" y="11070"/>
                    <a:pt x="69" y="12303"/>
                    <a:pt x="342" y="13467"/>
                  </a:cubicBezTo>
                  <a:cubicBezTo>
                    <a:pt x="525" y="14266"/>
                    <a:pt x="799" y="15042"/>
                    <a:pt x="1187" y="15750"/>
                  </a:cubicBezTo>
                  <a:cubicBezTo>
                    <a:pt x="1324" y="16001"/>
                    <a:pt x="1438" y="16206"/>
                    <a:pt x="1507" y="16320"/>
                  </a:cubicBezTo>
                  <a:cubicBezTo>
                    <a:pt x="1552" y="16389"/>
                    <a:pt x="1598" y="16457"/>
                    <a:pt x="1644" y="16526"/>
                  </a:cubicBezTo>
                  <a:cubicBezTo>
                    <a:pt x="1666" y="16503"/>
                    <a:pt x="1507" y="16229"/>
                    <a:pt x="1210" y="15727"/>
                  </a:cubicBezTo>
                  <a:cubicBezTo>
                    <a:pt x="867" y="14996"/>
                    <a:pt x="616" y="14243"/>
                    <a:pt x="457" y="13444"/>
                  </a:cubicBezTo>
                  <a:cubicBezTo>
                    <a:pt x="183" y="12280"/>
                    <a:pt x="160" y="11093"/>
                    <a:pt x="342" y="9906"/>
                  </a:cubicBezTo>
                  <a:cubicBezTo>
                    <a:pt x="685" y="7715"/>
                    <a:pt x="1872" y="5729"/>
                    <a:pt x="3675" y="4405"/>
                  </a:cubicBezTo>
                  <a:cubicBezTo>
                    <a:pt x="4246" y="3995"/>
                    <a:pt x="4862" y="3675"/>
                    <a:pt x="5501" y="3424"/>
                  </a:cubicBezTo>
                  <a:cubicBezTo>
                    <a:pt x="6756" y="2990"/>
                    <a:pt x="7989" y="2785"/>
                    <a:pt x="8925" y="2351"/>
                  </a:cubicBezTo>
                  <a:cubicBezTo>
                    <a:pt x="9701" y="2054"/>
                    <a:pt x="10363" y="1507"/>
                    <a:pt x="10842" y="845"/>
                  </a:cubicBezTo>
                  <a:cubicBezTo>
                    <a:pt x="10956" y="639"/>
                    <a:pt x="11048" y="434"/>
                    <a:pt x="11116" y="228"/>
                  </a:cubicBezTo>
                  <a:cubicBezTo>
                    <a:pt x="11139" y="160"/>
                    <a:pt x="11162" y="91"/>
                    <a:pt x="111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9"/>
            <p:cNvSpPr/>
            <p:nvPr/>
          </p:nvSpPr>
          <p:spPr>
            <a:xfrm flipH="1">
              <a:off x="4598125" y="2659725"/>
              <a:ext cx="296750" cy="143875"/>
            </a:xfrm>
            <a:custGeom>
              <a:avLst/>
              <a:gdLst/>
              <a:ahLst/>
              <a:cxnLst/>
              <a:rect l="l" t="t" r="r" b="b"/>
              <a:pathLst>
                <a:path w="11870" h="5755" extrusionOk="0">
                  <a:moveTo>
                    <a:pt x="11865" y="0"/>
                  </a:moveTo>
                  <a:cubicBezTo>
                    <a:pt x="11836" y="0"/>
                    <a:pt x="11742" y="176"/>
                    <a:pt x="11505" y="413"/>
                  </a:cubicBezTo>
                  <a:cubicBezTo>
                    <a:pt x="11139" y="755"/>
                    <a:pt x="10706" y="1052"/>
                    <a:pt x="10249" y="1257"/>
                  </a:cubicBezTo>
                  <a:cubicBezTo>
                    <a:pt x="9542" y="1554"/>
                    <a:pt x="8811" y="1737"/>
                    <a:pt x="8081" y="1805"/>
                  </a:cubicBezTo>
                  <a:cubicBezTo>
                    <a:pt x="7236" y="1919"/>
                    <a:pt x="6301" y="1897"/>
                    <a:pt x="5296" y="1942"/>
                  </a:cubicBezTo>
                  <a:cubicBezTo>
                    <a:pt x="4360" y="1965"/>
                    <a:pt x="3425" y="2125"/>
                    <a:pt x="2534" y="2444"/>
                  </a:cubicBezTo>
                  <a:cubicBezTo>
                    <a:pt x="1804" y="2718"/>
                    <a:pt x="1165" y="3175"/>
                    <a:pt x="685" y="3768"/>
                  </a:cubicBezTo>
                  <a:cubicBezTo>
                    <a:pt x="343" y="4179"/>
                    <a:pt x="115" y="4658"/>
                    <a:pt x="24" y="5183"/>
                  </a:cubicBezTo>
                  <a:cubicBezTo>
                    <a:pt x="1" y="5320"/>
                    <a:pt x="1" y="5457"/>
                    <a:pt x="1" y="5594"/>
                  </a:cubicBezTo>
                  <a:lnTo>
                    <a:pt x="1" y="5754"/>
                  </a:lnTo>
                  <a:cubicBezTo>
                    <a:pt x="46" y="5754"/>
                    <a:pt x="24" y="5549"/>
                    <a:pt x="92" y="5183"/>
                  </a:cubicBezTo>
                  <a:cubicBezTo>
                    <a:pt x="206" y="4704"/>
                    <a:pt x="457" y="4248"/>
                    <a:pt x="777" y="3860"/>
                  </a:cubicBezTo>
                  <a:cubicBezTo>
                    <a:pt x="1279" y="3312"/>
                    <a:pt x="1895" y="2878"/>
                    <a:pt x="2603" y="2604"/>
                  </a:cubicBezTo>
                  <a:cubicBezTo>
                    <a:pt x="3470" y="2307"/>
                    <a:pt x="4383" y="2148"/>
                    <a:pt x="5319" y="2148"/>
                  </a:cubicBezTo>
                  <a:cubicBezTo>
                    <a:pt x="6301" y="2102"/>
                    <a:pt x="7236" y="2102"/>
                    <a:pt x="8104" y="1988"/>
                  </a:cubicBezTo>
                  <a:cubicBezTo>
                    <a:pt x="8857" y="1919"/>
                    <a:pt x="9610" y="1691"/>
                    <a:pt x="10295" y="1372"/>
                  </a:cubicBezTo>
                  <a:cubicBezTo>
                    <a:pt x="10774" y="1166"/>
                    <a:pt x="11185" y="847"/>
                    <a:pt x="11550" y="459"/>
                  </a:cubicBezTo>
                  <a:cubicBezTo>
                    <a:pt x="11642" y="367"/>
                    <a:pt x="11733" y="253"/>
                    <a:pt x="11801" y="139"/>
                  </a:cubicBezTo>
                  <a:cubicBezTo>
                    <a:pt x="11824" y="93"/>
                    <a:pt x="11847" y="48"/>
                    <a:pt x="11870" y="2"/>
                  </a:cubicBezTo>
                  <a:cubicBezTo>
                    <a:pt x="11869" y="1"/>
                    <a:pt x="11867" y="0"/>
                    <a:pt x="118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9"/>
            <p:cNvSpPr/>
            <p:nvPr/>
          </p:nvSpPr>
          <p:spPr>
            <a:xfrm flipH="1">
              <a:off x="4486850" y="2547350"/>
              <a:ext cx="108425" cy="109025"/>
            </a:xfrm>
            <a:custGeom>
              <a:avLst/>
              <a:gdLst/>
              <a:ahLst/>
              <a:cxnLst/>
              <a:rect l="l" t="t" r="r" b="b"/>
              <a:pathLst>
                <a:path w="4337" h="4361" extrusionOk="0">
                  <a:moveTo>
                    <a:pt x="4154" y="0"/>
                  </a:moveTo>
                  <a:lnTo>
                    <a:pt x="4154" y="0"/>
                  </a:lnTo>
                  <a:cubicBezTo>
                    <a:pt x="4200" y="320"/>
                    <a:pt x="4200" y="662"/>
                    <a:pt x="4177" y="982"/>
                  </a:cubicBezTo>
                  <a:cubicBezTo>
                    <a:pt x="4040" y="1758"/>
                    <a:pt x="3652" y="2466"/>
                    <a:pt x="3036" y="2991"/>
                  </a:cubicBezTo>
                  <a:cubicBezTo>
                    <a:pt x="2420" y="3470"/>
                    <a:pt x="1712" y="3835"/>
                    <a:pt x="959" y="4063"/>
                  </a:cubicBezTo>
                  <a:cubicBezTo>
                    <a:pt x="616" y="4155"/>
                    <a:pt x="297" y="4246"/>
                    <a:pt x="0" y="4360"/>
                  </a:cubicBezTo>
                  <a:cubicBezTo>
                    <a:pt x="342" y="4360"/>
                    <a:pt x="662" y="4292"/>
                    <a:pt x="982" y="4200"/>
                  </a:cubicBezTo>
                  <a:cubicBezTo>
                    <a:pt x="1780" y="4018"/>
                    <a:pt x="2534" y="3630"/>
                    <a:pt x="3173" y="3105"/>
                  </a:cubicBezTo>
                  <a:cubicBezTo>
                    <a:pt x="3812" y="2580"/>
                    <a:pt x="4200" y="1804"/>
                    <a:pt x="4314" y="982"/>
                  </a:cubicBezTo>
                  <a:cubicBezTo>
                    <a:pt x="4337" y="731"/>
                    <a:pt x="4314" y="480"/>
                    <a:pt x="4246" y="252"/>
                  </a:cubicBezTo>
                  <a:cubicBezTo>
                    <a:pt x="4200" y="69"/>
                    <a:pt x="4154" y="1"/>
                    <a:pt x="4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9"/>
            <p:cNvSpPr/>
            <p:nvPr/>
          </p:nvSpPr>
          <p:spPr>
            <a:xfrm flipH="1">
              <a:off x="4430925" y="2624950"/>
              <a:ext cx="53100" cy="45900"/>
            </a:xfrm>
            <a:custGeom>
              <a:avLst/>
              <a:gdLst/>
              <a:ahLst/>
              <a:cxnLst/>
              <a:rect l="l" t="t" r="r" b="b"/>
              <a:pathLst>
                <a:path w="2124" h="1836" extrusionOk="0">
                  <a:moveTo>
                    <a:pt x="2078" y="1"/>
                  </a:moveTo>
                  <a:cubicBezTo>
                    <a:pt x="2055" y="1"/>
                    <a:pt x="2032" y="160"/>
                    <a:pt x="1918" y="412"/>
                  </a:cubicBezTo>
                  <a:cubicBezTo>
                    <a:pt x="1644" y="1028"/>
                    <a:pt x="1097" y="1507"/>
                    <a:pt x="435" y="1690"/>
                  </a:cubicBezTo>
                  <a:cubicBezTo>
                    <a:pt x="184" y="1758"/>
                    <a:pt x="1" y="1758"/>
                    <a:pt x="1" y="1781"/>
                  </a:cubicBezTo>
                  <a:cubicBezTo>
                    <a:pt x="1" y="1814"/>
                    <a:pt x="99" y="1836"/>
                    <a:pt x="259" y="1836"/>
                  </a:cubicBezTo>
                  <a:cubicBezTo>
                    <a:pt x="317" y="1836"/>
                    <a:pt x="384" y="1833"/>
                    <a:pt x="457" y="1827"/>
                  </a:cubicBezTo>
                  <a:cubicBezTo>
                    <a:pt x="823" y="1758"/>
                    <a:pt x="1165" y="1598"/>
                    <a:pt x="1462" y="1370"/>
                  </a:cubicBezTo>
                  <a:cubicBezTo>
                    <a:pt x="1736" y="1119"/>
                    <a:pt x="1941" y="800"/>
                    <a:pt x="2055" y="457"/>
                  </a:cubicBezTo>
                  <a:cubicBezTo>
                    <a:pt x="2124" y="183"/>
                    <a:pt x="2101" y="1"/>
                    <a:pt x="20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9"/>
            <p:cNvSpPr/>
            <p:nvPr/>
          </p:nvSpPr>
          <p:spPr>
            <a:xfrm flipH="1">
              <a:off x="4478850" y="3266925"/>
              <a:ext cx="405175" cy="241400"/>
            </a:xfrm>
            <a:custGeom>
              <a:avLst/>
              <a:gdLst/>
              <a:ahLst/>
              <a:cxnLst/>
              <a:rect l="l" t="t" r="r" b="b"/>
              <a:pathLst>
                <a:path w="16207" h="9656" extrusionOk="0">
                  <a:moveTo>
                    <a:pt x="13216" y="0"/>
                  </a:moveTo>
                  <a:cubicBezTo>
                    <a:pt x="13216" y="0"/>
                    <a:pt x="13079" y="3492"/>
                    <a:pt x="8583" y="3675"/>
                  </a:cubicBezTo>
                  <a:cubicBezTo>
                    <a:pt x="8446" y="3681"/>
                    <a:pt x="8313" y="3683"/>
                    <a:pt x="8183" y="3683"/>
                  </a:cubicBezTo>
                  <a:cubicBezTo>
                    <a:pt x="4013" y="3683"/>
                    <a:pt x="2854" y="936"/>
                    <a:pt x="2854" y="936"/>
                  </a:cubicBezTo>
                  <a:lnTo>
                    <a:pt x="0" y="6460"/>
                  </a:lnTo>
                  <a:lnTo>
                    <a:pt x="4383" y="9450"/>
                  </a:lnTo>
                  <a:lnTo>
                    <a:pt x="9153" y="9655"/>
                  </a:lnTo>
                  <a:lnTo>
                    <a:pt x="13353" y="9085"/>
                  </a:lnTo>
                  <a:lnTo>
                    <a:pt x="16206" y="3196"/>
                  </a:lnTo>
                  <a:lnTo>
                    <a:pt x="132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9"/>
            <p:cNvSpPr/>
            <p:nvPr/>
          </p:nvSpPr>
          <p:spPr>
            <a:xfrm flipH="1">
              <a:off x="4753325" y="3204725"/>
              <a:ext cx="218575" cy="509600"/>
            </a:xfrm>
            <a:custGeom>
              <a:avLst/>
              <a:gdLst/>
              <a:ahLst/>
              <a:cxnLst/>
              <a:rect l="l" t="t" r="r" b="b"/>
              <a:pathLst>
                <a:path w="8743" h="20384" extrusionOk="0">
                  <a:moveTo>
                    <a:pt x="2534" y="0"/>
                  </a:moveTo>
                  <a:cubicBezTo>
                    <a:pt x="1484" y="1393"/>
                    <a:pt x="731" y="2990"/>
                    <a:pt x="366" y="4679"/>
                  </a:cubicBezTo>
                  <a:cubicBezTo>
                    <a:pt x="0" y="6391"/>
                    <a:pt x="251" y="8172"/>
                    <a:pt x="1096" y="9701"/>
                  </a:cubicBezTo>
                  <a:cubicBezTo>
                    <a:pt x="1667" y="10637"/>
                    <a:pt x="2488" y="11458"/>
                    <a:pt x="2694" y="12531"/>
                  </a:cubicBezTo>
                  <a:cubicBezTo>
                    <a:pt x="2968" y="13787"/>
                    <a:pt x="2306" y="15019"/>
                    <a:pt x="2192" y="16297"/>
                  </a:cubicBezTo>
                  <a:cubicBezTo>
                    <a:pt x="2077" y="17918"/>
                    <a:pt x="2853" y="19493"/>
                    <a:pt x="4223" y="20383"/>
                  </a:cubicBezTo>
                  <a:lnTo>
                    <a:pt x="7647" y="19128"/>
                  </a:lnTo>
                  <a:cubicBezTo>
                    <a:pt x="8012" y="18991"/>
                    <a:pt x="8446" y="18808"/>
                    <a:pt x="8560" y="18420"/>
                  </a:cubicBezTo>
                  <a:cubicBezTo>
                    <a:pt x="8742" y="17895"/>
                    <a:pt x="8263" y="17393"/>
                    <a:pt x="7966" y="16914"/>
                  </a:cubicBezTo>
                  <a:cubicBezTo>
                    <a:pt x="6894" y="15088"/>
                    <a:pt x="8674" y="12737"/>
                    <a:pt x="8080" y="10728"/>
                  </a:cubicBezTo>
                  <a:cubicBezTo>
                    <a:pt x="7829" y="9838"/>
                    <a:pt x="7145" y="9153"/>
                    <a:pt x="6620" y="8377"/>
                  </a:cubicBezTo>
                  <a:cubicBezTo>
                    <a:pt x="5068" y="6095"/>
                    <a:pt x="4931" y="3150"/>
                    <a:pt x="6232" y="708"/>
                  </a:cubicBezTo>
                  <a:lnTo>
                    <a:pt x="2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9"/>
            <p:cNvSpPr/>
            <p:nvPr/>
          </p:nvSpPr>
          <p:spPr>
            <a:xfrm flipH="1">
              <a:off x="4833775" y="3138525"/>
              <a:ext cx="100475" cy="540975"/>
            </a:xfrm>
            <a:custGeom>
              <a:avLst/>
              <a:gdLst/>
              <a:ahLst/>
              <a:cxnLst/>
              <a:rect l="l" t="t" r="r" b="b"/>
              <a:pathLst>
                <a:path w="4019" h="21639" extrusionOk="0">
                  <a:moveTo>
                    <a:pt x="2854" y="0"/>
                  </a:moveTo>
                  <a:lnTo>
                    <a:pt x="2854" y="0"/>
                  </a:lnTo>
                  <a:cubicBezTo>
                    <a:pt x="2763" y="46"/>
                    <a:pt x="2694" y="92"/>
                    <a:pt x="2649" y="137"/>
                  </a:cubicBezTo>
                  <a:cubicBezTo>
                    <a:pt x="2443" y="274"/>
                    <a:pt x="2260" y="434"/>
                    <a:pt x="2101" y="594"/>
                  </a:cubicBezTo>
                  <a:cubicBezTo>
                    <a:pt x="1484" y="1210"/>
                    <a:pt x="982" y="1941"/>
                    <a:pt x="640" y="2739"/>
                  </a:cubicBezTo>
                  <a:cubicBezTo>
                    <a:pt x="138" y="3949"/>
                    <a:pt x="1" y="5273"/>
                    <a:pt x="229" y="6551"/>
                  </a:cubicBezTo>
                  <a:cubicBezTo>
                    <a:pt x="366" y="7305"/>
                    <a:pt x="640" y="8012"/>
                    <a:pt x="1028" y="8674"/>
                  </a:cubicBezTo>
                  <a:cubicBezTo>
                    <a:pt x="1393" y="9382"/>
                    <a:pt x="1850" y="10066"/>
                    <a:pt x="2306" y="10751"/>
                  </a:cubicBezTo>
                  <a:cubicBezTo>
                    <a:pt x="2740" y="11436"/>
                    <a:pt x="3128" y="12143"/>
                    <a:pt x="3425" y="12897"/>
                  </a:cubicBezTo>
                  <a:cubicBezTo>
                    <a:pt x="3698" y="13581"/>
                    <a:pt x="3835" y="14312"/>
                    <a:pt x="3790" y="15065"/>
                  </a:cubicBezTo>
                  <a:cubicBezTo>
                    <a:pt x="3721" y="15727"/>
                    <a:pt x="3539" y="16389"/>
                    <a:pt x="3265" y="17005"/>
                  </a:cubicBezTo>
                  <a:cubicBezTo>
                    <a:pt x="3014" y="17553"/>
                    <a:pt x="2808" y="18124"/>
                    <a:pt x="2671" y="18694"/>
                  </a:cubicBezTo>
                  <a:cubicBezTo>
                    <a:pt x="2443" y="19562"/>
                    <a:pt x="2626" y="20475"/>
                    <a:pt x="3196" y="21182"/>
                  </a:cubicBezTo>
                  <a:cubicBezTo>
                    <a:pt x="3333" y="21365"/>
                    <a:pt x="3539" y="21502"/>
                    <a:pt x="3767" y="21593"/>
                  </a:cubicBezTo>
                  <a:cubicBezTo>
                    <a:pt x="3835" y="21616"/>
                    <a:pt x="3881" y="21616"/>
                    <a:pt x="3950" y="21639"/>
                  </a:cubicBezTo>
                  <a:lnTo>
                    <a:pt x="4018" y="21639"/>
                  </a:lnTo>
                  <a:cubicBezTo>
                    <a:pt x="3721" y="21547"/>
                    <a:pt x="3447" y="21365"/>
                    <a:pt x="3242" y="21137"/>
                  </a:cubicBezTo>
                  <a:cubicBezTo>
                    <a:pt x="2740" y="20452"/>
                    <a:pt x="2580" y="19562"/>
                    <a:pt x="2808" y="18740"/>
                  </a:cubicBezTo>
                  <a:cubicBezTo>
                    <a:pt x="2968" y="18169"/>
                    <a:pt x="3151" y="17599"/>
                    <a:pt x="3402" y="17074"/>
                  </a:cubicBezTo>
                  <a:cubicBezTo>
                    <a:pt x="3698" y="16435"/>
                    <a:pt x="3904" y="15773"/>
                    <a:pt x="3972" y="15088"/>
                  </a:cubicBezTo>
                  <a:cubicBezTo>
                    <a:pt x="4018" y="14312"/>
                    <a:pt x="3881" y="13536"/>
                    <a:pt x="3607" y="12828"/>
                  </a:cubicBezTo>
                  <a:cubicBezTo>
                    <a:pt x="3288" y="12075"/>
                    <a:pt x="2922" y="11345"/>
                    <a:pt x="2466" y="10660"/>
                  </a:cubicBezTo>
                  <a:cubicBezTo>
                    <a:pt x="2009" y="9952"/>
                    <a:pt x="1576" y="9268"/>
                    <a:pt x="1188" y="8583"/>
                  </a:cubicBezTo>
                  <a:cubicBezTo>
                    <a:pt x="823" y="7944"/>
                    <a:pt x="549" y="7236"/>
                    <a:pt x="389" y="6506"/>
                  </a:cubicBezTo>
                  <a:cubicBezTo>
                    <a:pt x="161" y="5250"/>
                    <a:pt x="298" y="3972"/>
                    <a:pt x="777" y="2785"/>
                  </a:cubicBezTo>
                  <a:cubicBezTo>
                    <a:pt x="1096" y="1986"/>
                    <a:pt x="1553" y="1279"/>
                    <a:pt x="2146" y="640"/>
                  </a:cubicBezTo>
                  <a:cubicBezTo>
                    <a:pt x="2375" y="434"/>
                    <a:pt x="2534" y="274"/>
                    <a:pt x="2671" y="183"/>
                  </a:cubicBezTo>
                  <a:cubicBezTo>
                    <a:pt x="2740" y="115"/>
                    <a:pt x="2785" y="69"/>
                    <a:pt x="28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49" name="Google Shape;2949;p39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0" name="Google Shape;2960;p40"/>
          <p:cNvGrpSpPr/>
          <p:nvPr/>
        </p:nvGrpSpPr>
        <p:grpSpPr>
          <a:xfrm>
            <a:off x="1628701" y="1408350"/>
            <a:ext cx="6213299" cy="2922000"/>
            <a:chOff x="1415500" y="1332150"/>
            <a:chExt cx="2662200" cy="2922000"/>
          </a:xfrm>
        </p:grpSpPr>
        <p:sp>
          <p:nvSpPr>
            <p:cNvPr id="2961" name="Google Shape;2961;p40"/>
            <p:cNvSpPr/>
            <p:nvPr/>
          </p:nvSpPr>
          <p:spPr>
            <a:xfrm>
              <a:off x="1415500" y="1773750"/>
              <a:ext cx="2662200" cy="6201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0"/>
            <p:cNvSpPr/>
            <p:nvPr/>
          </p:nvSpPr>
          <p:spPr>
            <a:xfrm>
              <a:off x="1415500" y="2393850"/>
              <a:ext cx="2662200" cy="6201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0"/>
            <p:cNvSpPr/>
            <p:nvPr/>
          </p:nvSpPr>
          <p:spPr>
            <a:xfrm>
              <a:off x="1415500" y="3013950"/>
              <a:ext cx="2662200" cy="6201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0"/>
            <p:cNvSpPr/>
            <p:nvPr/>
          </p:nvSpPr>
          <p:spPr>
            <a:xfrm>
              <a:off x="1415500" y="3634050"/>
              <a:ext cx="2662200" cy="6201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0"/>
            <p:cNvSpPr/>
            <p:nvPr/>
          </p:nvSpPr>
          <p:spPr>
            <a:xfrm>
              <a:off x="1415500" y="1332150"/>
              <a:ext cx="2662200" cy="4416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</p:grpSp>
      <p:sp>
        <p:nvSpPr>
          <p:cNvPr id="2966" name="Google Shape;2966;p40"/>
          <p:cNvSpPr/>
          <p:nvPr/>
        </p:nvSpPr>
        <p:spPr>
          <a:xfrm>
            <a:off x="712450" y="729250"/>
            <a:ext cx="21375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7" name="Google Shape;2967;p40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6213300" cy="56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approach</a:t>
            </a:r>
            <a:endParaRPr dirty="0"/>
          </a:p>
        </p:txBody>
      </p:sp>
      <p:sp>
        <p:nvSpPr>
          <p:cNvPr id="2969" name="Google Shape;2969;p40"/>
          <p:cNvSpPr txBox="1">
            <a:spLocks noGrp="1"/>
          </p:cNvSpPr>
          <p:nvPr>
            <p:ph type="subTitle" idx="2"/>
          </p:nvPr>
        </p:nvSpPr>
        <p:spPr>
          <a:xfrm>
            <a:off x="1795952" y="1849950"/>
            <a:ext cx="6046048" cy="2480400"/>
          </a:xfrm>
          <a:prstGeom prst="rect">
            <a:avLst/>
          </a:prstGeom>
        </p:spPr>
        <p:txBody>
          <a:bodyPr spcFirstLastPara="1" wrap="square" lIns="0" tIns="108000" rIns="0" bIns="0" anchor="ctr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AU" dirty="0"/>
              <a:t>Identify data sources and dependency</a:t>
            </a: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AU" dirty="0"/>
              <a:t>Collect and clean trajectory data</a:t>
            </a: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AU" dirty="0"/>
              <a:t>Applying machine learning algorithms (decision tree, Random forest, </a:t>
            </a:r>
            <a:r>
              <a:rPr lang="en-AU" dirty="0" err="1"/>
              <a:t>XGBoost</a:t>
            </a:r>
            <a:r>
              <a:rPr lang="en-AU" dirty="0"/>
              <a:t>)</a:t>
            </a: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AU" dirty="0"/>
              <a:t>Comparative analysis</a:t>
            </a:r>
            <a:endParaRPr dirty="0"/>
          </a:p>
        </p:txBody>
      </p:sp>
      <p:pic>
        <p:nvPicPr>
          <p:cNvPr id="2972" name="Google Shape;2972;p40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3" name="Google Shape;2973;p40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4" name="Google Shape;2974;p40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5" name="Google Shape;2975;p40"/>
          <p:cNvGrpSpPr/>
          <p:nvPr/>
        </p:nvGrpSpPr>
        <p:grpSpPr>
          <a:xfrm>
            <a:off x="1153173" y="2030191"/>
            <a:ext cx="255921" cy="259618"/>
            <a:chOff x="720602" y="1923738"/>
            <a:chExt cx="432371" cy="438617"/>
          </a:xfrm>
        </p:grpSpPr>
        <p:sp>
          <p:nvSpPr>
            <p:cNvPr id="2976" name="Google Shape;2976;p40"/>
            <p:cNvSpPr/>
            <p:nvPr/>
          </p:nvSpPr>
          <p:spPr>
            <a:xfrm>
              <a:off x="887069" y="1943617"/>
              <a:ext cx="247268" cy="398860"/>
            </a:xfrm>
            <a:custGeom>
              <a:avLst/>
              <a:gdLst/>
              <a:ahLst/>
              <a:cxnLst/>
              <a:rect l="l" t="t" r="r" b="b"/>
              <a:pathLst>
                <a:path w="4988" h="8046" extrusionOk="0">
                  <a:moveTo>
                    <a:pt x="502" y="1"/>
                  </a:moveTo>
                  <a:cubicBezTo>
                    <a:pt x="226" y="1"/>
                    <a:pt x="0" y="351"/>
                    <a:pt x="0" y="778"/>
                  </a:cubicBezTo>
                  <a:lnTo>
                    <a:pt x="0" y="7269"/>
                  </a:lnTo>
                  <a:cubicBezTo>
                    <a:pt x="0" y="7695"/>
                    <a:pt x="226" y="8046"/>
                    <a:pt x="502" y="8046"/>
                  </a:cubicBezTo>
                  <a:lnTo>
                    <a:pt x="4487" y="8046"/>
                  </a:lnTo>
                  <a:cubicBezTo>
                    <a:pt x="4762" y="8046"/>
                    <a:pt x="4988" y="7695"/>
                    <a:pt x="4988" y="7269"/>
                  </a:cubicBezTo>
                  <a:lnTo>
                    <a:pt x="4988" y="778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0"/>
            <p:cNvSpPr/>
            <p:nvPr/>
          </p:nvSpPr>
          <p:spPr>
            <a:xfrm>
              <a:off x="720602" y="1923738"/>
              <a:ext cx="432371" cy="438617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95"/>
                    <a:pt x="7770" y="8071"/>
                    <a:pt x="7544" y="8071"/>
                  </a:cubicBezTo>
                  <a:lnTo>
                    <a:pt x="1178" y="8071"/>
                  </a:lnTo>
                  <a:cubicBezTo>
                    <a:pt x="952" y="8071"/>
                    <a:pt x="777" y="7895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0"/>
            <p:cNvSpPr/>
            <p:nvPr/>
          </p:nvSpPr>
          <p:spPr>
            <a:xfrm>
              <a:off x="794135" y="2052761"/>
              <a:ext cx="285294" cy="180591"/>
            </a:xfrm>
            <a:custGeom>
              <a:avLst/>
              <a:gdLst/>
              <a:ahLst/>
              <a:cxnLst/>
              <a:rect l="l" t="t" r="r" b="b"/>
              <a:pathLst>
                <a:path w="5564" h="3522" extrusionOk="0">
                  <a:moveTo>
                    <a:pt x="5138" y="0"/>
                  </a:moveTo>
                  <a:cubicBezTo>
                    <a:pt x="5038" y="0"/>
                    <a:pt x="4937" y="38"/>
                    <a:pt x="4862" y="113"/>
                  </a:cubicBezTo>
                  <a:lnTo>
                    <a:pt x="2381" y="2569"/>
                  </a:lnTo>
                  <a:lnTo>
                    <a:pt x="702" y="890"/>
                  </a:lnTo>
                  <a:cubicBezTo>
                    <a:pt x="627" y="815"/>
                    <a:pt x="526" y="777"/>
                    <a:pt x="426" y="777"/>
                  </a:cubicBezTo>
                  <a:cubicBezTo>
                    <a:pt x="326" y="777"/>
                    <a:pt x="226" y="815"/>
                    <a:pt x="150" y="890"/>
                  </a:cubicBezTo>
                  <a:cubicBezTo>
                    <a:pt x="0" y="1040"/>
                    <a:pt x="0" y="1291"/>
                    <a:pt x="150" y="1441"/>
                  </a:cubicBezTo>
                  <a:lnTo>
                    <a:pt x="2105" y="3396"/>
                  </a:lnTo>
                  <a:cubicBezTo>
                    <a:pt x="2180" y="3496"/>
                    <a:pt x="2281" y="3521"/>
                    <a:pt x="2381" y="3521"/>
                  </a:cubicBezTo>
                  <a:cubicBezTo>
                    <a:pt x="2481" y="3521"/>
                    <a:pt x="2581" y="3496"/>
                    <a:pt x="2657" y="3396"/>
                  </a:cubicBezTo>
                  <a:lnTo>
                    <a:pt x="5414" y="664"/>
                  </a:lnTo>
                  <a:cubicBezTo>
                    <a:pt x="5564" y="514"/>
                    <a:pt x="5564" y="263"/>
                    <a:pt x="5414" y="113"/>
                  </a:cubicBezTo>
                  <a:cubicBezTo>
                    <a:pt x="5338" y="38"/>
                    <a:pt x="5238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9" name="Google Shape;2979;p40"/>
          <p:cNvGrpSpPr/>
          <p:nvPr/>
        </p:nvGrpSpPr>
        <p:grpSpPr>
          <a:xfrm>
            <a:off x="1153173" y="2650294"/>
            <a:ext cx="255921" cy="259618"/>
            <a:chOff x="720602" y="2481101"/>
            <a:chExt cx="432371" cy="438617"/>
          </a:xfrm>
        </p:grpSpPr>
        <p:sp>
          <p:nvSpPr>
            <p:cNvPr id="2980" name="Google Shape;2980;p40"/>
            <p:cNvSpPr/>
            <p:nvPr/>
          </p:nvSpPr>
          <p:spPr>
            <a:xfrm>
              <a:off x="887069" y="2499741"/>
              <a:ext cx="247268" cy="400100"/>
            </a:xfrm>
            <a:custGeom>
              <a:avLst/>
              <a:gdLst/>
              <a:ahLst/>
              <a:cxnLst/>
              <a:rect l="l" t="t" r="r" b="b"/>
              <a:pathLst>
                <a:path w="4988" h="8071" extrusionOk="0">
                  <a:moveTo>
                    <a:pt x="502" y="1"/>
                  </a:moveTo>
                  <a:cubicBezTo>
                    <a:pt x="226" y="1"/>
                    <a:pt x="0" y="351"/>
                    <a:pt x="0" y="803"/>
                  </a:cubicBezTo>
                  <a:lnTo>
                    <a:pt x="0" y="7294"/>
                  </a:lnTo>
                  <a:cubicBezTo>
                    <a:pt x="0" y="7720"/>
                    <a:pt x="226" y="8071"/>
                    <a:pt x="502" y="8071"/>
                  </a:cubicBezTo>
                  <a:lnTo>
                    <a:pt x="4487" y="8071"/>
                  </a:lnTo>
                  <a:cubicBezTo>
                    <a:pt x="4762" y="8071"/>
                    <a:pt x="4988" y="7720"/>
                    <a:pt x="4988" y="7294"/>
                  </a:cubicBezTo>
                  <a:lnTo>
                    <a:pt x="4988" y="803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0"/>
            <p:cNvSpPr/>
            <p:nvPr/>
          </p:nvSpPr>
          <p:spPr>
            <a:xfrm>
              <a:off x="720602" y="2481101"/>
              <a:ext cx="432371" cy="438617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70"/>
                    <a:pt x="7770" y="8046"/>
                    <a:pt x="7544" y="8046"/>
                  </a:cubicBezTo>
                  <a:lnTo>
                    <a:pt x="1178" y="8046"/>
                  </a:lnTo>
                  <a:cubicBezTo>
                    <a:pt x="952" y="8046"/>
                    <a:pt x="777" y="7870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0"/>
            <p:cNvSpPr/>
            <p:nvPr/>
          </p:nvSpPr>
          <p:spPr>
            <a:xfrm>
              <a:off x="834595" y="2599825"/>
              <a:ext cx="204382" cy="201152"/>
            </a:xfrm>
            <a:custGeom>
              <a:avLst/>
              <a:gdLst/>
              <a:ahLst/>
              <a:cxnLst/>
              <a:rect l="l" t="t" r="r" b="b"/>
              <a:pathLst>
                <a:path w="3986" h="3923" extrusionOk="0">
                  <a:moveTo>
                    <a:pt x="427" y="0"/>
                  </a:moveTo>
                  <a:cubicBezTo>
                    <a:pt x="326" y="0"/>
                    <a:pt x="226" y="38"/>
                    <a:pt x="151" y="113"/>
                  </a:cubicBezTo>
                  <a:cubicBezTo>
                    <a:pt x="1" y="288"/>
                    <a:pt x="1" y="514"/>
                    <a:pt x="151" y="689"/>
                  </a:cubicBezTo>
                  <a:lnTo>
                    <a:pt x="1429" y="1967"/>
                  </a:lnTo>
                  <a:lnTo>
                    <a:pt x="151" y="3246"/>
                  </a:lnTo>
                  <a:cubicBezTo>
                    <a:pt x="1" y="3396"/>
                    <a:pt x="1" y="3647"/>
                    <a:pt x="151" y="3797"/>
                  </a:cubicBezTo>
                  <a:cubicBezTo>
                    <a:pt x="226" y="3897"/>
                    <a:pt x="326" y="3922"/>
                    <a:pt x="427" y="3922"/>
                  </a:cubicBezTo>
                  <a:cubicBezTo>
                    <a:pt x="527" y="3922"/>
                    <a:pt x="627" y="3897"/>
                    <a:pt x="702" y="3797"/>
                  </a:cubicBezTo>
                  <a:lnTo>
                    <a:pt x="1980" y="2519"/>
                  </a:lnTo>
                  <a:lnTo>
                    <a:pt x="3284" y="3797"/>
                  </a:lnTo>
                  <a:cubicBezTo>
                    <a:pt x="3359" y="3897"/>
                    <a:pt x="3459" y="3922"/>
                    <a:pt x="3559" y="3922"/>
                  </a:cubicBezTo>
                  <a:cubicBezTo>
                    <a:pt x="3660" y="3922"/>
                    <a:pt x="3760" y="3897"/>
                    <a:pt x="3835" y="3797"/>
                  </a:cubicBezTo>
                  <a:cubicBezTo>
                    <a:pt x="3986" y="3647"/>
                    <a:pt x="3986" y="3396"/>
                    <a:pt x="3835" y="3246"/>
                  </a:cubicBezTo>
                  <a:lnTo>
                    <a:pt x="2532" y="1967"/>
                  </a:lnTo>
                  <a:lnTo>
                    <a:pt x="3835" y="689"/>
                  </a:lnTo>
                  <a:cubicBezTo>
                    <a:pt x="3986" y="514"/>
                    <a:pt x="3986" y="288"/>
                    <a:pt x="3835" y="113"/>
                  </a:cubicBezTo>
                  <a:cubicBezTo>
                    <a:pt x="3760" y="38"/>
                    <a:pt x="3660" y="0"/>
                    <a:pt x="3559" y="0"/>
                  </a:cubicBezTo>
                  <a:cubicBezTo>
                    <a:pt x="3459" y="0"/>
                    <a:pt x="3359" y="38"/>
                    <a:pt x="3284" y="113"/>
                  </a:cubicBezTo>
                  <a:lnTo>
                    <a:pt x="1980" y="1416"/>
                  </a:lnTo>
                  <a:lnTo>
                    <a:pt x="702" y="113"/>
                  </a:lnTo>
                  <a:cubicBezTo>
                    <a:pt x="627" y="38"/>
                    <a:pt x="527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3" name="Google Shape;2983;p40"/>
          <p:cNvGrpSpPr/>
          <p:nvPr/>
        </p:nvGrpSpPr>
        <p:grpSpPr>
          <a:xfrm>
            <a:off x="1153173" y="3270394"/>
            <a:ext cx="255921" cy="259618"/>
            <a:chOff x="720602" y="2481101"/>
            <a:chExt cx="432371" cy="438617"/>
          </a:xfrm>
        </p:grpSpPr>
        <p:sp>
          <p:nvSpPr>
            <p:cNvPr id="2984" name="Google Shape;2984;p40"/>
            <p:cNvSpPr/>
            <p:nvPr/>
          </p:nvSpPr>
          <p:spPr>
            <a:xfrm>
              <a:off x="887069" y="2499741"/>
              <a:ext cx="247268" cy="400100"/>
            </a:xfrm>
            <a:custGeom>
              <a:avLst/>
              <a:gdLst/>
              <a:ahLst/>
              <a:cxnLst/>
              <a:rect l="l" t="t" r="r" b="b"/>
              <a:pathLst>
                <a:path w="4988" h="8071" extrusionOk="0">
                  <a:moveTo>
                    <a:pt x="502" y="1"/>
                  </a:moveTo>
                  <a:cubicBezTo>
                    <a:pt x="226" y="1"/>
                    <a:pt x="0" y="351"/>
                    <a:pt x="0" y="803"/>
                  </a:cubicBezTo>
                  <a:lnTo>
                    <a:pt x="0" y="7294"/>
                  </a:lnTo>
                  <a:cubicBezTo>
                    <a:pt x="0" y="7720"/>
                    <a:pt x="226" y="8071"/>
                    <a:pt x="502" y="8071"/>
                  </a:cubicBezTo>
                  <a:lnTo>
                    <a:pt x="4487" y="8071"/>
                  </a:lnTo>
                  <a:cubicBezTo>
                    <a:pt x="4762" y="8071"/>
                    <a:pt x="4988" y="7720"/>
                    <a:pt x="4988" y="7294"/>
                  </a:cubicBezTo>
                  <a:lnTo>
                    <a:pt x="4988" y="803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0"/>
            <p:cNvSpPr/>
            <p:nvPr/>
          </p:nvSpPr>
          <p:spPr>
            <a:xfrm>
              <a:off x="720602" y="2481101"/>
              <a:ext cx="432371" cy="438617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70"/>
                    <a:pt x="7770" y="8046"/>
                    <a:pt x="7544" y="8046"/>
                  </a:cubicBezTo>
                  <a:lnTo>
                    <a:pt x="1178" y="8046"/>
                  </a:lnTo>
                  <a:cubicBezTo>
                    <a:pt x="952" y="8046"/>
                    <a:pt x="777" y="7870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0"/>
            <p:cNvSpPr/>
            <p:nvPr/>
          </p:nvSpPr>
          <p:spPr>
            <a:xfrm>
              <a:off x="834595" y="2599825"/>
              <a:ext cx="204382" cy="201152"/>
            </a:xfrm>
            <a:custGeom>
              <a:avLst/>
              <a:gdLst/>
              <a:ahLst/>
              <a:cxnLst/>
              <a:rect l="l" t="t" r="r" b="b"/>
              <a:pathLst>
                <a:path w="3986" h="3923" extrusionOk="0">
                  <a:moveTo>
                    <a:pt x="427" y="0"/>
                  </a:moveTo>
                  <a:cubicBezTo>
                    <a:pt x="326" y="0"/>
                    <a:pt x="226" y="38"/>
                    <a:pt x="151" y="113"/>
                  </a:cubicBezTo>
                  <a:cubicBezTo>
                    <a:pt x="1" y="288"/>
                    <a:pt x="1" y="514"/>
                    <a:pt x="151" y="689"/>
                  </a:cubicBezTo>
                  <a:lnTo>
                    <a:pt x="1429" y="1967"/>
                  </a:lnTo>
                  <a:lnTo>
                    <a:pt x="151" y="3246"/>
                  </a:lnTo>
                  <a:cubicBezTo>
                    <a:pt x="1" y="3396"/>
                    <a:pt x="1" y="3647"/>
                    <a:pt x="151" y="3797"/>
                  </a:cubicBezTo>
                  <a:cubicBezTo>
                    <a:pt x="226" y="3897"/>
                    <a:pt x="326" y="3922"/>
                    <a:pt x="427" y="3922"/>
                  </a:cubicBezTo>
                  <a:cubicBezTo>
                    <a:pt x="527" y="3922"/>
                    <a:pt x="627" y="3897"/>
                    <a:pt x="702" y="3797"/>
                  </a:cubicBezTo>
                  <a:lnTo>
                    <a:pt x="1980" y="2519"/>
                  </a:lnTo>
                  <a:lnTo>
                    <a:pt x="3284" y="3797"/>
                  </a:lnTo>
                  <a:cubicBezTo>
                    <a:pt x="3359" y="3897"/>
                    <a:pt x="3459" y="3922"/>
                    <a:pt x="3559" y="3922"/>
                  </a:cubicBezTo>
                  <a:cubicBezTo>
                    <a:pt x="3660" y="3922"/>
                    <a:pt x="3760" y="3897"/>
                    <a:pt x="3835" y="3797"/>
                  </a:cubicBezTo>
                  <a:cubicBezTo>
                    <a:pt x="3986" y="3647"/>
                    <a:pt x="3986" y="3396"/>
                    <a:pt x="3835" y="3246"/>
                  </a:cubicBezTo>
                  <a:lnTo>
                    <a:pt x="2532" y="1967"/>
                  </a:lnTo>
                  <a:lnTo>
                    <a:pt x="3835" y="689"/>
                  </a:lnTo>
                  <a:cubicBezTo>
                    <a:pt x="3986" y="514"/>
                    <a:pt x="3986" y="288"/>
                    <a:pt x="3835" y="113"/>
                  </a:cubicBezTo>
                  <a:cubicBezTo>
                    <a:pt x="3760" y="38"/>
                    <a:pt x="3660" y="0"/>
                    <a:pt x="3559" y="0"/>
                  </a:cubicBezTo>
                  <a:cubicBezTo>
                    <a:pt x="3459" y="0"/>
                    <a:pt x="3359" y="38"/>
                    <a:pt x="3284" y="113"/>
                  </a:cubicBezTo>
                  <a:lnTo>
                    <a:pt x="1980" y="1416"/>
                  </a:lnTo>
                  <a:lnTo>
                    <a:pt x="702" y="113"/>
                  </a:lnTo>
                  <a:cubicBezTo>
                    <a:pt x="627" y="38"/>
                    <a:pt x="527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7" name="Google Shape;2987;p40"/>
          <p:cNvGrpSpPr/>
          <p:nvPr/>
        </p:nvGrpSpPr>
        <p:grpSpPr>
          <a:xfrm>
            <a:off x="1153173" y="3890491"/>
            <a:ext cx="255921" cy="259618"/>
            <a:chOff x="720602" y="1923738"/>
            <a:chExt cx="432371" cy="438617"/>
          </a:xfrm>
        </p:grpSpPr>
        <p:sp>
          <p:nvSpPr>
            <p:cNvPr id="2988" name="Google Shape;2988;p40"/>
            <p:cNvSpPr/>
            <p:nvPr/>
          </p:nvSpPr>
          <p:spPr>
            <a:xfrm>
              <a:off x="887069" y="1943617"/>
              <a:ext cx="247268" cy="398860"/>
            </a:xfrm>
            <a:custGeom>
              <a:avLst/>
              <a:gdLst/>
              <a:ahLst/>
              <a:cxnLst/>
              <a:rect l="l" t="t" r="r" b="b"/>
              <a:pathLst>
                <a:path w="4988" h="8046" extrusionOk="0">
                  <a:moveTo>
                    <a:pt x="502" y="1"/>
                  </a:moveTo>
                  <a:cubicBezTo>
                    <a:pt x="226" y="1"/>
                    <a:pt x="0" y="351"/>
                    <a:pt x="0" y="778"/>
                  </a:cubicBezTo>
                  <a:lnTo>
                    <a:pt x="0" y="7269"/>
                  </a:lnTo>
                  <a:cubicBezTo>
                    <a:pt x="0" y="7695"/>
                    <a:pt x="226" y="8046"/>
                    <a:pt x="502" y="8046"/>
                  </a:cubicBezTo>
                  <a:lnTo>
                    <a:pt x="4487" y="8046"/>
                  </a:lnTo>
                  <a:cubicBezTo>
                    <a:pt x="4762" y="8046"/>
                    <a:pt x="4988" y="7695"/>
                    <a:pt x="4988" y="7269"/>
                  </a:cubicBezTo>
                  <a:lnTo>
                    <a:pt x="4988" y="778"/>
                  </a:lnTo>
                  <a:cubicBezTo>
                    <a:pt x="4988" y="351"/>
                    <a:pt x="4762" y="1"/>
                    <a:pt x="44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0"/>
            <p:cNvSpPr/>
            <p:nvPr/>
          </p:nvSpPr>
          <p:spPr>
            <a:xfrm>
              <a:off x="720602" y="1923738"/>
              <a:ext cx="432371" cy="438617"/>
            </a:xfrm>
            <a:custGeom>
              <a:avLst/>
              <a:gdLst/>
              <a:ahLst/>
              <a:cxnLst/>
              <a:rect l="l" t="t" r="r" b="b"/>
              <a:pathLst>
                <a:path w="8722" h="8848" extrusionOk="0">
                  <a:moveTo>
                    <a:pt x="7544" y="778"/>
                  </a:moveTo>
                  <a:cubicBezTo>
                    <a:pt x="7770" y="778"/>
                    <a:pt x="7945" y="953"/>
                    <a:pt x="7945" y="1179"/>
                  </a:cubicBezTo>
                  <a:lnTo>
                    <a:pt x="7945" y="7670"/>
                  </a:lnTo>
                  <a:cubicBezTo>
                    <a:pt x="7945" y="7895"/>
                    <a:pt x="7770" y="8071"/>
                    <a:pt x="7544" y="8071"/>
                  </a:cubicBezTo>
                  <a:lnTo>
                    <a:pt x="1178" y="8071"/>
                  </a:lnTo>
                  <a:cubicBezTo>
                    <a:pt x="952" y="8071"/>
                    <a:pt x="777" y="7895"/>
                    <a:pt x="777" y="7670"/>
                  </a:cubicBezTo>
                  <a:lnTo>
                    <a:pt x="777" y="1179"/>
                  </a:lnTo>
                  <a:cubicBezTo>
                    <a:pt x="777" y="953"/>
                    <a:pt x="952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6" y="1"/>
                    <a:pt x="0" y="527"/>
                    <a:pt x="0" y="1179"/>
                  </a:cubicBezTo>
                  <a:lnTo>
                    <a:pt x="0" y="7670"/>
                  </a:lnTo>
                  <a:cubicBezTo>
                    <a:pt x="0" y="8321"/>
                    <a:pt x="526" y="8848"/>
                    <a:pt x="1178" y="8848"/>
                  </a:cubicBezTo>
                  <a:lnTo>
                    <a:pt x="7544" y="8848"/>
                  </a:lnTo>
                  <a:cubicBezTo>
                    <a:pt x="8196" y="8848"/>
                    <a:pt x="8722" y="8321"/>
                    <a:pt x="8722" y="7670"/>
                  </a:cubicBezTo>
                  <a:lnTo>
                    <a:pt x="8722" y="1179"/>
                  </a:lnTo>
                  <a:cubicBezTo>
                    <a:pt x="8722" y="527"/>
                    <a:pt x="8196" y="1"/>
                    <a:pt x="7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0"/>
            <p:cNvSpPr/>
            <p:nvPr/>
          </p:nvSpPr>
          <p:spPr>
            <a:xfrm>
              <a:off x="794135" y="2052761"/>
              <a:ext cx="285294" cy="180591"/>
            </a:xfrm>
            <a:custGeom>
              <a:avLst/>
              <a:gdLst/>
              <a:ahLst/>
              <a:cxnLst/>
              <a:rect l="l" t="t" r="r" b="b"/>
              <a:pathLst>
                <a:path w="5564" h="3522" extrusionOk="0">
                  <a:moveTo>
                    <a:pt x="5138" y="0"/>
                  </a:moveTo>
                  <a:cubicBezTo>
                    <a:pt x="5038" y="0"/>
                    <a:pt x="4937" y="38"/>
                    <a:pt x="4862" y="113"/>
                  </a:cubicBezTo>
                  <a:lnTo>
                    <a:pt x="2381" y="2569"/>
                  </a:lnTo>
                  <a:lnTo>
                    <a:pt x="702" y="890"/>
                  </a:lnTo>
                  <a:cubicBezTo>
                    <a:pt x="627" y="815"/>
                    <a:pt x="526" y="777"/>
                    <a:pt x="426" y="777"/>
                  </a:cubicBezTo>
                  <a:cubicBezTo>
                    <a:pt x="326" y="777"/>
                    <a:pt x="226" y="815"/>
                    <a:pt x="150" y="890"/>
                  </a:cubicBezTo>
                  <a:cubicBezTo>
                    <a:pt x="0" y="1040"/>
                    <a:pt x="0" y="1291"/>
                    <a:pt x="150" y="1441"/>
                  </a:cubicBezTo>
                  <a:lnTo>
                    <a:pt x="2105" y="3396"/>
                  </a:lnTo>
                  <a:cubicBezTo>
                    <a:pt x="2180" y="3496"/>
                    <a:pt x="2281" y="3521"/>
                    <a:pt x="2381" y="3521"/>
                  </a:cubicBezTo>
                  <a:cubicBezTo>
                    <a:pt x="2481" y="3521"/>
                    <a:pt x="2581" y="3496"/>
                    <a:pt x="2657" y="3396"/>
                  </a:cubicBezTo>
                  <a:lnTo>
                    <a:pt x="5414" y="664"/>
                  </a:lnTo>
                  <a:cubicBezTo>
                    <a:pt x="5564" y="514"/>
                    <a:pt x="5564" y="263"/>
                    <a:pt x="5414" y="113"/>
                  </a:cubicBezTo>
                  <a:cubicBezTo>
                    <a:pt x="5338" y="38"/>
                    <a:pt x="5238" y="0"/>
                    <a:pt x="5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07" name="Google Shape;3007;p40">
            <a:hlinkClick r:id="rId6" action="ppaction://hlinksldjump"/>
          </p:cNvPr>
          <p:cNvSpPr txBox="1"/>
          <p:nvPr/>
        </p:nvSpPr>
        <p:spPr>
          <a:xfrm rot="5400000">
            <a:off x="8587070" y="271365"/>
            <a:ext cx="72467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08" name="Google Shape;3008;p40">
            <a:hlinkClick r:id="rId7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09" name="Google Shape;3009;p40">
            <a:hlinkClick r:id="rId8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10" name="Google Shape;3010;p40">
            <a:hlinkClick r:id="rId9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11" name="Google Shape;3011;p40">
            <a:hlinkClick r:id="rId10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12" name="Google Shape;3012;p40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7" name="Google Shape;3017;p41"/>
          <p:cNvGrpSpPr/>
          <p:nvPr/>
        </p:nvGrpSpPr>
        <p:grpSpPr>
          <a:xfrm>
            <a:off x="3394580" y="2492798"/>
            <a:ext cx="2354840" cy="1540249"/>
            <a:chOff x="826500" y="2492800"/>
            <a:chExt cx="2043600" cy="1540249"/>
          </a:xfrm>
        </p:grpSpPr>
        <p:sp>
          <p:nvSpPr>
            <p:cNvPr id="3018" name="Google Shape;3018;p41"/>
            <p:cNvSpPr/>
            <p:nvPr/>
          </p:nvSpPr>
          <p:spPr>
            <a:xfrm>
              <a:off x="826500" y="2492800"/>
              <a:ext cx="2043600" cy="5013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1"/>
            <p:cNvSpPr/>
            <p:nvPr/>
          </p:nvSpPr>
          <p:spPr>
            <a:xfrm>
              <a:off x="826500" y="3000449"/>
              <a:ext cx="2043600" cy="10326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0" name="Google Shape;3020;p41"/>
          <p:cNvGrpSpPr/>
          <p:nvPr/>
        </p:nvGrpSpPr>
        <p:grpSpPr>
          <a:xfrm>
            <a:off x="6074930" y="2492798"/>
            <a:ext cx="2354840" cy="1540249"/>
            <a:chOff x="826500" y="2492800"/>
            <a:chExt cx="2043600" cy="1540249"/>
          </a:xfrm>
        </p:grpSpPr>
        <p:sp>
          <p:nvSpPr>
            <p:cNvPr id="3021" name="Google Shape;3021;p41"/>
            <p:cNvSpPr/>
            <p:nvPr/>
          </p:nvSpPr>
          <p:spPr>
            <a:xfrm>
              <a:off x="826500" y="2492800"/>
              <a:ext cx="2043600" cy="5013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  <p:sp>
          <p:nvSpPr>
            <p:cNvPr id="3022" name="Google Shape;3022;p41"/>
            <p:cNvSpPr/>
            <p:nvPr/>
          </p:nvSpPr>
          <p:spPr>
            <a:xfrm>
              <a:off x="826500" y="3000449"/>
              <a:ext cx="2043600" cy="10326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3" name="Google Shape;3023;p41"/>
          <p:cNvGrpSpPr/>
          <p:nvPr/>
        </p:nvGrpSpPr>
        <p:grpSpPr>
          <a:xfrm>
            <a:off x="720011" y="2492798"/>
            <a:ext cx="2354840" cy="1540249"/>
            <a:chOff x="826500" y="2492800"/>
            <a:chExt cx="2043600" cy="1540249"/>
          </a:xfrm>
        </p:grpSpPr>
        <p:sp>
          <p:nvSpPr>
            <p:cNvPr id="3024" name="Google Shape;3024;p41"/>
            <p:cNvSpPr/>
            <p:nvPr/>
          </p:nvSpPr>
          <p:spPr>
            <a:xfrm>
              <a:off x="826500" y="2492800"/>
              <a:ext cx="2043600" cy="5013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1"/>
            <p:cNvSpPr/>
            <p:nvPr/>
          </p:nvSpPr>
          <p:spPr>
            <a:xfrm>
              <a:off x="826500" y="3000449"/>
              <a:ext cx="2043600" cy="1032600"/>
            </a:xfrm>
            <a:prstGeom prst="rect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6" name="Google Shape;3026;p41"/>
          <p:cNvSpPr/>
          <p:nvPr/>
        </p:nvSpPr>
        <p:spPr>
          <a:xfrm>
            <a:off x="712450" y="729250"/>
            <a:ext cx="4206900" cy="129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7" name="Google Shape;3027;p41"/>
          <p:cNvSpPr txBox="1">
            <a:spLocks noGrp="1"/>
          </p:cNvSpPr>
          <p:nvPr>
            <p:ph type="title"/>
          </p:nvPr>
        </p:nvSpPr>
        <p:spPr>
          <a:xfrm>
            <a:off x="720000" y="360525"/>
            <a:ext cx="6213300" cy="56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A</a:t>
            </a:r>
            <a:r>
              <a:rPr lang="en" dirty="0"/>
              <a:t>nd then…. </a:t>
            </a:r>
            <a:endParaRPr dirty="0"/>
          </a:p>
        </p:txBody>
      </p:sp>
      <p:sp>
        <p:nvSpPr>
          <p:cNvPr id="3029" name="Google Shape;3029;p41"/>
          <p:cNvSpPr txBox="1">
            <a:spLocks noGrp="1"/>
          </p:cNvSpPr>
          <p:nvPr>
            <p:ph type="subTitle" idx="2"/>
          </p:nvPr>
        </p:nvSpPr>
        <p:spPr>
          <a:xfrm>
            <a:off x="769125" y="2994100"/>
            <a:ext cx="2256600" cy="10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C</a:t>
            </a:r>
            <a:r>
              <a:rPr lang="en" dirty="0"/>
              <a:t>reate charts and visualisation using tableau</a:t>
            </a:r>
            <a:endParaRPr dirty="0"/>
          </a:p>
        </p:txBody>
      </p:sp>
      <p:sp>
        <p:nvSpPr>
          <p:cNvPr id="3031" name="Google Shape;3031;p41"/>
          <p:cNvSpPr txBox="1">
            <a:spLocks noGrp="1"/>
          </p:cNvSpPr>
          <p:nvPr>
            <p:ph type="subTitle" idx="4"/>
          </p:nvPr>
        </p:nvSpPr>
        <p:spPr>
          <a:xfrm>
            <a:off x="6124050" y="2994100"/>
            <a:ext cx="2256600" cy="10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Deploy to </a:t>
            </a:r>
            <a:r>
              <a:rPr lang="en-AU" dirty="0" err="1"/>
              <a:t>heroku</a:t>
            </a:r>
            <a:endParaRPr dirty="0"/>
          </a:p>
        </p:txBody>
      </p:sp>
      <p:sp>
        <p:nvSpPr>
          <p:cNvPr id="3033" name="Google Shape;3033;p41"/>
          <p:cNvSpPr txBox="1">
            <a:spLocks noGrp="1"/>
          </p:cNvSpPr>
          <p:nvPr>
            <p:ph type="subTitle" idx="6"/>
          </p:nvPr>
        </p:nvSpPr>
        <p:spPr>
          <a:xfrm>
            <a:off x="3443700" y="2994100"/>
            <a:ext cx="2256600" cy="103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C</a:t>
            </a:r>
            <a:r>
              <a:rPr lang="en" dirty="0"/>
              <a:t>ustomise HTML for final application</a:t>
            </a:r>
            <a:endParaRPr dirty="0"/>
          </a:p>
        </p:txBody>
      </p:sp>
      <p:pic>
        <p:nvPicPr>
          <p:cNvPr id="3034" name="Google Shape;3034;p41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5" name="Google Shape;3035;p41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6" name="Google Shape;3036;p41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 t="308" b="317"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37" name="Google Shape;3037;p41"/>
          <p:cNvGrpSpPr/>
          <p:nvPr/>
        </p:nvGrpSpPr>
        <p:grpSpPr>
          <a:xfrm>
            <a:off x="1641525" y="1767400"/>
            <a:ext cx="413550" cy="501300"/>
            <a:chOff x="1641525" y="2031450"/>
            <a:chExt cx="413550" cy="501300"/>
          </a:xfrm>
        </p:grpSpPr>
        <p:sp>
          <p:nvSpPr>
            <p:cNvPr id="3038" name="Google Shape;3038;p41"/>
            <p:cNvSpPr/>
            <p:nvPr/>
          </p:nvSpPr>
          <p:spPr>
            <a:xfrm>
              <a:off x="1713575" y="2326475"/>
              <a:ext cx="341500" cy="196250"/>
            </a:xfrm>
            <a:custGeom>
              <a:avLst/>
              <a:gdLst/>
              <a:ahLst/>
              <a:cxnLst/>
              <a:rect l="l" t="t" r="r" b="b"/>
              <a:pathLst>
                <a:path w="13660" h="7850" extrusionOk="0">
                  <a:moveTo>
                    <a:pt x="9057" y="1"/>
                  </a:moveTo>
                  <a:cubicBezTo>
                    <a:pt x="7929" y="1"/>
                    <a:pt x="6796" y="269"/>
                    <a:pt x="5740" y="806"/>
                  </a:cubicBezTo>
                  <a:cubicBezTo>
                    <a:pt x="4687" y="1358"/>
                    <a:pt x="3560" y="1633"/>
                    <a:pt x="2432" y="1633"/>
                  </a:cubicBezTo>
                  <a:lnTo>
                    <a:pt x="878" y="4365"/>
                  </a:lnTo>
                  <a:cubicBezTo>
                    <a:pt x="1" y="5919"/>
                    <a:pt x="1129" y="7849"/>
                    <a:pt x="2933" y="7849"/>
                  </a:cubicBezTo>
                  <a:lnTo>
                    <a:pt x="10728" y="7849"/>
                  </a:lnTo>
                  <a:cubicBezTo>
                    <a:pt x="12532" y="7849"/>
                    <a:pt x="13660" y="5919"/>
                    <a:pt x="12783" y="4365"/>
                  </a:cubicBezTo>
                  <a:lnTo>
                    <a:pt x="10402" y="130"/>
                  </a:lnTo>
                  <a:cubicBezTo>
                    <a:pt x="9958" y="44"/>
                    <a:pt x="9508" y="1"/>
                    <a:pt x="90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1"/>
            <p:cNvSpPr/>
            <p:nvPr/>
          </p:nvSpPr>
          <p:spPr>
            <a:xfrm>
              <a:off x="1773100" y="2041475"/>
              <a:ext cx="201150" cy="325850"/>
            </a:xfrm>
            <a:custGeom>
              <a:avLst/>
              <a:gdLst/>
              <a:ahLst/>
              <a:cxnLst/>
              <a:rect l="l" t="t" r="r" b="b"/>
              <a:pathLst>
                <a:path w="8046" h="13034" extrusionOk="0">
                  <a:moveTo>
                    <a:pt x="3560" y="1"/>
                  </a:moveTo>
                  <a:cubicBezTo>
                    <a:pt x="3159" y="1"/>
                    <a:pt x="2833" y="277"/>
                    <a:pt x="2758" y="678"/>
                  </a:cubicBezTo>
                  <a:cubicBezTo>
                    <a:pt x="2707" y="1154"/>
                    <a:pt x="3083" y="1555"/>
                    <a:pt x="3535" y="1555"/>
                  </a:cubicBezTo>
                  <a:lnTo>
                    <a:pt x="3535" y="6743"/>
                  </a:lnTo>
                  <a:lnTo>
                    <a:pt x="1" y="13033"/>
                  </a:lnTo>
                  <a:cubicBezTo>
                    <a:pt x="1154" y="13033"/>
                    <a:pt x="2306" y="12758"/>
                    <a:pt x="3384" y="12206"/>
                  </a:cubicBezTo>
                  <a:cubicBezTo>
                    <a:pt x="4422" y="11669"/>
                    <a:pt x="5563" y="11401"/>
                    <a:pt x="6696" y="11401"/>
                  </a:cubicBezTo>
                  <a:cubicBezTo>
                    <a:pt x="7150" y="11401"/>
                    <a:pt x="7602" y="11444"/>
                    <a:pt x="8046" y="11530"/>
                  </a:cubicBezTo>
                  <a:lnTo>
                    <a:pt x="5339" y="6743"/>
                  </a:lnTo>
                  <a:lnTo>
                    <a:pt x="5339" y="1555"/>
                  </a:lnTo>
                  <a:cubicBezTo>
                    <a:pt x="5815" y="1555"/>
                    <a:pt x="6191" y="1154"/>
                    <a:pt x="6116" y="678"/>
                  </a:cubicBezTo>
                  <a:cubicBezTo>
                    <a:pt x="6066" y="277"/>
                    <a:pt x="5715" y="1"/>
                    <a:pt x="53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1"/>
            <p:cNvSpPr/>
            <p:nvPr/>
          </p:nvSpPr>
          <p:spPr>
            <a:xfrm>
              <a:off x="1788775" y="2268300"/>
              <a:ext cx="39500" cy="39500"/>
            </a:xfrm>
            <a:custGeom>
              <a:avLst/>
              <a:gdLst/>
              <a:ahLst/>
              <a:cxnLst/>
              <a:rect l="l" t="t" r="r" b="b"/>
              <a:pathLst>
                <a:path w="1580" h="1580" extrusionOk="0">
                  <a:moveTo>
                    <a:pt x="777" y="1"/>
                  </a:moveTo>
                  <a:cubicBezTo>
                    <a:pt x="351" y="1"/>
                    <a:pt x="0" y="351"/>
                    <a:pt x="0" y="803"/>
                  </a:cubicBezTo>
                  <a:cubicBezTo>
                    <a:pt x="0" y="1229"/>
                    <a:pt x="351" y="1580"/>
                    <a:pt x="777" y="1580"/>
                  </a:cubicBezTo>
                  <a:cubicBezTo>
                    <a:pt x="1228" y="1580"/>
                    <a:pt x="1579" y="1229"/>
                    <a:pt x="1579" y="803"/>
                  </a:cubicBezTo>
                  <a:cubicBezTo>
                    <a:pt x="1579" y="351"/>
                    <a:pt x="1228" y="1"/>
                    <a:pt x="7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1"/>
            <p:cNvSpPr/>
            <p:nvPr/>
          </p:nvSpPr>
          <p:spPr>
            <a:xfrm>
              <a:off x="1877125" y="2258900"/>
              <a:ext cx="19450" cy="19450"/>
            </a:xfrm>
            <a:custGeom>
              <a:avLst/>
              <a:gdLst/>
              <a:ahLst/>
              <a:cxnLst/>
              <a:rect l="l" t="t" r="r" b="b"/>
              <a:pathLst>
                <a:path w="778" h="778" extrusionOk="0">
                  <a:moveTo>
                    <a:pt x="376" y="1"/>
                  </a:moveTo>
                  <a:cubicBezTo>
                    <a:pt x="176" y="1"/>
                    <a:pt x="0" y="176"/>
                    <a:pt x="0" y="377"/>
                  </a:cubicBezTo>
                  <a:cubicBezTo>
                    <a:pt x="0" y="602"/>
                    <a:pt x="176" y="778"/>
                    <a:pt x="376" y="778"/>
                  </a:cubicBezTo>
                  <a:cubicBezTo>
                    <a:pt x="602" y="778"/>
                    <a:pt x="777" y="602"/>
                    <a:pt x="777" y="377"/>
                  </a:cubicBezTo>
                  <a:cubicBezTo>
                    <a:pt x="777" y="176"/>
                    <a:pt x="602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1"/>
            <p:cNvSpPr/>
            <p:nvPr/>
          </p:nvSpPr>
          <p:spPr>
            <a:xfrm>
              <a:off x="1837650" y="2200000"/>
              <a:ext cx="19450" cy="19450"/>
            </a:xfrm>
            <a:custGeom>
              <a:avLst/>
              <a:gdLst/>
              <a:ahLst/>
              <a:cxnLst/>
              <a:rect l="l" t="t" r="r" b="b"/>
              <a:pathLst>
                <a:path w="778" h="778" extrusionOk="0">
                  <a:moveTo>
                    <a:pt x="401" y="1"/>
                  </a:moveTo>
                  <a:cubicBezTo>
                    <a:pt x="176" y="1"/>
                    <a:pt x="0" y="176"/>
                    <a:pt x="0" y="402"/>
                  </a:cubicBezTo>
                  <a:cubicBezTo>
                    <a:pt x="0" y="602"/>
                    <a:pt x="176" y="778"/>
                    <a:pt x="401" y="778"/>
                  </a:cubicBezTo>
                  <a:cubicBezTo>
                    <a:pt x="602" y="778"/>
                    <a:pt x="777" y="602"/>
                    <a:pt x="777" y="402"/>
                  </a:cubicBezTo>
                  <a:cubicBezTo>
                    <a:pt x="777" y="176"/>
                    <a:pt x="602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1"/>
            <p:cNvSpPr/>
            <p:nvPr/>
          </p:nvSpPr>
          <p:spPr>
            <a:xfrm>
              <a:off x="1720475" y="2454400"/>
              <a:ext cx="19450" cy="19450"/>
            </a:xfrm>
            <a:custGeom>
              <a:avLst/>
              <a:gdLst/>
              <a:ahLst/>
              <a:cxnLst/>
              <a:rect l="l" t="t" r="r" b="b"/>
              <a:pathLst>
                <a:path w="778" h="778" extrusionOk="0">
                  <a:moveTo>
                    <a:pt x="376" y="0"/>
                  </a:moveTo>
                  <a:cubicBezTo>
                    <a:pt x="176" y="0"/>
                    <a:pt x="0" y="176"/>
                    <a:pt x="0" y="401"/>
                  </a:cubicBezTo>
                  <a:cubicBezTo>
                    <a:pt x="0" y="602"/>
                    <a:pt x="176" y="777"/>
                    <a:pt x="376" y="777"/>
                  </a:cubicBezTo>
                  <a:cubicBezTo>
                    <a:pt x="602" y="777"/>
                    <a:pt x="777" y="602"/>
                    <a:pt x="777" y="401"/>
                  </a:cubicBezTo>
                  <a:cubicBezTo>
                    <a:pt x="777" y="176"/>
                    <a:pt x="602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1"/>
            <p:cNvSpPr/>
            <p:nvPr/>
          </p:nvSpPr>
          <p:spPr>
            <a:xfrm>
              <a:off x="1641525" y="2031450"/>
              <a:ext cx="412925" cy="501300"/>
            </a:xfrm>
            <a:custGeom>
              <a:avLst/>
              <a:gdLst/>
              <a:ahLst/>
              <a:cxnLst/>
              <a:rect l="l" t="t" r="r" b="b"/>
              <a:pathLst>
                <a:path w="16517" h="20052" extrusionOk="0">
                  <a:moveTo>
                    <a:pt x="10577" y="803"/>
                  </a:moveTo>
                  <a:cubicBezTo>
                    <a:pt x="10777" y="803"/>
                    <a:pt x="10953" y="928"/>
                    <a:pt x="10978" y="1129"/>
                  </a:cubicBezTo>
                  <a:cubicBezTo>
                    <a:pt x="11003" y="1379"/>
                    <a:pt x="10828" y="1580"/>
                    <a:pt x="10602" y="1580"/>
                  </a:cubicBezTo>
                  <a:lnTo>
                    <a:pt x="9825" y="1580"/>
                  </a:lnTo>
                  <a:cubicBezTo>
                    <a:pt x="9650" y="1580"/>
                    <a:pt x="9499" y="1680"/>
                    <a:pt x="9449" y="1830"/>
                  </a:cubicBezTo>
                  <a:cubicBezTo>
                    <a:pt x="9374" y="2106"/>
                    <a:pt x="9574" y="2357"/>
                    <a:pt x="9825" y="2357"/>
                  </a:cubicBezTo>
                  <a:lnTo>
                    <a:pt x="10226" y="2357"/>
                  </a:lnTo>
                  <a:lnTo>
                    <a:pt x="10226" y="7144"/>
                  </a:lnTo>
                  <a:cubicBezTo>
                    <a:pt x="10226" y="7194"/>
                    <a:pt x="10226" y="7269"/>
                    <a:pt x="10276" y="7319"/>
                  </a:cubicBezTo>
                  <a:lnTo>
                    <a:pt x="12582" y="11429"/>
                  </a:lnTo>
                  <a:cubicBezTo>
                    <a:pt x="12373" y="11411"/>
                    <a:pt x="12163" y="11402"/>
                    <a:pt x="11953" y="11402"/>
                  </a:cubicBezTo>
                  <a:cubicBezTo>
                    <a:pt x="10756" y="11402"/>
                    <a:pt x="9559" y="11702"/>
                    <a:pt x="8472" y="12257"/>
                  </a:cubicBezTo>
                  <a:cubicBezTo>
                    <a:pt x="7474" y="12786"/>
                    <a:pt x="6402" y="13051"/>
                    <a:pt x="5330" y="13051"/>
                  </a:cubicBezTo>
                  <a:cubicBezTo>
                    <a:pt x="4625" y="13051"/>
                    <a:pt x="3919" y="12936"/>
                    <a:pt x="3234" y="12708"/>
                  </a:cubicBezTo>
                  <a:lnTo>
                    <a:pt x="6241" y="7319"/>
                  </a:lnTo>
                  <a:cubicBezTo>
                    <a:pt x="6291" y="7269"/>
                    <a:pt x="6291" y="7194"/>
                    <a:pt x="6291" y="7144"/>
                  </a:cubicBezTo>
                  <a:lnTo>
                    <a:pt x="6291" y="2357"/>
                  </a:lnTo>
                  <a:lnTo>
                    <a:pt x="6692" y="2357"/>
                  </a:lnTo>
                  <a:cubicBezTo>
                    <a:pt x="6868" y="2357"/>
                    <a:pt x="7018" y="2256"/>
                    <a:pt x="7068" y="2106"/>
                  </a:cubicBezTo>
                  <a:cubicBezTo>
                    <a:pt x="7143" y="1830"/>
                    <a:pt x="6943" y="1580"/>
                    <a:pt x="6692" y="1580"/>
                  </a:cubicBezTo>
                  <a:lnTo>
                    <a:pt x="5915" y="1580"/>
                  </a:lnTo>
                  <a:cubicBezTo>
                    <a:pt x="5715" y="1580"/>
                    <a:pt x="5539" y="1429"/>
                    <a:pt x="5514" y="1254"/>
                  </a:cubicBezTo>
                  <a:cubicBezTo>
                    <a:pt x="5464" y="1003"/>
                    <a:pt x="5665" y="803"/>
                    <a:pt x="5890" y="803"/>
                  </a:cubicBezTo>
                  <a:close/>
                  <a:moveTo>
                    <a:pt x="11924" y="12186"/>
                  </a:moveTo>
                  <a:cubicBezTo>
                    <a:pt x="12292" y="12186"/>
                    <a:pt x="12663" y="12218"/>
                    <a:pt x="13033" y="12282"/>
                  </a:cubicBezTo>
                  <a:lnTo>
                    <a:pt x="15314" y="16342"/>
                  </a:lnTo>
                  <a:cubicBezTo>
                    <a:pt x="15665" y="16968"/>
                    <a:pt x="15665" y="17695"/>
                    <a:pt x="15314" y="18297"/>
                  </a:cubicBezTo>
                  <a:cubicBezTo>
                    <a:pt x="14963" y="18898"/>
                    <a:pt x="14311" y="19274"/>
                    <a:pt x="13610" y="19274"/>
                  </a:cubicBezTo>
                  <a:lnTo>
                    <a:pt x="2858" y="19274"/>
                  </a:lnTo>
                  <a:cubicBezTo>
                    <a:pt x="2156" y="19274"/>
                    <a:pt x="1529" y="18898"/>
                    <a:pt x="1178" y="18297"/>
                  </a:cubicBezTo>
                  <a:cubicBezTo>
                    <a:pt x="828" y="17695"/>
                    <a:pt x="803" y="16968"/>
                    <a:pt x="1153" y="16342"/>
                  </a:cubicBezTo>
                  <a:lnTo>
                    <a:pt x="2808" y="13409"/>
                  </a:lnTo>
                  <a:cubicBezTo>
                    <a:pt x="3635" y="13685"/>
                    <a:pt x="4462" y="13835"/>
                    <a:pt x="5289" y="13835"/>
                  </a:cubicBezTo>
                  <a:cubicBezTo>
                    <a:pt x="5414" y="13835"/>
                    <a:pt x="5539" y="13810"/>
                    <a:pt x="5665" y="13810"/>
                  </a:cubicBezTo>
                  <a:cubicBezTo>
                    <a:pt x="6767" y="13760"/>
                    <a:pt x="7820" y="13485"/>
                    <a:pt x="8823" y="12958"/>
                  </a:cubicBezTo>
                  <a:cubicBezTo>
                    <a:pt x="9794" y="12454"/>
                    <a:pt x="10848" y="12186"/>
                    <a:pt x="11924" y="12186"/>
                  </a:cubicBezTo>
                  <a:close/>
                  <a:moveTo>
                    <a:pt x="5940" y="1"/>
                  </a:moveTo>
                  <a:cubicBezTo>
                    <a:pt x="5339" y="1"/>
                    <a:pt x="4813" y="452"/>
                    <a:pt x="4737" y="1053"/>
                  </a:cubicBezTo>
                  <a:cubicBezTo>
                    <a:pt x="4687" y="1630"/>
                    <a:pt x="5013" y="2106"/>
                    <a:pt x="5514" y="2282"/>
                  </a:cubicBezTo>
                  <a:lnTo>
                    <a:pt x="5514" y="7043"/>
                  </a:lnTo>
                  <a:lnTo>
                    <a:pt x="502" y="15966"/>
                  </a:lnTo>
                  <a:cubicBezTo>
                    <a:pt x="0" y="16818"/>
                    <a:pt x="26" y="17846"/>
                    <a:pt x="527" y="18698"/>
                  </a:cubicBezTo>
                  <a:cubicBezTo>
                    <a:pt x="1003" y="19550"/>
                    <a:pt x="1905" y="20051"/>
                    <a:pt x="2883" y="20051"/>
                  </a:cubicBezTo>
                  <a:lnTo>
                    <a:pt x="13635" y="20051"/>
                  </a:lnTo>
                  <a:cubicBezTo>
                    <a:pt x="14612" y="20051"/>
                    <a:pt x="15514" y="19550"/>
                    <a:pt x="16016" y="18698"/>
                  </a:cubicBezTo>
                  <a:cubicBezTo>
                    <a:pt x="16492" y="17846"/>
                    <a:pt x="16517" y="16818"/>
                    <a:pt x="16016" y="15966"/>
                  </a:cubicBezTo>
                  <a:lnTo>
                    <a:pt x="11003" y="7043"/>
                  </a:lnTo>
                  <a:lnTo>
                    <a:pt x="11003" y="2282"/>
                  </a:lnTo>
                  <a:cubicBezTo>
                    <a:pt x="11504" y="2106"/>
                    <a:pt x="11830" y="1630"/>
                    <a:pt x="11780" y="1053"/>
                  </a:cubicBezTo>
                  <a:cubicBezTo>
                    <a:pt x="11705" y="452"/>
                    <a:pt x="11178" y="1"/>
                    <a:pt x="10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1"/>
            <p:cNvSpPr/>
            <p:nvPr/>
          </p:nvSpPr>
          <p:spPr>
            <a:xfrm>
              <a:off x="1759325" y="2454400"/>
              <a:ext cx="215550" cy="19450"/>
            </a:xfrm>
            <a:custGeom>
              <a:avLst/>
              <a:gdLst/>
              <a:ahLst/>
              <a:cxnLst/>
              <a:rect l="l" t="t" r="r" b="b"/>
              <a:pathLst>
                <a:path w="8622" h="778" extrusionOk="0">
                  <a:moveTo>
                    <a:pt x="401" y="0"/>
                  </a:moveTo>
                  <a:cubicBezTo>
                    <a:pt x="176" y="0"/>
                    <a:pt x="0" y="176"/>
                    <a:pt x="0" y="401"/>
                  </a:cubicBezTo>
                  <a:cubicBezTo>
                    <a:pt x="0" y="602"/>
                    <a:pt x="176" y="777"/>
                    <a:pt x="401" y="777"/>
                  </a:cubicBezTo>
                  <a:lnTo>
                    <a:pt x="8221" y="777"/>
                  </a:lnTo>
                  <a:cubicBezTo>
                    <a:pt x="8446" y="777"/>
                    <a:pt x="8622" y="602"/>
                    <a:pt x="8622" y="401"/>
                  </a:cubicBezTo>
                  <a:cubicBezTo>
                    <a:pt x="8622" y="176"/>
                    <a:pt x="8446" y="0"/>
                    <a:pt x="82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1"/>
            <p:cNvSpPr/>
            <p:nvPr/>
          </p:nvSpPr>
          <p:spPr>
            <a:xfrm>
              <a:off x="1778750" y="2258900"/>
              <a:ext cx="58925" cy="58300"/>
            </a:xfrm>
            <a:custGeom>
              <a:avLst/>
              <a:gdLst/>
              <a:ahLst/>
              <a:cxnLst/>
              <a:rect l="l" t="t" r="r" b="b"/>
              <a:pathLst>
                <a:path w="2357" h="2332" extrusionOk="0">
                  <a:moveTo>
                    <a:pt x="1178" y="778"/>
                  </a:moveTo>
                  <a:cubicBezTo>
                    <a:pt x="1404" y="778"/>
                    <a:pt x="1579" y="953"/>
                    <a:pt x="1579" y="1179"/>
                  </a:cubicBezTo>
                  <a:cubicBezTo>
                    <a:pt x="1579" y="1379"/>
                    <a:pt x="1404" y="1554"/>
                    <a:pt x="1178" y="1554"/>
                  </a:cubicBezTo>
                  <a:cubicBezTo>
                    <a:pt x="978" y="1554"/>
                    <a:pt x="802" y="1379"/>
                    <a:pt x="802" y="1179"/>
                  </a:cubicBezTo>
                  <a:cubicBezTo>
                    <a:pt x="802" y="953"/>
                    <a:pt x="978" y="778"/>
                    <a:pt x="1178" y="778"/>
                  </a:cubicBezTo>
                  <a:close/>
                  <a:moveTo>
                    <a:pt x="1178" y="1"/>
                  </a:moveTo>
                  <a:cubicBezTo>
                    <a:pt x="527" y="1"/>
                    <a:pt x="0" y="527"/>
                    <a:pt x="0" y="1179"/>
                  </a:cubicBezTo>
                  <a:cubicBezTo>
                    <a:pt x="0" y="1805"/>
                    <a:pt x="527" y="2331"/>
                    <a:pt x="1178" y="2331"/>
                  </a:cubicBezTo>
                  <a:cubicBezTo>
                    <a:pt x="1830" y="2331"/>
                    <a:pt x="2356" y="1805"/>
                    <a:pt x="2356" y="1179"/>
                  </a:cubicBezTo>
                  <a:cubicBezTo>
                    <a:pt x="2356" y="527"/>
                    <a:pt x="1830" y="1"/>
                    <a:pt x="11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7" name="Google Shape;3047;p41"/>
          <p:cNvGrpSpPr/>
          <p:nvPr/>
        </p:nvGrpSpPr>
        <p:grpSpPr>
          <a:xfrm>
            <a:off x="4383713" y="1767563"/>
            <a:ext cx="376575" cy="500975"/>
            <a:chOff x="4383713" y="2031613"/>
            <a:chExt cx="376575" cy="500975"/>
          </a:xfrm>
        </p:grpSpPr>
        <p:sp>
          <p:nvSpPr>
            <p:cNvPr id="3048" name="Google Shape;3048;p41"/>
            <p:cNvSpPr/>
            <p:nvPr/>
          </p:nvSpPr>
          <p:spPr>
            <a:xfrm>
              <a:off x="4500863" y="2480563"/>
              <a:ext cx="245650" cy="42000"/>
            </a:xfrm>
            <a:custGeom>
              <a:avLst/>
              <a:gdLst/>
              <a:ahLst/>
              <a:cxnLst/>
              <a:rect l="l" t="t" r="r" b="b"/>
              <a:pathLst>
                <a:path w="9826" h="1680" extrusionOk="0">
                  <a:moveTo>
                    <a:pt x="1580" y="0"/>
                  </a:moveTo>
                  <a:cubicBezTo>
                    <a:pt x="1154" y="0"/>
                    <a:pt x="753" y="201"/>
                    <a:pt x="477" y="527"/>
                  </a:cubicBezTo>
                  <a:cubicBezTo>
                    <a:pt x="176" y="827"/>
                    <a:pt x="1" y="1254"/>
                    <a:pt x="1" y="1680"/>
                  </a:cubicBezTo>
                  <a:lnTo>
                    <a:pt x="9826" y="1680"/>
                  </a:lnTo>
                  <a:cubicBezTo>
                    <a:pt x="9826" y="827"/>
                    <a:pt x="9124" y="0"/>
                    <a:pt x="82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1"/>
            <p:cNvSpPr/>
            <p:nvPr/>
          </p:nvSpPr>
          <p:spPr>
            <a:xfrm>
              <a:off x="4620538" y="2263763"/>
              <a:ext cx="94650" cy="184875"/>
            </a:xfrm>
            <a:custGeom>
              <a:avLst/>
              <a:gdLst/>
              <a:ahLst/>
              <a:cxnLst/>
              <a:rect l="l" t="t" r="r" b="b"/>
              <a:pathLst>
                <a:path w="3786" h="7395" extrusionOk="0">
                  <a:moveTo>
                    <a:pt x="3585" y="1"/>
                  </a:moveTo>
                  <a:cubicBezTo>
                    <a:pt x="3560" y="26"/>
                    <a:pt x="3535" y="51"/>
                    <a:pt x="3510" y="76"/>
                  </a:cubicBezTo>
                  <a:cubicBezTo>
                    <a:pt x="3209" y="377"/>
                    <a:pt x="2808" y="527"/>
                    <a:pt x="2407" y="527"/>
                  </a:cubicBezTo>
                  <a:lnTo>
                    <a:pt x="2332" y="527"/>
                  </a:lnTo>
                  <a:cubicBezTo>
                    <a:pt x="2557" y="1028"/>
                    <a:pt x="2708" y="1705"/>
                    <a:pt x="2708" y="2281"/>
                  </a:cubicBezTo>
                  <a:cubicBezTo>
                    <a:pt x="2708" y="4011"/>
                    <a:pt x="1555" y="5489"/>
                    <a:pt x="1" y="6016"/>
                  </a:cubicBezTo>
                  <a:cubicBezTo>
                    <a:pt x="226" y="6266"/>
                    <a:pt x="352" y="6617"/>
                    <a:pt x="352" y="6993"/>
                  </a:cubicBezTo>
                  <a:lnTo>
                    <a:pt x="352" y="7394"/>
                  </a:lnTo>
                  <a:cubicBezTo>
                    <a:pt x="2382" y="6316"/>
                    <a:pt x="3785" y="4111"/>
                    <a:pt x="3785" y="1680"/>
                  </a:cubicBezTo>
                  <a:cubicBezTo>
                    <a:pt x="3785" y="1103"/>
                    <a:pt x="3710" y="552"/>
                    <a:pt x="35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1"/>
            <p:cNvSpPr/>
            <p:nvPr/>
          </p:nvSpPr>
          <p:spPr>
            <a:xfrm>
              <a:off x="4672563" y="2074538"/>
              <a:ext cx="63300" cy="63325"/>
            </a:xfrm>
            <a:custGeom>
              <a:avLst/>
              <a:gdLst/>
              <a:ahLst/>
              <a:cxnLst/>
              <a:rect l="l" t="t" r="r" b="b"/>
              <a:pathLst>
                <a:path w="2532" h="2533" extrusionOk="0">
                  <a:moveTo>
                    <a:pt x="1654" y="1"/>
                  </a:moveTo>
                  <a:lnTo>
                    <a:pt x="0" y="1655"/>
                  </a:lnTo>
                  <a:lnTo>
                    <a:pt x="877" y="2532"/>
                  </a:lnTo>
                  <a:lnTo>
                    <a:pt x="2531" y="878"/>
                  </a:lnTo>
                  <a:lnTo>
                    <a:pt x="1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1"/>
            <p:cNvSpPr/>
            <p:nvPr/>
          </p:nvSpPr>
          <p:spPr>
            <a:xfrm>
              <a:off x="4625563" y="2200488"/>
              <a:ext cx="74575" cy="76450"/>
            </a:xfrm>
            <a:custGeom>
              <a:avLst/>
              <a:gdLst/>
              <a:ahLst/>
              <a:cxnLst/>
              <a:rect l="l" t="t" r="r" b="b"/>
              <a:pathLst>
                <a:path w="2983" h="3058" extrusionOk="0">
                  <a:moveTo>
                    <a:pt x="1379" y="0"/>
                  </a:moveTo>
                  <a:lnTo>
                    <a:pt x="0" y="1379"/>
                  </a:lnTo>
                  <a:lnTo>
                    <a:pt x="1103" y="2607"/>
                  </a:lnTo>
                  <a:cubicBezTo>
                    <a:pt x="1379" y="2908"/>
                    <a:pt x="1755" y="3058"/>
                    <a:pt x="2131" y="3058"/>
                  </a:cubicBezTo>
                  <a:lnTo>
                    <a:pt x="2206" y="3058"/>
                  </a:lnTo>
                  <a:cubicBezTo>
                    <a:pt x="2406" y="3058"/>
                    <a:pt x="2632" y="3033"/>
                    <a:pt x="2807" y="2933"/>
                  </a:cubicBezTo>
                  <a:cubicBezTo>
                    <a:pt x="2958" y="2632"/>
                    <a:pt x="2983" y="2281"/>
                    <a:pt x="2908" y="1955"/>
                  </a:cubicBezTo>
                  <a:cubicBezTo>
                    <a:pt x="2833" y="1680"/>
                    <a:pt x="2707" y="1429"/>
                    <a:pt x="2482" y="1228"/>
                  </a:cubicBezTo>
                  <a:lnTo>
                    <a:pt x="137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1"/>
            <p:cNvSpPr/>
            <p:nvPr/>
          </p:nvSpPr>
          <p:spPr>
            <a:xfrm>
              <a:off x="4543488" y="2112138"/>
              <a:ext cx="164800" cy="164175"/>
            </a:xfrm>
            <a:custGeom>
              <a:avLst/>
              <a:gdLst/>
              <a:ahLst/>
              <a:cxnLst/>
              <a:rect l="l" t="t" r="r" b="b"/>
              <a:pathLst>
                <a:path w="6592" h="6567" extrusionOk="0">
                  <a:moveTo>
                    <a:pt x="4988" y="0"/>
                  </a:moveTo>
                  <a:lnTo>
                    <a:pt x="0" y="4988"/>
                  </a:lnTo>
                  <a:lnTo>
                    <a:pt x="552" y="5539"/>
                  </a:lnTo>
                  <a:lnTo>
                    <a:pt x="1604" y="6567"/>
                  </a:lnTo>
                  <a:lnTo>
                    <a:pt x="3283" y="4913"/>
                  </a:lnTo>
                  <a:lnTo>
                    <a:pt x="5489" y="2707"/>
                  </a:lnTo>
                  <a:lnTo>
                    <a:pt x="6592" y="1604"/>
                  </a:lnTo>
                  <a:lnTo>
                    <a:pt x="6040" y="1028"/>
                  </a:lnTo>
                  <a:lnTo>
                    <a:pt x="49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1"/>
            <p:cNvSpPr/>
            <p:nvPr/>
          </p:nvSpPr>
          <p:spPr>
            <a:xfrm>
              <a:off x="4586088" y="2403488"/>
              <a:ext cx="43250" cy="77100"/>
            </a:xfrm>
            <a:custGeom>
              <a:avLst/>
              <a:gdLst/>
              <a:ahLst/>
              <a:cxnLst/>
              <a:rect l="l" t="t" r="r" b="b"/>
              <a:pathLst>
                <a:path w="1730" h="3084" extrusionOk="0">
                  <a:moveTo>
                    <a:pt x="853" y="1"/>
                  </a:moveTo>
                  <a:cubicBezTo>
                    <a:pt x="652" y="101"/>
                    <a:pt x="477" y="251"/>
                    <a:pt x="351" y="427"/>
                  </a:cubicBezTo>
                  <a:cubicBezTo>
                    <a:pt x="126" y="677"/>
                    <a:pt x="0" y="1028"/>
                    <a:pt x="0" y="1404"/>
                  </a:cubicBezTo>
                  <a:lnTo>
                    <a:pt x="0" y="3083"/>
                  </a:lnTo>
                  <a:lnTo>
                    <a:pt x="1730" y="3083"/>
                  </a:lnTo>
                  <a:lnTo>
                    <a:pt x="1730" y="1404"/>
                  </a:lnTo>
                  <a:cubicBezTo>
                    <a:pt x="1730" y="1028"/>
                    <a:pt x="1604" y="677"/>
                    <a:pt x="1379" y="427"/>
                  </a:cubicBezTo>
                  <a:cubicBezTo>
                    <a:pt x="1354" y="377"/>
                    <a:pt x="1304" y="326"/>
                    <a:pt x="1254" y="301"/>
                  </a:cubicBezTo>
                  <a:cubicBezTo>
                    <a:pt x="1153" y="176"/>
                    <a:pt x="1003" y="76"/>
                    <a:pt x="8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1"/>
            <p:cNvSpPr/>
            <p:nvPr/>
          </p:nvSpPr>
          <p:spPr>
            <a:xfrm>
              <a:off x="4506513" y="2240588"/>
              <a:ext cx="63300" cy="63925"/>
            </a:xfrm>
            <a:custGeom>
              <a:avLst/>
              <a:gdLst/>
              <a:ahLst/>
              <a:cxnLst/>
              <a:rect l="l" t="t" r="r" b="b"/>
              <a:pathLst>
                <a:path w="2532" h="2557" extrusionOk="0">
                  <a:moveTo>
                    <a:pt x="1655" y="0"/>
                  </a:moveTo>
                  <a:lnTo>
                    <a:pt x="0" y="1654"/>
                  </a:lnTo>
                  <a:lnTo>
                    <a:pt x="878" y="2557"/>
                  </a:lnTo>
                  <a:lnTo>
                    <a:pt x="2532" y="8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1"/>
            <p:cNvSpPr/>
            <p:nvPr/>
          </p:nvSpPr>
          <p:spPr>
            <a:xfrm>
              <a:off x="4479563" y="2360263"/>
              <a:ext cx="80225" cy="97775"/>
            </a:xfrm>
            <a:custGeom>
              <a:avLst/>
              <a:gdLst/>
              <a:ahLst/>
              <a:cxnLst/>
              <a:rect l="l" t="t" r="r" b="b"/>
              <a:pathLst>
                <a:path w="3209" h="3911" extrusionOk="0">
                  <a:moveTo>
                    <a:pt x="1" y="0"/>
                  </a:moveTo>
                  <a:cubicBezTo>
                    <a:pt x="402" y="1604"/>
                    <a:pt x="1454" y="3033"/>
                    <a:pt x="2858" y="3910"/>
                  </a:cubicBezTo>
                  <a:lnTo>
                    <a:pt x="2858" y="3133"/>
                  </a:lnTo>
                  <a:cubicBezTo>
                    <a:pt x="2858" y="2757"/>
                    <a:pt x="2983" y="2431"/>
                    <a:pt x="3209" y="2156"/>
                  </a:cubicBezTo>
                  <a:cubicBezTo>
                    <a:pt x="2131" y="1805"/>
                    <a:pt x="1279" y="1003"/>
                    <a:pt x="8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1"/>
            <p:cNvSpPr/>
            <p:nvPr/>
          </p:nvSpPr>
          <p:spPr>
            <a:xfrm>
              <a:off x="4670038" y="2228363"/>
              <a:ext cx="21325" cy="19450"/>
            </a:xfrm>
            <a:custGeom>
              <a:avLst/>
              <a:gdLst/>
              <a:ahLst/>
              <a:cxnLst/>
              <a:rect l="l" t="t" r="r" b="b"/>
              <a:pathLst>
                <a:path w="853" h="778" extrusionOk="0">
                  <a:moveTo>
                    <a:pt x="427" y="1"/>
                  </a:moveTo>
                  <a:cubicBezTo>
                    <a:pt x="327" y="1"/>
                    <a:pt x="226" y="38"/>
                    <a:pt x="151" y="113"/>
                  </a:cubicBezTo>
                  <a:cubicBezTo>
                    <a:pt x="1" y="264"/>
                    <a:pt x="1" y="514"/>
                    <a:pt x="151" y="665"/>
                  </a:cubicBezTo>
                  <a:cubicBezTo>
                    <a:pt x="226" y="740"/>
                    <a:pt x="327" y="778"/>
                    <a:pt x="427" y="778"/>
                  </a:cubicBezTo>
                  <a:cubicBezTo>
                    <a:pt x="527" y="778"/>
                    <a:pt x="627" y="740"/>
                    <a:pt x="703" y="665"/>
                  </a:cubicBezTo>
                  <a:cubicBezTo>
                    <a:pt x="853" y="514"/>
                    <a:pt x="853" y="264"/>
                    <a:pt x="703" y="113"/>
                  </a:cubicBezTo>
                  <a:cubicBezTo>
                    <a:pt x="627" y="38"/>
                    <a:pt x="527" y="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1"/>
            <p:cNvSpPr/>
            <p:nvPr/>
          </p:nvSpPr>
          <p:spPr>
            <a:xfrm>
              <a:off x="4580438" y="2428563"/>
              <a:ext cx="19450" cy="19450"/>
            </a:xfrm>
            <a:custGeom>
              <a:avLst/>
              <a:gdLst/>
              <a:ahLst/>
              <a:cxnLst/>
              <a:rect l="l" t="t" r="r" b="b"/>
              <a:pathLst>
                <a:path w="778" h="778" extrusionOk="0">
                  <a:moveTo>
                    <a:pt x="377" y="0"/>
                  </a:moveTo>
                  <a:cubicBezTo>
                    <a:pt x="176" y="0"/>
                    <a:pt x="1" y="176"/>
                    <a:pt x="1" y="401"/>
                  </a:cubicBezTo>
                  <a:cubicBezTo>
                    <a:pt x="1" y="602"/>
                    <a:pt x="176" y="777"/>
                    <a:pt x="377" y="777"/>
                  </a:cubicBezTo>
                  <a:cubicBezTo>
                    <a:pt x="602" y="777"/>
                    <a:pt x="778" y="602"/>
                    <a:pt x="778" y="401"/>
                  </a:cubicBezTo>
                  <a:cubicBezTo>
                    <a:pt x="778" y="176"/>
                    <a:pt x="602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1"/>
            <p:cNvSpPr/>
            <p:nvPr/>
          </p:nvSpPr>
          <p:spPr>
            <a:xfrm>
              <a:off x="4559763" y="2197663"/>
              <a:ext cx="21325" cy="19450"/>
            </a:xfrm>
            <a:custGeom>
              <a:avLst/>
              <a:gdLst/>
              <a:ahLst/>
              <a:cxnLst/>
              <a:rect l="l" t="t" r="r" b="b"/>
              <a:pathLst>
                <a:path w="853" h="778" extrusionOk="0">
                  <a:moveTo>
                    <a:pt x="427" y="1"/>
                  </a:moveTo>
                  <a:cubicBezTo>
                    <a:pt x="327" y="1"/>
                    <a:pt x="226" y="38"/>
                    <a:pt x="151" y="113"/>
                  </a:cubicBezTo>
                  <a:cubicBezTo>
                    <a:pt x="1" y="264"/>
                    <a:pt x="1" y="514"/>
                    <a:pt x="151" y="665"/>
                  </a:cubicBezTo>
                  <a:cubicBezTo>
                    <a:pt x="226" y="740"/>
                    <a:pt x="327" y="777"/>
                    <a:pt x="427" y="777"/>
                  </a:cubicBezTo>
                  <a:cubicBezTo>
                    <a:pt x="527" y="777"/>
                    <a:pt x="627" y="740"/>
                    <a:pt x="703" y="665"/>
                  </a:cubicBezTo>
                  <a:cubicBezTo>
                    <a:pt x="853" y="514"/>
                    <a:pt x="853" y="264"/>
                    <a:pt x="703" y="113"/>
                  </a:cubicBezTo>
                  <a:cubicBezTo>
                    <a:pt x="627" y="38"/>
                    <a:pt x="527" y="1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1"/>
            <p:cNvSpPr/>
            <p:nvPr/>
          </p:nvSpPr>
          <p:spPr>
            <a:xfrm>
              <a:off x="4587338" y="2128113"/>
              <a:ext cx="62675" cy="61125"/>
            </a:xfrm>
            <a:custGeom>
              <a:avLst/>
              <a:gdLst/>
              <a:ahLst/>
              <a:cxnLst/>
              <a:rect l="l" t="t" r="r" b="b"/>
              <a:pathLst>
                <a:path w="2507" h="2445" extrusionOk="0">
                  <a:moveTo>
                    <a:pt x="2081" y="1"/>
                  </a:moveTo>
                  <a:cubicBezTo>
                    <a:pt x="1981" y="1"/>
                    <a:pt x="1880" y="38"/>
                    <a:pt x="1805" y="113"/>
                  </a:cubicBezTo>
                  <a:lnTo>
                    <a:pt x="151" y="1767"/>
                  </a:lnTo>
                  <a:cubicBezTo>
                    <a:pt x="1" y="1918"/>
                    <a:pt x="1" y="2168"/>
                    <a:pt x="151" y="2319"/>
                  </a:cubicBezTo>
                  <a:cubicBezTo>
                    <a:pt x="226" y="2394"/>
                    <a:pt x="326" y="2444"/>
                    <a:pt x="427" y="2444"/>
                  </a:cubicBezTo>
                  <a:cubicBezTo>
                    <a:pt x="527" y="2444"/>
                    <a:pt x="627" y="2394"/>
                    <a:pt x="702" y="2319"/>
                  </a:cubicBezTo>
                  <a:lnTo>
                    <a:pt x="2356" y="690"/>
                  </a:lnTo>
                  <a:cubicBezTo>
                    <a:pt x="2507" y="514"/>
                    <a:pt x="2507" y="289"/>
                    <a:pt x="2356" y="113"/>
                  </a:cubicBezTo>
                  <a:cubicBezTo>
                    <a:pt x="2281" y="38"/>
                    <a:pt x="2181" y="1"/>
                    <a:pt x="20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1"/>
            <p:cNvSpPr/>
            <p:nvPr/>
          </p:nvSpPr>
          <p:spPr>
            <a:xfrm>
              <a:off x="4383713" y="2031613"/>
              <a:ext cx="376575" cy="500975"/>
            </a:xfrm>
            <a:custGeom>
              <a:avLst/>
              <a:gdLst/>
              <a:ahLst/>
              <a:cxnLst/>
              <a:rect l="l" t="t" r="r" b="b"/>
              <a:pathLst>
                <a:path w="15063" h="20039" extrusionOk="0">
                  <a:moveTo>
                    <a:pt x="12431" y="1492"/>
                  </a:moveTo>
                  <a:lnTo>
                    <a:pt x="13534" y="2595"/>
                  </a:lnTo>
                  <a:lnTo>
                    <a:pt x="12431" y="3698"/>
                  </a:lnTo>
                  <a:lnTo>
                    <a:pt x="11329" y="2595"/>
                  </a:lnTo>
                  <a:lnTo>
                    <a:pt x="12431" y="1492"/>
                  </a:lnTo>
                  <a:close/>
                  <a:moveTo>
                    <a:pt x="10226" y="2595"/>
                  </a:moveTo>
                  <a:lnTo>
                    <a:pt x="10501" y="2871"/>
                  </a:lnTo>
                  <a:lnTo>
                    <a:pt x="12156" y="4525"/>
                  </a:lnTo>
                  <a:lnTo>
                    <a:pt x="12156" y="4550"/>
                  </a:lnTo>
                  <a:lnTo>
                    <a:pt x="12431" y="4825"/>
                  </a:lnTo>
                  <a:lnTo>
                    <a:pt x="11604" y="5653"/>
                  </a:lnTo>
                  <a:lnTo>
                    <a:pt x="9374" y="7858"/>
                  </a:lnTo>
                  <a:lnTo>
                    <a:pt x="7995" y="9237"/>
                  </a:lnTo>
                  <a:lnTo>
                    <a:pt x="5790" y="7031"/>
                  </a:lnTo>
                  <a:lnTo>
                    <a:pt x="10226" y="2595"/>
                  </a:lnTo>
                  <a:close/>
                  <a:moveTo>
                    <a:pt x="11855" y="6480"/>
                  </a:moveTo>
                  <a:lnTo>
                    <a:pt x="12707" y="7407"/>
                  </a:lnTo>
                  <a:cubicBezTo>
                    <a:pt x="12707" y="7407"/>
                    <a:pt x="12707" y="7432"/>
                    <a:pt x="12707" y="7432"/>
                  </a:cubicBezTo>
                  <a:cubicBezTo>
                    <a:pt x="12857" y="7582"/>
                    <a:pt x="12958" y="7758"/>
                    <a:pt x="13008" y="7958"/>
                  </a:cubicBezTo>
                  <a:cubicBezTo>
                    <a:pt x="13108" y="8384"/>
                    <a:pt x="13008" y="8785"/>
                    <a:pt x="12707" y="9086"/>
                  </a:cubicBezTo>
                  <a:cubicBezTo>
                    <a:pt x="12481" y="9312"/>
                    <a:pt x="12181" y="9437"/>
                    <a:pt x="11880" y="9437"/>
                  </a:cubicBezTo>
                  <a:lnTo>
                    <a:pt x="11830" y="9437"/>
                  </a:lnTo>
                  <a:cubicBezTo>
                    <a:pt x="11529" y="9412"/>
                    <a:pt x="11253" y="9287"/>
                    <a:pt x="11053" y="9086"/>
                  </a:cubicBezTo>
                  <a:lnTo>
                    <a:pt x="10201" y="8159"/>
                  </a:lnTo>
                  <a:lnTo>
                    <a:pt x="11855" y="6480"/>
                  </a:lnTo>
                  <a:close/>
                  <a:moveTo>
                    <a:pt x="5790" y="8134"/>
                  </a:moveTo>
                  <a:lnTo>
                    <a:pt x="6892" y="9237"/>
                  </a:lnTo>
                  <a:lnTo>
                    <a:pt x="5790" y="10364"/>
                  </a:lnTo>
                  <a:lnTo>
                    <a:pt x="4687" y="9237"/>
                  </a:lnTo>
                  <a:lnTo>
                    <a:pt x="5790" y="8134"/>
                  </a:lnTo>
                  <a:close/>
                  <a:moveTo>
                    <a:pt x="4411" y="13547"/>
                  </a:moveTo>
                  <a:cubicBezTo>
                    <a:pt x="4862" y="14399"/>
                    <a:pt x="5589" y="15101"/>
                    <a:pt x="6466" y="15502"/>
                  </a:cubicBezTo>
                  <a:cubicBezTo>
                    <a:pt x="6341" y="15728"/>
                    <a:pt x="6291" y="16003"/>
                    <a:pt x="6291" y="16279"/>
                  </a:cubicBezTo>
                  <a:lnTo>
                    <a:pt x="6291" y="17232"/>
                  </a:lnTo>
                  <a:cubicBezTo>
                    <a:pt x="4662" y="16630"/>
                    <a:pt x="3334" y="15252"/>
                    <a:pt x="2732" y="13547"/>
                  </a:cubicBezTo>
                  <a:close/>
                  <a:moveTo>
                    <a:pt x="13634" y="9111"/>
                  </a:moveTo>
                  <a:cubicBezTo>
                    <a:pt x="13960" y="9888"/>
                    <a:pt x="14136" y="10740"/>
                    <a:pt x="14136" y="11567"/>
                  </a:cubicBezTo>
                  <a:cubicBezTo>
                    <a:pt x="14136" y="14099"/>
                    <a:pt x="12507" y="16404"/>
                    <a:pt x="10201" y="17232"/>
                  </a:cubicBezTo>
                  <a:lnTo>
                    <a:pt x="10201" y="16279"/>
                  </a:lnTo>
                  <a:cubicBezTo>
                    <a:pt x="10201" y="16003"/>
                    <a:pt x="10151" y="15728"/>
                    <a:pt x="10050" y="15502"/>
                  </a:cubicBezTo>
                  <a:cubicBezTo>
                    <a:pt x="11579" y="14800"/>
                    <a:pt x="12557" y="13272"/>
                    <a:pt x="12557" y="11567"/>
                  </a:cubicBezTo>
                  <a:cubicBezTo>
                    <a:pt x="12557" y="11091"/>
                    <a:pt x="12481" y="10590"/>
                    <a:pt x="12356" y="10164"/>
                  </a:cubicBezTo>
                  <a:cubicBezTo>
                    <a:pt x="12682" y="10064"/>
                    <a:pt x="13008" y="9888"/>
                    <a:pt x="13258" y="9638"/>
                  </a:cubicBezTo>
                  <a:cubicBezTo>
                    <a:pt x="13409" y="9487"/>
                    <a:pt x="13534" y="9312"/>
                    <a:pt x="13634" y="9111"/>
                  </a:cubicBezTo>
                  <a:close/>
                  <a:moveTo>
                    <a:pt x="8246" y="15101"/>
                  </a:moveTo>
                  <a:cubicBezTo>
                    <a:pt x="8572" y="15101"/>
                    <a:pt x="8872" y="15227"/>
                    <a:pt x="9073" y="15452"/>
                  </a:cubicBezTo>
                  <a:cubicBezTo>
                    <a:pt x="9123" y="15477"/>
                    <a:pt x="9148" y="15502"/>
                    <a:pt x="9173" y="15552"/>
                  </a:cubicBezTo>
                  <a:cubicBezTo>
                    <a:pt x="9349" y="15753"/>
                    <a:pt x="9424" y="16003"/>
                    <a:pt x="9424" y="16279"/>
                  </a:cubicBezTo>
                  <a:lnTo>
                    <a:pt x="9424" y="17557"/>
                  </a:lnTo>
                  <a:lnTo>
                    <a:pt x="7068" y="17557"/>
                  </a:lnTo>
                  <a:lnTo>
                    <a:pt x="7068" y="16279"/>
                  </a:lnTo>
                  <a:cubicBezTo>
                    <a:pt x="7068" y="16003"/>
                    <a:pt x="7168" y="15753"/>
                    <a:pt x="7344" y="15552"/>
                  </a:cubicBezTo>
                  <a:cubicBezTo>
                    <a:pt x="7569" y="15252"/>
                    <a:pt x="7895" y="15101"/>
                    <a:pt x="8246" y="15101"/>
                  </a:cubicBezTo>
                  <a:close/>
                  <a:moveTo>
                    <a:pt x="12958" y="18359"/>
                  </a:moveTo>
                  <a:cubicBezTo>
                    <a:pt x="13459" y="18359"/>
                    <a:pt x="13910" y="18735"/>
                    <a:pt x="14060" y="19262"/>
                  </a:cubicBezTo>
                  <a:lnTo>
                    <a:pt x="2456" y="19262"/>
                  </a:lnTo>
                  <a:cubicBezTo>
                    <a:pt x="2506" y="19061"/>
                    <a:pt x="2607" y="18886"/>
                    <a:pt x="2732" y="18735"/>
                  </a:cubicBezTo>
                  <a:cubicBezTo>
                    <a:pt x="2983" y="18485"/>
                    <a:pt x="3258" y="18359"/>
                    <a:pt x="3559" y="18359"/>
                  </a:cubicBezTo>
                  <a:close/>
                  <a:moveTo>
                    <a:pt x="11880" y="1"/>
                  </a:moveTo>
                  <a:cubicBezTo>
                    <a:pt x="11780" y="1"/>
                    <a:pt x="11679" y="38"/>
                    <a:pt x="11604" y="114"/>
                  </a:cubicBezTo>
                  <a:cubicBezTo>
                    <a:pt x="11454" y="264"/>
                    <a:pt x="11454" y="515"/>
                    <a:pt x="11604" y="665"/>
                  </a:cubicBezTo>
                  <a:lnTo>
                    <a:pt x="11880" y="941"/>
                  </a:lnTo>
                  <a:lnTo>
                    <a:pt x="10777" y="2044"/>
                  </a:lnTo>
                  <a:lnTo>
                    <a:pt x="10501" y="1768"/>
                  </a:lnTo>
                  <a:cubicBezTo>
                    <a:pt x="10476" y="1743"/>
                    <a:pt x="10426" y="1718"/>
                    <a:pt x="10401" y="1718"/>
                  </a:cubicBezTo>
                  <a:cubicBezTo>
                    <a:pt x="10344" y="1679"/>
                    <a:pt x="10279" y="1663"/>
                    <a:pt x="10215" y="1663"/>
                  </a:cubicBezTo>
                  <a:cubicBezTo>
                    <a:pt x="10112" y="1663"/>
                    <a:pt x="10012" y="1706"/>
                    <a:pt x="9950" y="1768"/>
                  </a:cubicBezTo>
                  <a:lnTo>
                    <a:pt x="4963" y="6755"/>
                  </a:lnTo>
                  <a:cubicBezTo>
                    <a:pt x="4812" y="6906"/>
                    <a:pt x="4812" y="7156"/>
                    <a:pt x="4963" y="7307"/>
                  </a:cubicBezTo>
                  <a:lnTo>
                    <a:pt x="5238" y="7582"/>
                  </a:lnTo>
                  <a:lnTo>
                    <a:pt x="3860" y="8986"/>
                  </a:lnTo>
                  <a:cubicBezTo>
                    <a:pt x="3684" y="9136"/>
                    <a:pt x="3684" y="9387"/>
                    <a:pt x="3860" y="9537"/>
                  </a:cubicBezTo>
                  <a:lnTo>
                    <a:pt x="5514" y="11191"/>
                  </a:lnTo>
                  <a:cubicBezTo>
                    <a:pt x="5589" y="11267"/>
                    <a:pt x="5689" y="11292"/>
                    <a:pt x="5790" y="11292"/>
                  </a:cubicBezTo>
                  <a:cubicBezTo>
                    <a:pt x="5890" y="11292"/>
                    <a:pt x="5990" y="11267"/>
                    <a:pt x="6065" y="11191"/>
                  </a:cubicBezTo>
                  <a:lnTo>
                    <a:pt x="7444" y="9813"/>
                  </a:lnTo>
                  <a:lnTo>
                    <a:pt x="7720" y="10089"/>
                  </a:lnTo>
                  <a:cubicBezTo>
                    <a:pt x="7795" y="10164"/>
                    <a:pt x="7895" y="10189"/>
                    <a:pt x="7995" y="10189"/>
                  </a:cubicBezTo>
                  <a:cubicBezTo>
                    <a:pt x="8095" y="10189"/>
                    <a:pt x="8196" y="10164"/>
                    <a:pt x="8271" y="10089"/>
                  </a:cubicBezTo>
                  <a:lnTo>
                    <a:pt x="9649" y="8710"/>
                  </a:lnTo>
                  <a:lnTo>
                    <a:pt x="10476" y="9638"/>
                  </a:lnTo>
                  <a:lnTo>
                    <a:pt x="10501" y="9638"/>
                  </a:lnTo>
                  <a:cubicBezTo>
                    <a:pt x="10777" y="9938"/>
                    <a:pt x="11153" y="10114"/>
                    <a:pt x="11554" y="10189"/>
                  </a:cubicBezTo>
                  <a:cubicBezTo>
                    <a:pt x="11679" y="10590"/>
                    <a:pt x="11780" y="11116"/>
                    <a:pt x="11780" y="11567"/>
                  </a:cubicBezTo>
                  <a:cubicBezTo>
                    <a:pt x="11780" y="13021"/>
                    <a:pt x="10902" y="14299"/>
                    <a:pt x="9599" y="14851"/>
                  </a:cubicBezTo>
                  <a:cubicBezTo>
                    <a:pt x="9223" y="14500"/>
                    <a:pt x="8747" y="14324"/>
                    <a:pt x="8271" y="14324"/>
                  </a:cubicBezTo>
                  <a:cubicBezTo>
                    <a:pt x="7770" y="14324"/>
                    <a:pt x="7293" y="14500"/>
                    <a:pt x="6918" y="14851"/>
                  </a:cubicBezTo>
                  <a:cubicBezTo>
                    <a:pt x="6266" y="14575"/>
                    <a:pt x="5714" y="14124"/>
                    <a:pt x="5339" y="13547"/>
                  </a:cubicBezTo>
                  <a:lnTo>
                    <a:pt x="6667" y="13547"/>
                  </a:lnTo>
                  <a:cubicBezTo>
                    <a:pt x="6867" y="13547"/>
                    <a:pt x="7043" y="13397"/>
                    <a:pt x="7068" y="13196"/>
                  </a:cubicBezTo>
                  <a:cubicBezTo>
                    <a:pt x="7118" y="12971"/>
                    <a:pt x="6918" y="12745"/>
                    <a:pt x="6692" y="12745"/>
                  </a:cubicBezTo>
                  <a:lnTo>
                    <a:pt x="451" y="12745"/>
                  </a:lnTo>
                  <a:cubicBezTo>
                    <a:pt x="251" y="12745"/>
                    <a:pt x="75" y="12896"/>
                    <a:pt x="50" y="13096"/>
                  </a:cubicBezTo>
                  <a:cubicBezTo>
                    <a:pt x="0" y="13322"/>
                    <a:pt x="201" y="13547"/>
                    <a:pt x="426" y="13547"/>
                  </a:cubicBezTo>
                  <a:lnTo>
                    <a:pt x="1905" y="13547"/>
                  </a:lnTo>
                  <a:cubicBezTo>
                    <a:pt x="2431" y="15277"/>
                    <a:pt x="3634" y="16730"/>
                    <a:pt x="5163" y="17557"/>
                  </a:cubicBezTo>
                  <a:lnTo>
                    <a:pt x="3559" y="17557"/>
                  </a:lnTo>
                  <a:cubicBezTo>
                    <a:pt x="3033" y="17557"/>
                    <a:pt x="2532" y="17808"/>
                    <a:pt x="2156" y="18209"/>
                  </a:cubicBezTo>
                  <a:cubicBezTo>
                    <a:pt x="1805" y="18610"/>
                    <a:pt x="1604" y="19136"/>
                    <a:pt x="1604" y="19638"/>
                  </a:cubicBezTo>
                  <a:cubicBezTo>
                    <a:pt x="1604" y="19863"/>
                    <a:pt x="1780" y="20039"/>
                    <a:pt x="2005" y="20039"/>
                  </a:cubicBezTo>
                  <a:lnTo>
                    <a:pt x="14512" y="20039"/>
                  </a:lnTo>
                  <a:cubicBezTo>
                    <a:pt x="14737" y="20039"/>
                    <a:pt x="14913" y="19863"/>
                    <a:pt x="14913" y="19638"/>
                  </a:cubicBezTo>
                  <a:cubicBezTo>
                    <a:pt x="14913" y="19136"/>
                    <a:pt x="14712" y="18610"/>
                    <a:pt x="14361" y="18209"/>
                  </a:cubicBezTo>
                  <a:cubicBezTo>
                    <a:pt x="13985" y="17808"/>
                    <a:pt x="13484" y="17557"/>
                    <a:pt x="12958" y="17557"/>
                  </a:cubicBezTo>
                  <a:lnTo>
                    <a:pt x="11379" y="17557"/>
                  </a:lnTo>
                  <a:cubicBezTo>
                    <a:pt x="13484" y="16404"/>
                    <a:pt x="14913" y="14099"/>
                    <a:pt x="14913" y="11567"/>
                  </a:cubicBezTo>
                  <a:cubicBezTo>
                    <a:pt x="14913" y="10189"/>
                    <a:pt x="14486" y="8785"/>
                    <a:pt x="13760" y="7708"/>
                  </a:cubicBezTo>
                  <a:cubicBezTo>
                    <a:pt x="13659" y="7407"/>
                    <a:pt x="13509" y="7106"/>
                    <a:pt x="13258" y="6881"/>
                  </a:cubicBezTo>
                  <a:lnTo>
                    <a:pt x="12406" y="5953"/>
                  </a:lnTo>
                  <a:lnTo>
                    <a:pt x="13258" y="5101"/>
                  </a:lnTo>
                  <a:cubicBezTo>
                    <a:pt x="13409" y="4951"/>
                    <a:pt x="13409" y="4700"/>
                    <a:pt x="13258" y="4550"/>
                  </a:cubicBezTo>
                  <a:lnTo>
                    <a:pt x="12983" y="4274"/>
                  </a:lnTo>
                  <a:lnTo>
                    <a:pt x="14085" y="3171"/>
                  </a:lnTo>
                  <a:lnTo>
                    <a:pt x="14361" y="3447"/>
                  </a:lnTo>
                  <a:cubicBezTo>
                    <a:pt x="14436" y="3522"/>
                    <a:pt x="14537" y="3547"/>
                    <a:pt x="14637" y="3547"/>
                  </a:cubicBezTo>
                  <a:cubicBezTo>
                    <a:pt x="14737" y="3547"/>
                    <a:pt x="14837" y="3522"/>
                    <a:pt x="14913" y="3447"/>
                  </a:cubicBezTo>
                  <a:cubicBezTo>
                    <a:pt x="15063" y="3297"/>
                    <a:pt x="15063" y="3046"/>
                    <a:pt x="14913" y="2896"/>
                  </a:cubicBezTo>
                  <a:lnTo>
                    <a:pt x="12156" y="114"/>
                  </a:lnTo>
                  <a:cubicBezTo>
                    <a:pt x="12080" y="38"/>
                    <a:pt x="11980" y="1"/>
                    <a:pt x="118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1" name="Google Shape;3061;p41"/>
          <p:cNvGrpSpPr/>
          <p:nvPr/>
        </p:nvGrpSpPr>
        <p:grpSpPr>
          <a:xfrm>
            <a:off x="7088950" y="1767413"/>
            <a:ext cx="352800" cy="501275"/>
            <a:chOff x="7088950" y="2031463"/>
            <a:chExt cx="352800" cy="501275"/>
          </a:xfrm>
        </p:grpSpPr>
        <p:sp>
          <p:nvSpPr>
            <p:cNvPr id="3062" name="Google Shape;3062;p41"/>
            <p:cNvSpPr/>
            <p:nvPr/>
          </p:nvSpPr>
          <p:spPr>
            <a:xfrm>
              <a:off x="7177925" y="2326413"/>
              <a:ext cx="253800" cy="191925"/>
            </a:xfrm>
            <a:custGeom>
              <a:avLst/>
              <a:gdLst/>
              <a:ahLst/>
              <a:cxnLst/>
              <a:rect l="l" t="t" r="r" b="b"/>
              <a:pathLst>
                <a:path w="10152" h="7677" extrusionOk="0">
                  <a:moveTo>
                    <a:pt x="6821" y="1"/>
                  </a:moveTo>
                  <a:cubicBezTo>
                    <a:pt x="5684" y="1"/>
                    <a:pt x="4550" y="270"/>
                    <a:pt x="3509" y="809"/>
                  </a:cubicBezTo>
                  <a:cubicBezTo>
                    <a:pt x="2457" y="1360"/>
                    <a:pt x="1304" y="1636"/>
                    <a:pt x="176" y="1636"/>
                  </a:cubicBezTo>
                  <a:lnTo>
                    <a:pt x="1" y="1636"/>
                  </a:lnTo>
                  <a:cubicBezTo>
                    <a:pt x="176" y="4568"/>
                    <a:pt x="2281" y="7000"/>
                    <a:pt x="5063" y="7676"/>
                  </a:cubicBezTo>
                  <a:cubicBezTo>
                    <a:pt x="7996" y="6974"/>
                    <a:pt x="10151" y="4343"/>
                    <a:pt x="10151" y="1210"/>
                  </a:cubicBezTo>
                  <a:cubicBezTo>
                    <a:pt x="10151" y="1085"/>
                    <a:pt x="10151" y="934"/>
                    <a:pt x="10151" y="809"/>
                  </a:cubicBezTo>
                  <a:cubicBezTo>
                    <a:pt x="9098" y="270"/>
                    <a:pt x="7958" y="1"/>
                    <a:pt x="68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1"/>
            <p:cNvSpPr/>
            <p:nvPr/>
          </p:nvSpPr>
          <p:spPr>
            <a:xfrm>
              <a:off x="7177300" y="2041488"/>
              <a:ext cx="254425" cy="325850"/>
            </a:xfrm>
            <a:custGeom>
              <a:avLst/>
              <a:gdLst/>
              <a:ahLst/>
              <a:cxnLst/>
              <a:rect l="l" t="t" r="r" b="b"/>
              <a:pathLst>
                <a:path w="10177" h="13034" extrusionOk="0">
                  <a:moveTo>
                    <a:pt x="4637" y="0"/>
                  </a:moveTo>
                  <a:cubicBezTo>
                    <a:pt x="4211" y="0"/>
                    <a:pt x="3860" y="351"/>
                    <a:pt x="3860" y="777"/>
                  </a:cubicBezTo>
                  <a:cubicBezTo>
                    <a:pt x="3860" y="1229"/>
                    <a:pt x="4211" y="1579"/>
                    <a:pt x="4612" y="1579"/>
                  </a:cubicBezTo>
                  <a:lnTo>
                    <a:pt x="4612" y="6241"/>
                  </a:lnTo>
                  <a:cubicBezTo>
                    <a:pt x="2031" y="7043"/>
                    <a:pt x="26" y="9073"/>
                    <a:pt x="1" y="13033"/>
                  </a:cubicBezTo>
                  <a:lnTo>
                    <a:pt x="201" y="13033"/>
                  </a:lnTo>
                  <a:cubicBezTo>
                    <a:pt x="1329" y="13033"/>
                    <a:pt x="2482" y="12757"/>
                    <a:pt x="3534" y="12206"/>
                  </a:cubicBezTo>
                  <a:cubicBezTo>
                    <a:pt x="4575" y="11667"/>
                    <a:pt x="5709" y="11398"/>
                    <a:pt x="6846" y="11398"/>
                  </a:cubicBezTo>
                  <a:cubicBezTo>
                    <a:pt x="7983" y="11398"/>
                    <a:pt x="9123" y="11667"/>
                    <a:pt x="10176" y="12206"/>
                  </a:cubicBezTo>
                  <a:cubicBezTo>
                    <a:pt x="10001" y="9399"/>
                    <a:pt x="8071" y="7043"/>
                    <a:pt x="5489" y="6241"/>
                  </a:cubicBezTo>
                  <a:lnTo>
                    <a:pt x="5489" y="1579"/>
                  </a:lnTo>
                  <a:cubicBezTo>
                    <a:pt x="5915" y="1579"/>
                    <a:pt x="6266" y="1229"/>
                    <a:pt x="6266" y="777"/>
                  </a:cubicBezTo>
                  <a:cubicBezTo>
                    <a:pt x="6266" y="351"/>
                    <a:pt x="5915" y="0"/>
                    <a:pt x="54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1"/>
            <p:cNvSpPr/>
            <p:nvPr/>
          </p:nvSpPr>
          <p:spPr>
            <a:xfrm>
              <a:off x="7196725" y="2268313"/>
              <a:ext cx="39500" cy="39500"/>
            </a:xfrm>
            <a:custGeom>
              <a:avLst/>
              <a:gdLst/>
              <a:ahLst/>
              <a:cxnLst/>
              <a:rect l="l" t="t" r="r" b="b"/>
              <a:pathLst>
                <a:path w="1580" h="1580" extrusionOk="0">
                  <a:moveTo>
                    <a:pt x="778" y="0"/>
                  </a:moveTo>
                  <a:cubicBezTo>
                    <a:pt x="351" y="0"/>
                    <a:pt x="1" y="351"/>
                    <a:pt x="1" y="802"/>
                  </a:cubicBezTo>
                  <a:cubicBezTo>
                    <a:pt x="1" y="1228"/>
                    <a:pt x="351" y="1579"/>
                    <a:pt x="778" y="1579"/>
                  </a:cubicBezTo>
                  <a:cubicBezTo>
                    <a:pt x="1229" y="1579"/>
                    <a:pt x="1580" y="1228"/>
                    <a:pt x="1580" y="802"/>
                  </a:cubicBezTo>
                  <a:cubicBezTo>
                    <a:pt x="1580" y="351"/>
                    <a:pt x="1229" y="0"/>
                    <a:pt x="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1"/>
            <p:cNvSpPr/>
            <p:nvPr/>
          </p:nvSpPr>
          <p:spPr>
            <a:xfrm>
              <a:off x="7285075" y="2258913"/>
              <a:ext cx="19450" cy="19450"/>
            </a:xfrm>
            <a:custGeom>
              <a:avLst/>
              <a:gdLst/>
              <a:ahLst/>
              <a:cxnLst/>
              <a:rect l="l" t="t" r="r" b="b"/>
              <a:pathLst>
                <a:path w="778" h="778" extrusionOk="0">
                  <a:moveTo>
                    <a:pt x="376" y="0"/>
                  </a:moveTo>
                  <a:cubicBezTo>
                    <a:pt x="176" y="0"/>
                    <a:pt x="0" y="176"/>
                    <a:pt x="0" y="376"/>
                  </a:cubicBezTo>
                  <a:cubicBezTo>
                    <a:pt x="0" y="602"/>
                    <a:pt x="176" y="777"/>
                    <a:pt x="376" y="777"/>
                  </a:cubicBezTo>
                  <a:cubicBezTo>
                    <a:pt x="602" y="777"/>
                    <a:pt x="777" y="602"/>
                    <a:pt x="777" y="376"/>
                  </a:cubicBezTo>
                  <a:cubicBezTo>
                    <a:pt x="777" y="176"/>
                    <a:pt x="602" y="0"/>
                    <a:pt x="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1"/>
            <p:cNvSpPr/>
            <p:nvPr/>
          </p:nvSpPr>
          <p:spPr>
            <a:xfrm>
              <a:off x="7245600" y="2200013"/>
              <a:ext cx="20075" cy="19450"/>
            </a:xfrm>
            <a:custGeom>
              <a:avLst/>
              <a:gdLst/>
              <a:ahLst/>
              <a:cxnLst/>
              <a:rect l="l" t="t" r="r" b="b"/>
              <a:pathLst>
                <a:path w="803" h="778" extrusionOk="0">
                  <a:moveTo>
                    <a:pt x="401" y="0"/>
                  </a:moveTo>
                  <a:cubicBezTo>
                    <a:pt x="176" y="0"/>
                    <a:pt x="0" y="176"/>
                    <a:pt x="0" y="401"/>
                  </a:cubicBezTo>
                  <a:cubicBezTo>
                    <a:pt x="0" y="602"/>
                    <a:pt x="176" y="777"/>
                    <a:pt x="401" y="777"/>
                  </a:cubicBezTo>
                  <a:cubicBezTo>
                    <a:pt x="627" y="777"/>
                    <a:pt x="802" y="602"/>
                    <a:pt x="802" y="401"/>
                  </a:cubicBezTo>
                  <a:cubicBezTo>
                    <a:pt x="802" y="176"/>
                    <a:pt x="627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1"/>
            <p:cNvSpPr/>
            <p:nvPr/>
          </p:nvSpPr>
          <p:spPr>
            <a:xfrm>
              <a:off x="7216150" y="2449388"/>
              <a:ext cx="20075" cy="20075"/>
            </a:xfrm>
            <a:custGeom>
              <a:avLst/>
              <a:gdLst/>
              <a:ahLst/>
              <a:cxnLst/>
              <a:rect l="l" t="t" r="r" b="b"/>
              <a:pathLst>
                <a:path w="803" h="803" extrusionOk="0">
                  <a:moveTo>
                    <a:pt x="402" y="0"/>
                  </a:moveTo>
                  <a:cubicBezTo>
                    <a:pt x="176" y="0"/>
                    <a:pt x="1" y="176"/>
                    <a:pt x="1" y="401"/>
                  </a:cubicBezTo>
                  <a:cubicBezTo>
                    <a:pt x="1" y="627"/>
                    <a:pt x="176" y="802"/>
                    <a:pt x="402" y="802"/>
                  </a:cubicBezTo>
                  <a:cubicBezTo>
                    <a:pt x="627" y="802"/>
                    <a:pt x="803" y="627"/>
                    <a:pt x="803" y="401"/>
                  </a:cubicBezTo>
                  <a:cubicBezTo>
                    <a:pt x="803" y="176"/>
                    <a:pt x="627" y="0"/>
                    <a:pt x="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1"/>
            <p:cNvSpPr/>
            <p:nvPr/>
          </p:nvSpPr>
          <p:spPr>
            <a:xfrm>
              <a:off x="7088950" y="2031463"/>
              <a:ext cx="352800" cy="501275"/>
            </a:xfrm>
            <a:custGeom>
              <a:avLst/>
              <a:gdLst/>
              <a:ahLst/>
              <a:cxnLst/>
              <a:rect l="l" t="t" r="r" b="b"/>
              <a:pathLst>
                <a:path w="14112" h="20051" extrusionOk="0">
                  <a:moveTo>
                    <a:pt x="8998" y="802"/>
                  </a:moveTo>
                  <a:cubicBezTo>
                    <a:pt x="9199" y="802"/>
                    <a:pt x="9374" y="928"/>
                    <a:pt x="9399" y="1128"/>
                  </a:cubicBezTo>
                  <a:cubicBezTo>
                    <a:pt x="9449" y="1379"/>
                    <a:pt x="9249" y="1579"/>
                    <a:pt x="9023" y="1579"/>
                  </a:cubicBezTo>
                  <a:lnTo>
                    <a:pt x="8221" y="1579"/>
                  </a:lnTo>
                  <a:cubicBezTo>
                    <a:pt x="8071" y="1579"/>
                    <a:pt x="7921" y="1680"/>
                    <a:pt x="7870" y="1830"/>
                  </a:cubicBezTo>
                  <a:cubicBezTo>
                    <a:pt x="7770" y="2106"/>
                    <a:pt x="7971" y="2356"/>
                    <a:pt x="8221" y="2356"/>
                  </a:cubicBezTo>
                  <a:lnTo>
                    <a:pt x="8622" y="2356"/>
                  </a:lnTo>
                  <a:lnTo>
                    <a:pt x="8622" y="6642"/>
                  </a:lnTo>
                  <a:cubicBezTo>
                    <a:pt x="8622" y="6818"/>
                    <a:pt x="8723" y="6968"/>
                    <a:pt x="8898" y="7018"/>
                  </a:cubicBezTo>
                  <a:cubicBezTo>
                    <a:pt x="11179" y="7720"/>
                    <a:pt x="12833" y="9650"/>
                    <a:pt x="13234" y="11955"/>
                  </a:cubicBezTo>
                  <a:cubicBezTo>
                    <a:pt x="12317" y="11587"/>
                    <a:pt x="11356" y="11402"/>
                    <a:pt x="10392" y="11402"/>
                  </a:cubicBezTo>
                  <a:cubicBezTo>
                    <a:pt x="9194" y="11402"/>
                    <a:pt x="7993" y="11687"/>
                    <a:pt x="6868" y="12256"/>
                  </a:cubicBezTo>
                  <a:cubicBezTo>
                    <a:pt x="5891" y="12782"/>
                    <a:pt x="4813" y="13033"/>
                    <a:pt x="3735" y="13033"/>
                  </a:cubicBezTo>
                  <a:cubicBezTo>
                    <a:pt x="2733" y="13033"/>
                    <a:pt x="1755" y="12833"/>
                    <a:pt x="828" y="12381"/>
                  </a:cubicBezTo>
                  <a:cubicBezTo>
                    <a:pt x="1078" y="9900"/>
                    <a:pt x="2808" y="7745"/>
                    <a:pt x="5214" y="7018"/>
                  </a:cubicBezTo>
                  <a:cubicBezTo>
                    <a:pt x="5389" y="6968"/>
                    <a:pt x="5490" y="6818"/>
                    <a:pt x="5490" y="6642"/>
                  </a:cubicBezTo>
                  <a:lnTo>
                    <a:pt x="5490" y="2356"/>
                  </a:lnTo>
                  <a:lnTo>
                    <a:pt x="5891" y="2356"/>
                  </a:lnTo>
                  <a:cubicBezTo>
                    <a:pt x="6041" y="2356"/>
                    <a:pt x="6191" y="2256"/>
                    <a:pt x="6241" y="2106"/>
                  </a:cubicBezTo>
                  <a:cubicBezTo>
                    <a:pt x="6342" y="1830"/>
                    <a:pt x="6141" y="1579"/>
                    <a:pt x="5891" y="1579"/>
                  </a:cubicBezTo>
                  <a:lnTo>
                    <a:pt x="5114" y="1579"/>
                  </a:lnTo>
                  <a:cubicBezTo>
                    <a:pt x="4913" y="1579"/>
                    <a:pt x="4738" y="1429"/>
                    <a:pt x="4713" y="1254"/>
                  </a:cubicBezTo>
                  <a:cubicBezTo>
                    <a:pt x="4688" y="1003"/>
                    <a:pt x="4863" y="802"/>
                    <a:pt x="5089" y="802"/>
                  </a:cubicBezTo>
                  <a:close/>
                  <a:moveTo>
                    <a:pt x="10377" y="12183"/>
                  </a:moveTo>
                  <a:cubicBezTo>
                    <a:pt x="11377" y="12183"/>
                    <a:pt x="12376" y="12409"/>
                    <a:pt x="13309" y="12858"/>
                  </a:cubicBezTo>
                  <a:cubicBezTo>
                    <a:pt x="13309" y="12908"/>
                    <a:pt x="13309" y="12958"/>
                    <a:pt x="13309" y="13008"/>
                  </a:cubicBezTo>
                  <a:cubicBezTo>
                    <a:pt x="13309" y="16467"/>
                    <a:pt x="10502" y="19274"/>
                    <a:pt x="7068" y="19274"/>
                  </a:cubicBezTo>
                  <a:cubicBezTo>
                    <a:pt x="3685" y="19274"/>
                    <a:pt x="928" y="16592"/>
                    <a:pt x="803" y="13234"/>
                  </a:cubicBezTo>
                  <a:lnTo>
                    <a:pt x="803" y="13234"/>
                  </a:lnTo>
                  <a:cubicBezTo>
                    <a:pt x="1730" y="13610"/>
                    <a:pt x="2733" y="13835"/>
                    <a:pt x="3735" y="13835"/>
                  </a:cubicBezTo>
                  <a:cubicBezTo>
                    <a:pt x="4938" y="13835"/>
                    <a:pt x="6141" y="13534"/>
                    <a:pt x="7244" y="12958"/>
                  </a:cubicBezTo>
                  <a:cubicBezTo>
                    <a:pt x="8240" y="12440"/>
                    <a:pt x="9310" y="12183"/>
                    <a:pt x="10377" y="12183"/>
                  </a:cubicBezTo>
                  <a:close/>
                  <a:moveTo>
                    <a:pt x="5114" y="0"/>
                  </a:moveTo>
                  <a:cubicBezTo>
                    <a:pt x="4512" y="0"/>
                    <a:pt x="4011" y="452"/>
                    <a:pt x="3936" y="1053"/>
                  </a:cubicBezTo>
                  <a:cubicBezTo>
                    <a:pt x="3860" y="1630"/>
                    <a:pt x="4211" y="2106"/>
                    <a:pt x="4713" y="2281"/>
                  </a:cubicBezTo>
                  <a:lnTo>
                    <a:pt x="4713" y="6366"/>
                  </a:lnTo>
                  <a:cubicBezTo>
                    <a:pt x="3459" y="6792"/>
                    <a:pt x="2357" y="7594"/>
                    <a:pt x="1530" y="8622"/>
                  </a:cubicBezTo>
                  <a:cubicBezTo>
                    <a:pt x="652" y="9750"/>
                    <a:pt x="126" y="11078"/>
                    <a:pt x="26" y="12482"/>
                  </a:cubicBezTo>
                  <a:cubicBezTo>
                    <a:pt x="1" y="12557"/>
                    <a:pt x="1" y="12632"/>
                    <a:pt x="26" y="12682"/>
                  </a:cubicBezTo>
                  <a:cubicBezTo>
                    <a:pt x="1" y="12808"/>
                    <a:pt x="1" y="12908"/>
                    <a:pt x="1" y="13008"/>
                  </a:cubicBezTo>
                  <a:cubicBezTo>
                    <a:pt x="1" y="16893"/>
                    <a:pt x="3159" y="20051"/>
                    <a:pt x="7068" y="20051"/>
                  </a:cubicBezTo>
                  <a:cubicBezTo>
                    <a:pt x="10953" y="20051"/>
                    <a:pt x="14111" y="16893"/>
                    <a:pt x="14111" y="13008"/>
                  </a:cubicBezTo>
                  <a:cubicBezTo>
                    <a:pt x="14111" y="12908"/>
                    <a:pt x="14111" y="12808"/>
                    <a:pt x="14086" y="12682"/>
                  </a:cubicBezTo>
                  <a:cubicBezTo>
                    <a:pt x="14111" y="12632"/>
                    <a:pt x="14111" y="12557"/>
                    <a:pt x="14086" y="12507"/>
                  </a:cubicBezTo>
                  <a:cubicBezTo>
                    <a:pt x="13986" y="11078"/>
                    <a:pt x="13459" y="9750"/>
                    <a:pt x="12582" y="8622"/>
                  </a:cubicBezTo>
                  <a:cubicBezTo>
                    <a:pt x="11755" y="7569"/>
                    <a:pt x="10652" y="6792"/>
                    <a:pt x="9399" y="6366"/>
                  </a:cubicBezTo>
                  <a:lnTo>
                    <a:pt x="9399" y="2281"/>
                  </a:lnTo>
                  <a:cubicBezTo>
                    <a:pt x="9901" y="2106"/>
                    <a:pt x="10251" y="1630"/>
                    <a:pt x="10176" y="1053"/>
                  </a:cubicBezTo>
                  <a:cubicBezTo>
                    <a:pt x="10101" y="452"/>
                    <a:pt x="9600" y="0"/>
                    <a:pt x="89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1"/>
            <p:cNvSpPr/>
            <p:nvPr/>
          </p:nvSpPr>
          <p:spPr>
            <a:xfrm>
              <a:off x="7255625" y="2388613"/>
              <a:ext cx="120325" cy="85225"/>
            </a:xfrm>
            <a:custGeom>
              <a:avLst/>
              <a:gdLst/>
              <a:ahLst/>
              <a:cxnLst/>
              <a:rect l="l" t="t" r="r" b="b"/>
              <a:pathLst>
                <a:path w="4813" h="3409" extrusionOk="0">
                  <a:moveTo>
                    <a:pt x="4374" y="0"/>
                  </a:moveTo>
                  <a:cubicBezTo>
                    <a:pt x="4216" y="0"/>
                    <a:pt x="4063" y="96"/>
                    <a:pt x="3985" y="251"/>
                  </a:cubicBezTo>
                  <a:cubicBezTo>
                    <a:pt x="3384" y="1705"/>
                    <a:pt x="1955" y="2632"/>
                    <a:pt x="401" y="2632"/>
                  </a:cubicBezTo>
                  <a:cubicBezTo>
                    <a:pt x="176" y="2632"/>
                    <a:pt x="0" y="2807"/>
                    <a:pt x="0" y="3033"/>
                  </a:cubicBezTo>
                  <a:cubicBezTo>
                    <a:pt x="0" y="3233"/>
                    <a:pt x="176" y="3409"/>
                    <a:pt x="401" y="3409"/>
                  </a:cubicBezTo>
                  <a:cubicBezTo>
                    <a:pt x="2281" y="3409"/>
                    <a:pt x="3985" y="2281"/>
                    <a:pt x="4712" y="552"/>
                  </a:cubicBezTo>
                  <a:cubicBezTo>
                    <a:pt x="4813" y="351"/>
                    <a:pt x="4712" y="126"/>
                    <a:pt x="4512" y="25"/>
                  </a:cubicBezTo>
                  <a:cubicBezTo>
                    <a:pt x="4467" y="8"/>
                    <a:pt x="4420" y="0"/>
                    <a:pt x="4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1"/>
            <p:cNvSpPr/>
            <p:nvPr/>
          </p:nvSpPr>
          <p:spPr>
            <a:xfrm>
              <a:off x="7187325" y="2258913"/>
              <a:ext cx="58300" cy="58300"/>
            </a:xfrm>
            <a:custGeom>
              <a:avLst/>
              <a:gdLst/>
              <a:ahLst/>
              <a:cxnLst/>
              <a:rect l="l" t="t" r="r" b="b"/>
              <a:pathLst>
                <a:path w="2332" h="2332" extrusionOk="0">
                  <a:moveTo>
                    <a:pt x="1154" y="777"/>
                  </a:moveTo>
                  <a:cubicBezTo>
                    <a:pt x="1379" y="777"/>
                    <a:pt x="1555" y="953"/>
                    <a:pt x="1555" y="1178"/>
                  </a:cubicBezTo>
                  <a:cubicBezTo>
                    <a:pt x="1555" y="1379"/>
                    <a:pt x="1379" y="1554"/>
                    <a:pt x="1154" y="1554"/>
                  </a:cubicBezTo>
                  <a:cubicBezTo>
                    <a:pt x="953" y="1554"/>
                    <a:pt x="778" y="1379"/>
                    <a:pt x="778" y="1178"/>
                  </a:cubicBezTo>
                  <a:cubicBezTo>
                    <a:pt x="778" y="953"/>
                    <a:pt x="953" y="777"/>
                    <a:pt x="1154" y="777"/>
                  </a:cubicBezTo>
                  <a:close/>
                  <a:moveTo>
                    <a:pt x="1154" y="0"/>
                  </a:moveTo>
                  <a:cubicBezTo>
                    <a:pt x="527" y="0"/>
                    <a:pt x="1" y="527"/>
                    <a:pt x="1" y="1178"/>
                  </a:cubicBezTo>
                  <a:cubicBezTo>
                    <a:pt x="1" y="1805"/>
                    <a:pt x="527" y="2331"/>
                    <a:pt x="1154" y="2331"/>
                  </a:cubicBezTo>
                  <a:cubicBezTo>
                    <a:pt x="1805" y="2331"/>
                    <a:pt x="2331" y="1805"/>
                    <a:pt x="2331" y="1178"/>
                  </a:cubicBezTo>
                  <a:cubicBezTo>
                    <a:pt x="2331" y="527"/>
                    <a:pt x="1805" y="0"/>
                    <a:pt x="1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1" name="Google Shape;3071;p41">
            <a:hlinkClick r:id="rId6" action="ppaction://hlinksldjump"/>
          </p:cNvPr>
          <p:cNvSpPr txBox="1"/>
          <p:nvPr/>
        </p:nvSpPr>
        <p:spPr>
          <a:xfrm rot="5400000">
            <a:off x="8587070" y="289900"/>
            <a:ext cx="724678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72" name="Google Shape;3072;p41">
            <a:hlinkClick r:id="rId7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73" name="Google Shape;3073;p41">
            <a:hlinkClick r:id="rId8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74" name="Google Shape;3074;p41">
            <a:hlinkClick r:id="rId9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75" name="Google Shape;3075;p41">
            <a:hlinkClick r:id="rId10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Data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076" name="Google Shape;3076;p41">
            <a:hlinkClick r:id="rId11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" name="Google Shape;3212;p43"/>
          <p:cNvSpPr txBox="1">
            <a:spLocks noGrp="1"/>
          </p:cNvSpPr>
          <p:nvPr>
            <p:ph type="title"/>
          </p:nvPr>
        </p:nvSpPr>
        <p:spPr>
          <a:xfrm>
            <a:off x="2792900" y="2051125"/>
            <a:ext cx="3558300" cy="112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ETL</a:t>
            </a:r>
            <a:endParaRPr dirty="0"/>
          </a:p>
        </p:txBody>
      </p:sp>
      <p:sp>
        <p:nvSpPr>
          <p:cNvPr id="3213" name="Google Shape;3213;p43"/>
          <p:cNvSpPr txBox="1">
            <a:spLocks noGrp="1"/>
          </p:cNvSpPr>
          <p:nvPr>
            <p:ph type="subTitle" idx="1"/>
          </p:nvPr>
        </p:nvSpPr>
        <p:spPr>
          <a:xfrm>
            <a:off x="2792900" y="3178225"/>
            <a:ext cx="35583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Extract- Transform- Load</a:t>
            </a:r>
            <a:endParaRPr dirty="0"/>
          </a:p>
        </p:txBody>
      </p:sp>
      <p:sp>
        <p:nvSpPr>
          <p:cNvPr id="3214" name="Google Shape;3214;p43"/>
          <p:cNvSpPr txBox="1">
            <a:spLocks noGrp="1"/>
          </p:cNvSpPr>
          <p:nvPr>
            <p:ph type="title" idx="2"/>
          </p:nvPr>
        </p:nvSpPr>
        <p:spPr>
          <a:xfrm>
            <a:off x="2793050" y="1061725"/>
            <a:ext cx="35583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02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3215" name="Google Shape;3215;p43">
            <a:hlinkClick r:id="rId3" action="ppaction://hlinksldjump"/>
          </p:cNvPr>
          <p:cNvPicPr preferRelativeResize="0"/>
          <p:nvPr/>
        </p:nvPicPr>
        <p:blipFill rotWithShape="1">
          <a:blip r:embed="rId4">
            <a:alphaModFix/>
          </a:blip>
          <a:srcRect l="1323" r="1333"/>
          <a:stretch/>
        </p:blipFill>
        <p:spPr>
          <a:xfrm>
            <a:off x="7989016" y="200725"/>
            <a:ext cx="343750" cy="346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6" name="Google Shape;3216;p43">
            <a:hlinkClick r:id="" action="ppaction://hlinkshowjump?jump=previous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4591" y="546775"/>
            <a:ext cx="183175" cy="361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7" name="Google Shape;3217;p43">
            <a:hlinkClick r:id="" action="ppaction://hlinkshowjump?jump=nextslide"/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10800000">
            <a:off x="194591" y="4241750"/>
            <a:ext cx="183175" cy="361827"/>
          </a:xfrm>
          <a:prstGeom prst="rect">
            <a:avLst/>
          </a:prstGeom>
          <a:noFill/>
          <a:ln>
            <a:noFill/>
          </a:ln>
        </p:spPr>
      </p:pic>
      <p:sp>
        <p:nvSpPr>
          <p:cNvPr id="3218" name="Google Shape;3218;p43">
            <a:hlinkClick r:id="rId6" action="ppaction://hlinksldjump"/>
          </p:cNvPr>
          <p:cNvSpPr txBox="1"/>
          <p:nvPr/>
        </p:nvSpPr>
        <p:spPr>
          <a:xfrm rot="5400000">
            <a:off x="8621784" y="301676"/>
            <a:ext cx="694031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 err="1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B’ground</a:t>
            </a:r>
            <a:endParaRPr lang="en-AU"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219" name="Google Shape;3219;p43">
            <a:hlinkClick r:id="rId7" action="ppaction://hlinksldjump"/>
          </p:cNvPr>
          <p:cNvSpPr txBox="1"/>
          <p:nvPr/>
        </p:nvSpPr>
        <p:spPr>
          <a:xfrm rot="5400000">
            <a:off x="8674050" y="1121456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chemeClr val="lt1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ETL</a:t>
            </a:r>
            <a:endParaRPr sz="1200" dirty="0">
              <a:solidFill>
                <a:schemeClr val="lt1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220" name="Google Shape;3220;p43">
            <a:hlinkClick r:id="rId8" action="ppaction://hlinksldjump"/>
          </p:cNvPr>
          <p:cNvSpPr txBox="1"/>
          <p:nvPr/>
        </p:nvSpPr>
        <p:spPr>
          <a:xfrm rot="5400000">
            <a:off x="8674050" y="1978661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ML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221" name="Google Shape;3221;p43">
            <a:hlinkClick r:id="rId9" action="ppaction://hlinksldjump"/>
          </p:cNvPr>
          <p:cNvSpPr txBox="1"/>
          <p:nvPr/>
        </p:nvSpPr>
        <p:spPr>
          <a:xfrm rot="5400000">
            <a:off x="8674050" y="2835924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Demo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222" name="Google Shape;3222;p43">
            <a:hlinkClick r:id="rId10" action="ppaction://hlinksldjump"/>
          </p:cNvPr>
          <p:cNvSpPr txBox="1"/>
          <p:nvPr/>
        </p:nvSpPr>
        <p:spPr>
          <a:xfrm rot="5400000">
            <a:off x="8674050" y="3693129"/>
            <a:ext cx="5895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S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um up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  <p:sp>
        <p:nvSpPr>
          <p:cNvPr id="3223" name="Google Shape;3223;p43">
            <a:hlinkClick r:id="rId11" action="ppaction://hlinksldjump"/>
          </p:cNvPr>
          <p:cNvSpPr txBox="1"/>
          <p:nvPr/>
        </p:nvSpPr>
        <p:spPr>
          <a:xfrm rot="5400000">
            <a:off x="8668550" y="4544250"/>
            <a:ext cx="589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D</a:t>
            </a:r>
            <a:r>
              <a:rPr lang="en" sz="1200" dirty="0">
                <a:solidFill>
                  <a:srgbClr val="3D526D"/>
                </a:solidFill>
                <a:latin typeface="Quicksand SemiBold"/>
                <a:ea typeface="Quicksand SemiBold"/>
                <a:cs typeface="Quicksand SemiBold"/>
                <a:sym typeface="Quicksand SemiBold"/>
              </a:rPr>
              <a:t>ata </a:t>
            </a:r>
            <a:endParaRPr sz="1200" dirty="0">
              <a:solidFill>
                <a:srgbClr val="3D526D"/>
              </a:solidFill>
              <a:latin typeface="Quicksand SemiBold"/>
              <a:ea typeface="Quicksand SemiBold"/>
              <a:cs typeface="Quicksand SemiBold"/>
              <a:sym typeface="Quicksand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edical Interactive Agenda by Slidesgo">
  <a:themeElements>
    <a:clrScheme name="Simple Light">
      <a:dk1>
        <a:srgbClr val="313D4D"/>
      </a:dk1>
      <a:lt1>
        <a:srgbClr val="FDFDFD"/>
      </a:lt1>
      <a:dk2>
        <a:srgbClr val="E86B77"/>
      </a:dk2>
      <a:lt2>
        <a:srgbClr val="FE8876"/>
      </a:lt2>
      <a:accent1>
        <a:srgbClr val="8B8CE7"/>
      </a:accent1>
      <a:accent2>
        <a:srgbClr val="C2EAE8"/>
      </a:accent2>
      <a:accent3>
        <a:srgbClr val="6263F4"/>
      </a:accent3>
      <a:accent4>
        <a:srgbClr val="EFC7C7"/>
      </a:accent4>
      <a:accent5>
        <a:srgbClr val="FFC35F"/>
      </a:accent5>
      <a:accent6>
        <a:srgbClr val="8B8CE7"/>
      </a:accent6>
      <a:hlink>
        <a:srgbClr val="E86B7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  <a:ln>
          <a:noFill/>
        </a:ln>
      </a:spPr>
      <a:bodyPr spcFirstLastPara="1" wrap="square" lIns="0" tIns="0" rIns="0" bIns="0" anchor="ctr" anchorCtr="0">
        <a:noAutofit/>
      </a:bodyPr>
      <a:lstStyle>
        <a:defPPr marL="0" indent="0" algn="ctr" rtl="0">
          <a:spcBef>
            <a:spcPts val="0"/>
          </a:spcBef>
          <a:spcAft>
            <a:spcPts val="0"/>
          </a:spcAft>
          <a:buNone/>
          <a:defRPr sz="1200" dirty="0" err="1" smtClean="0">
            <a:solidFill>
              <a:schemeClr val="lt1"/>
            </a:solidFill>
            <a:latin typeface="Quicksand SemiBold"/>
            <a:ea typeface="Quicksand SemiBold"/>
            <a:cs typeface="Quicksand SemiBold"/>
            <a:sym typeface="Quicksand SemiBold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</TotalTime>
  <Words>1125</Words>
  <Application>Microsoft Office PowerPoint</Application>
  <PresentationFormat>On-screen Show (16:9)</PresentationFormat>
  <Paragraphs>340</Paragraphs>
  <Slides>31</Slides>
  <Notes>31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1" baseType="lpstr">
      <vt:lpstr>Raleway</vt:lpstr>
      <vt:lpstr>Arial</vt:lpstr>
      <vt:lpstr>Raleway ExtraBold</vt:lpstr>
      <vt:lpstr>Quicksand SemiBold</vt:lpstr>
      <vt:lpstr>Raleway SemiBold</vt:lpstr>
      <vt:lpstr>Roboto</vt:lpstr>
      <vt:lpstr>Changa One</vt:lpstr>
      <vt:lpstr>Quicksand</vt:lpstr>
      <vt:lpstr>Medical Interactive Agenda by Slidesgo</vt:lpstr>
      <vt:lpstr>Bitmap Image</vt:lpstr>
      <vt:lpstr>Human Vs Machine </vt:lpstr>
      <vt:lpstr>Table of contents</vt:lpstr>
      <vt:lpstr>Who are we!</vt:lpstr>
      <vt:lpstr>-Alfonso Toquati MD, MS</vt:lpstr>
      <vt:lpstr>Background</vt:lpstr>
      <vt:lpstr>What classify as obesity?</vt:lpstr>
      <vt:lpstr>approach</vt:lpstr>
      <vt:lpstr>And then…. </vt:lpstr>
      <vt:lpstr>ETL</vt:lpstr>
      <vt:lpstr>Our flow</vt:lpstr>
      <vt:lpstr>A PICTURE ALWAYS REINFORCES THE CONCEPT </vt:lpstr>
      <vt:lpstr>Base on our dataset…</vt:lpstr>
      <vt:lpstr>Feature importance..</vt:lpstr>
      <vt:lpstr>ML</vt:lpstr>
      <vt:lpstr>Infographics</vt:lpstr>
      <vt:lpstr>How we “train” the dataset into ML</vt:lpstr>
      <vt:lpstr>How we input the data into our model </vt:lpstr>
      <vt:lpstr>How we classify the result..</vt:lpstr>
      <vt:lpstr>Demo  </vt:lpstr>
      <vt:lpstr>Demonstration.. </vt:lpstr>
      <vt:lpstr>The question..</vt:lpstr>
      <vt:lpstr>The verdict..</vt:lpstr>
      <vt:lpstr>PowerPoint Presentation</vt:lpstr>
      <vt:lpstr>Sum up</vt:lpstr>
      <vt:lpstr>Previous dataset we pick… </vt:lpstr>
      <vt:lpstr>OBESITY vs Country</vt:lpstr>
      <vt:lpstr>With Akashfu knowledge and wisdom.. </vt:lpstr>
      <vt:lpstr>Data set</vt:lpstr>
      <vt:lpstr>Resources..</vt:lpstr>
      <vt:lpstr>YOURS TRULLY..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Vs Machine</dc:title>
  <dc:creator>oshabu</dc:creator>
  <cp:lastModifiedBy>rosalina indriani</cp:lastModifiedBy>
  <cp:revision>6</cp:revision>
  <dcterms:modified xsi:type="dcterms:W3CDTF">2022-07-25T14:23:31Z</dcterms:modified>
</cp:coreProperties>
</file>